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5" r:id="rId3"/>
    <p:sldMasterId id="2147483696" r:id="rId4"/>
  </p:sldMasterIdLst>
  <p:notesMasterIdLst>
    <p:notesMasterId r:id="rId17"/>
  </p:notesMasterIdLst>
  <p:handoutMasterIdLst>
    <p:handoutMasterId r:id="rId18"/>
  </p:handoutMasterIdLst>
  <p:sldIdLst>
    <p:sldId id="292" r:id="rId5"/>
    <p:sldId id="289" r:id="rId6"/>
    <p:sldId id="302" r:id="rId7"/>
    <p:sldId id="307" r:id="rId8"/>
    <p:sldId id="306" r:id="rId9"/>
    <p:sldId id="308" r:id="rId10"/>
    <p:sldId id="304" r:id="rId11"/>
    <p:sldId id="309" r:id="rId12"/>
    <p:sldId id="301" r:id="rId13"/>
    <p:sldId id="298" r:id="rId14"/>
    <p:sldId id="303" r:id="rId15"/>
    <p:sldId id="310" r:id="rId16"/>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754">
          <p15:clr>
            <a:srgbClr val="A4A3A4"/>
          </p15:clr>
        </p15:guide>
        <p15:guide id="3" orient="horz" pos="822">
          <p15:clr>
            <a:srgbClr val="A4A3A4"/>
          </p15:clr>
        </p15:guide>
        <p15:guide id="4" orient="horz" pos="3929">
          <p15:clr>
            <a:srgbClr val="A4A3A4"/>
          </p15:clr>
        </p15:guide>
        <p15:guide id="5" orient="horz" pos="164">
          <p15:clr>
            <a:srgbClr val="A4A3A4"/>
          </p15:clr>
        </p15:guide>
        <p15:guide id="6" orient="horz" pos="4020">
          <p15:clr>
            <a:srgbClr val="A4A3A4"/>
          </p15:clr>
        </p15:guide>
        <p15:guide id="7" orient="horz" pos="2682">
          <p15:clr>
            <a:srgbClr val="A4A3A4"/>
          </p15:clr>
        </p15:guide>
        <p15:guide id="8" pos="2880">
          <p15:clr>
            <a:srgbClr val="A4A3A4"/>
          </p15:clr>
        </p15:guide>
        <p15:guide id="9" pos="431">
          <p15:clr>
            <a:srgbClr val="A4A3A4"/>
          </p15:clr>
        </p15:guide>
        <p15:guide id="10" pos="5329">
          <p15:clr>
            <a:srgbClr val="A4A3A4"/>
          </p15:clr>
        </p15:guide>
        <p15:guide id="11" pos="55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00"/>
    <a:srgbClr val="0076A2"/>
    <a:srgbClr val="00B5D2"/>
    <a:srgbClr val="9D9D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7" d="100"/>
          <a:sy n="77" d="100"/>
        </p:scale>
        <p:origin x="1206" y="84"/>
      </p:cViewPr>
      <p:guideLst>
        <p:guide orient="horz" pos="2160"/>
        <p:guide orient="horz" pos="754"/>
        <p:guide orient="horz" pos="822"/>
        <p:guide orient="horz" pos="3929"/>
        <p:guide orient="horz" pos="164"/>
        <p:guide orient="horz" pos="4020"/>
        <p:guide orient="horz" pos="2682"/>
        <p:guide pos="2880"/>
        <p:guide pos="431"/>
        <p:guide pos="5329"/>
        <p:guide pos="5556"/>
      </p:guideLst>
    </p:cSldViewPr>
  </p:slideViewPr>
  <p:notesTextViewPr>
    <p:cViewPr>
      <p:scale>
        <a:sx n="3" d="2"/>
        <a:sy n="3" d="2"/>
      </p:scale>
      <p:origin x="0" y="0"/>
    </p:cViewPr>
  </p:notesTextViewPr>
  <p:sorterViewPr>
    <p:cViewPr varScale="1">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66D386F-3109-4947-AF5B-4AA9DB0887CB}" type="datetimeFigureOut">
              <a:rPr lang="da-DK" smtClean="0"/>
              <a:t>06-02-2019</a:t>
            </a:fld>
            <a:endParaRPr lang="da-DK"/>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40B3D83-3D33-4763-99F0-517E9BF30CD4}" type="slidenum">
              <a:rPr lang="da-DK" smtClean="0"/>
              <a:t>‹#›</a:t>
            </a:fld>
            <a:endParaRPr lang="da-DK"/>
          </a:p>
        </p:txBody>
      </p:sp>
    </p:spTree>
    <p:extLst>
      <p:ext uri="{BB962C8B-B14F-4D97-AF65-F5344CB8AC3E}">
        <p14:creationId xmlns:p14="http://schemas.microsoft.com/office/powerpoint/2010/main" val="1789967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F9FA62A-CE70-485D-88C9-D5281E6FD8B3}" type="datetimeFigureOut">
              <a:rPr lang="fr-FR" smtClean="0"/>
              <a:t>06/02/2019</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6B52FE5-1AD8-4D12-BBD3-45164A135A3E}" type="slidenum">
              <a:rPr lang="fr-FR" smtClean="0"/>
              <a:t>‹#›</a:t>
            </a:fld>
            <a:endParaRPr lang="fr-FR" dirty="0"/>
          </a:p>
        </p:txBody>
      </p:sp>
    </p:spTree>
    <p:extLst>
      <p:ext uri="{BB962C8B-B14F-4D97-AF65-F5344CB8AC3E}">
        <p14:creationId xmlns:p14="http://schemas.microsoft.com/office/powerpoint/2010/main" val="184501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E-Navigation is not very complicated and is in reality just a matter of filling the technology gab in a quite conservative sector.</a:t>
            </a:r>
          </a:p>
          <a:p>
            <a:r>
              <a:rPr lang="en-US" dirty="0" smtClean="0"/>
              <a:t>Some time ago I was invited to see the largest containership in the world. It was completely </a:t>
            </a:r>
            <a:r>
              <a:rPr lang="en-US" dirty="0" err="1" smtClean="0"/>
              <a:t>amasing</a:t>
            </a:r>
            <a:r>
              <a:rPr lang="en-US" dirty="0" smtClean="0"/>
              <a:t> and very impressive, but when I came on the bridge I could </a:t>
            </a:r>
            <a:r>
              <a:rPr lang="en-US" dirty="0" err="1" smtClean="0"/>
              <a:t>recocnise</a:t>
            </a:r>
            <a:r>
              <a:rPr lang="en-US" dirty="0" smtClean="0"/>
              <a:t> many of the equipment from my time at the Naval academy 30 years ago. Not much has changed. Think about NAVREX, weather faxes, </a:t>
            </a:r>
            <a:r>
              <a:rPr lang="en-US" dirty="0" err="1" smtClean="0"/>
              <a:t>Nav</a:t>
            </a:r>
            <a:r>
              <a:rPr lang="en-US" dirty="0" smtClean="0"/>
              <a:t> warnings etc.</a:t>
            </a:r>
          </a:p>
          <a:p>
            <a:endParaRPr lang="en-US" dirty="0"/>
          </a:p>
          <a:p>
            <a:r>
              <a:rPr lang="en-US" dirty="0" smtClean="0"/>
              <a:t>e-Navigation </a:t>
            </a:r>
            <a:r>
              <a:rPr lang="en-US" dirty="0"/>
              <a:t>has a large </a:t>
            </a:r>
            <a:r>
              <a:rPr lang="en-US" dirty="0" smtClean="0"/>
              <a:t>potential and also impact </a:t>
            </a:r>
            <a:r>
              <a:rPr lang="en-US" dirty="0"/>
              <a:t>on the work of the VTS operator. It is not easy to create a VTS workstation that includes a clear radar image and also displays the slots and sailing plan of all the vessels, without speaking of other VTS operator subsidiary tasks. Chalmers University in Sweden has done some research on resilient traffic management. In one of the tests a VTS operator failed to observe a ship passing 2 buoy gates while performing administrative tasks. VTS operators are aware of this and feel the increasing work pressure. e-Navigation should help to rationalize the information provided to VTS-operators and make it efficient, context relevant and reliable. Consequently, IALA is leading the development of new guidance related to human factor management in the VTS environment. This not only </a:t>
            </a:r>
            <a:r>
              <a:rPr lang="en-US" dirty="0" err="1"/>
              <a:t>recognises</a:t>
            </a:r>
            <a:r>
              <a:rPr lang="en-US" dirty="0"/>
              <a:t> the changing role and expectations placed upon VTS operators as the sector evolves, but also </a:t>
            </a:r>
            <a:r>
              <a:rPr lang="en-US" dirty="0" err="1"/>
              <a:t>recognises</a:t>
            </a:r>
            <a:r>
              <a:rPr lang="en-US" dirty="0"/>
              <a:t> the emergence of VTS as a developing maritime profession in its own right.</a:t>
            </a:r>
          </a:p>
          <a:p>
            <a:endParaRPr lang="en-US" dirty="0"/>
          </a:p>
          <a:p>
            <a:r>
              <a:rPr lang="en-US" dirty="0"/>
              <a:t>Another important aspect of e-Navigation is the developments of internationally agreed data models and so-called S-100 Product Specifications. The concept of the S-100 Registry, originally proposed by the IHO for hydrographic purposes, is now being adopted for e-Navigation. IALA has been assigned the S-200 domain for AtoN related Product Specifications. </a:t>
            </a:r>
          </a:p>
          <a:p>
            <a:endParaRPr lang="da-DK" dirty="0"/>
          </a:p>
        </p:txBody>
      </p:sp>
      <p:sp>
        <p:nvSpPr>
          <p:cNvPr id="4" name="Slide Number Placeholder 3"/>
          <p:cNvSpPr>
            <a:spLocks noGrp="1"/>
          </p:cNvSpPr>
          <p:nvPr>
            <p:ph type="sldNum" sz="quarter" idx="10"/>
          </p:nvPr>
        </p:nvSpPr>
        <p:spPr/>
        <p:txBody>
          <a:bodyPr/>
          <a:lstStyle/>
          <a:p>
            <a:fld id="{26B52FE5-1AD8-4D12-BBD3-45164A135A3E}" type="slidenum">
              <a:rPr lang="fr-FR" smtClean="0">
                <a:solidFill>
                  <a:prstClr val="black"/>
                </a:solidFill>
              </a:rPr>
              <a:pPr/>
              <a:t>3</a:t>
            </a:fld>
            <a:endParaRPr lang="fr-FR" dirty="0">
              <a:solidFill>
                <a:prstClr val="black"/>
              </a:solidFill>
            </a:endParaRPr>
          </a:p>
        </p:txBody>
      </p:sp>
    </p:spTree>
    <p:extLst>
      <p:ext uri="{BB962C8B-B14F-4D97-AF65-F5344CB8AC3E}">
        <p14:creationId xmlns:p14="http://schemas.microsoft.com/office/powerpoint/2010/main" val="1581176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Picture">
    <p:spTree>
      <p:nvGrpSpPr>
        <p:cNvPr id="1" name=""/>
        <p:cNvGrpSpPr/>
        <p:nvPr/>
      </p:nvGrpSpPr>
      <p:grpSpPr>
        <a:xfrm>
          <a:off x="0" y="0"/>
          <a:ext cx="0" cy="0"/>
          <a:chOff x="0" y="0"/>
          <a:chExt cx="0" cy="0"/>
        </a:xfrm>
      </p:grpSpPr>
      <p:sp>
        <p:nvSpPr>
          <p:cNvPr id="12" name="Rectangle 11"/>
          <p:cNvSpPr/>
          <p:nvPr userDrawn="1"/>
        </p:nvSpPr>
        <p:spPr bwMode="gray">
          <a:xfrm>
            <a:off x="0" y="-2364"/>
            <a:ext cx="9143622" cy="68603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Espace réservé de la date 3"/>
          <p:cNvSpPr>
            <a:spLocks noGrp="1"/>
          </p:cNvSpPr>
          <p:nvPr>
            <p:ph type="dt" sz="half" idx="10"/>
          </p:nvPr>
        </p:nvSpPr>
        <p:spPr bwMode="gray">
          <a:xfrm>
            <a:off x="684213" y="6381750"/>
            <a:ext cx="8135937" cy="476251"/>
          </a:xfrm>
        </p:spPr>
        <p:txBody>
          <a:bodyPr/>
          <a:lstStyle/>
          <a:p>
            <a:pPr algn="r"/>
            <a:r>
              <a:rPr lang="en-GB" noProof="0" dirty="0" smtClean="0">
                <a:solidFill>
                  <a:schemeClr val="bg1"/>
                </a:solidFill>
              </a:rPr>
              <a:t>Date: Insert / Header and footer</a:t>
            </a:r>
            <a:endParaRPr lang="en-GB" noProof="0" dirty="0">
              <a:solidFill>
                <a:schemeClr val="bg1"/>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noProof="0" dirty="0" smtClean="0"/>
              <a:t>Footer can be personalized as follow: Insert / Header and footer</a:t>
            </a:r>
            <a:endParaRPr lang="en-GB" noProof="0" dirty="0"/>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noProof="0" smtClean="0"/>
              <a:pPr/>
              <a:t>‹#›</a:t>
            </a:fld>
            <a:endParaRPr lang="en-GB" noProof="0" dirty="0"/>
          </a:p>
        </p:txBody>
      </p:sp>
      <p:sp>
        <p:nvSpPr>
          <p:cNvPr id="8" name="Espace réservé du texte 7"/>
          <p:cNvSpPr>
            <a:spLocks noGrp="1"/>
          </p:cNvSpPr>
          <p:nvPr>
            <p:ph type="body" sz="quarter" idx="13" hasCustomPrompt="1"/>
          </p:nvPr>
        </p:nvSpPr>
        <p:spPr bwMode="gray">
          <a:xfrm>
            <a:off x="684213" y="4797152"/>
            <a:ext cx="7775575" cy="1584598"/>
          </a:xfrm>
        </p:spPr>
        <p:txBody>
          <a:bodyPr/>
          <a:lstStyle>
            <a:lvl1pPr>
              <a:spcAft>
                <a:spcPts val="0"/>
              </a:spcAft>
              <a:defRPr sz="2600">
                <a:solidFill>
                  <a:schemeClr val="bg1"/>
                </a:solidFill>
              </a:defRPr>
            </a:lvl1pPr>
            <a:lvl2pPr>
              <a:buNone/>
              <a:defRPr/>
            </a:lvl2pPr>
          </a:lstStyle>
          <a:p>
            <a:pPr lvl="0"/>
            <a:r>
              <a:rPr lang="en-GB" noProof="0" dirty="0" smtClean="0"/>
              <a:t>Subtitle</a:t>
            </a:r>
          </a:p>
        </p:txBody>
      </p:sp>
      <p:sp>
        <p:nvSpPr>
          <p:cNvPr id="3" name="Titre 2"/>
          <p:cNvSpPr>
            <a:spLocks noGrp="1"/>
          </p:cNvSpPr>
          <p:nvPr>
            <p:ph type="title" hasCustomPrompt="1"/>
          </p:nvPr>
        </p:nvSpPr>
        <p:spPr bwMode="gray">
          <a:xfrm>
            <a:off x="684213" y="3429000"/>
            <a:ext cx="7775575" cy="1188131"/>
          </a:xfrm>
        </p:spPr>
        <p:txBody>
          <a:bodyPr/>
          <a:lstStyle>
            <a:lvl1pPr>
              <a:defRPr sz="3500" cap="all" baseline="0">
                <a:solidFill>
                  <a:schemeClr val="bg1"/>
                </a:solidFill>
              </a:defRPr>
            </a:lvl1pPr>
          </a:lstStyle>
          <a:p>
            <a:r>
              <a:rPr lang="en-GB" noProof="0" dirty="0" smtClean="0"/>
              <a:t>Title</a:t>
            </a:r>
            <a:endParaRPr lang="en-GB" noProof="0" dirty="0"/>
          </a:p>
        </p:txBody>
      </p:sp>
      <p:sp>
        <p:nvSpPr>
          <p:cNvPr id="9"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pic>
        <p:nvPicPr>
          <p:cNvPr id="10" name="Image 9" descr="Logo_couv_70x7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7" name="Espace réservé pour une image  6"/>
          <p:cNvSpPr>
            <a:spLocks noGrp="1"/>
          </p:cNvSpPr>
          <p:nvPr>
            <p:ph type="pic" sz="quarter" idx="14" hasCustomPrompt="1"/>
          </p:nvPr>
        </p:nvSpPr>
        <p:spPr bwMode="gray">
          <a:xfrm>
            <a:off x="0" y="3437394"/>
            <a:ext cx="9144000" cy="3420606"/>
          </a:xfrm>
        </p:spPr>
        <p:txBody>
          <a:bodyPr lIns="2880000" rIns="288000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baseline="0">
                <a:solidFill>
                  <a:schemeClr val="bg1"/>
                </a:solidFill>
              </a:defRPr>
            </a:lvl1pPr>
          </a:lstStyle>
          <a:p>
            <a:r>
              <a:rPr lang="en-GB" noProof="0" dirty="0" smtClean="0"/>
              <a:t>Corporate visual: Select the icon to insert a picture then place the visual into background position (Right click with the mouse / Send to back)</a:t>
            </a:r>
          </a:p>
        </p:txBody>
      </p:sp>
    </p:spTree>
    <p:extLst>
      <p:ext uri="{BB962C8B-B14F-4D97-AF65-F5344CB8AC3E}">
        <p14:creationId xmlns:p14="http://schemas.microsoft.com/office/powerpoint/2010/main" val="338956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ver_4_Partnership">
    <p:spTree>
      <p:nvGrpSpPr>
        <p:cNvPr id="1" name=""/>
        <p:cNvGrpSpPr/>
        <p:nvPr/>
      </p:nvGrpSpPr>
      <p:grpSpPr>
        <a:xfrm>
          <a:off x="0" y="0"/>
          <a:ext cx="0" cy="0"/>
          <a:chOff x="0" y="0"/>
          <a:chExt cx="0" cy="0"/>
        </a:xfrm>
      </p:grpSpPr>
      <p:sp>
        <p:nvSpPr>
          <p:cNvPr id="12" name="Rectangle 11"/>
          <p:cNvSpPr/>
          <p:nvPr userDrawn="1"/>
        </p:nvSpPr>
        <p:spPr bwMode="gray">
          <a:xfrm>
            <a:off x="0" y="-2364"/>
            <a:ext cx="9143622" cy="34397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9" name="Rectangle 18"/>
          <p:cNvSpPr/>
          <p:nvPr userDrawn="1"/>
        </p:nvSpPr>
        <p:spPr bwMode="gray">
          <a:xfrm>
            <a:off x="0" y="3437394"/>
            <a:ext cx="9143622" cy="820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Espace réservé du texte 6"/>
          <p:cNvSpPr>
            <a:spLocks noGrp="1"/>
          </p:cNvSpPr>
          <p:nvPr>
            <p:ph type="body" sz="quarter" idx="14" hasCustomPrompt="1"/>
          </p:nvPr>
        </p:nvSpPr>
        <p:spPr bwMode="gray">
          <a:xfrm>
            <a:off x="0" y="4257674"/>
            <a:ext cx="9153525" cy="2600326"/>
          </a:xfrm>
          <a:solidFill>
            <a:schemeClr val="accent2"/>
          </a:solidFill>
        </p:spPr>
        <p:txBody>
          <a:bodyPr/>
          <a:lstStyle>
            <a:lvl1pPr>
              <a:defRPr sz="100">
                <a:solidFill>
                  <a:srgbClr val="9D9D9C">
                    <a:alpha val="0"/>
                  </a:srgbClr>
                </a:solidFill>
              </a:defRPr>
            </a:lvl1pPr>
          </a:lstStyle>
          <a:p>
            <a:pPr lvl="0"/>
            <a:r>
              <a:rPr lang="en-GB" noProof="0" dirty="0" smtClean="0"/>
              <a:t> </a:t>
            </a:r>
            <a:endParaRPr lang="en-GB" noProof="0" dirty="0"/>
          </a:p>
        </p:txBody>
      </p:sp>
      <p:sp>
        <p:nvSpPr>
          <p:cNvPr id="4" name="Espace réservé de la date 3"/>
          <p:cNvSpPr>
            <a:spLocks noGrp="1"/>
          </p:cNvSpPr>
          <p:nvPr>
            <p:ph type="dt" sz="half" idx="10"/>
          </p:nvPr>
        </p:nvSpPr>
        <p:spPr bwMode="gray">
          <a:xfrm>
            <a:off x="684213" y="6381750"/>
            <a:ext cx="8135937" cy="476251"/>
          </a:xfrm>
        </p:spPr>
        <p:txBody>
          <a:bodyPr/>
          <a:lstStyle/>
          <a:p>
            <a:pPr algn="r"/>
            <a:r>
              <a:rPr lang="en-GB" dirty="0" smtClean="0">
                <a:solidFill>
                  <a:prstClr val="white"/>
                </a:solidFill>
              </a:rPr>
              <a:t>Date: Insert / Header and footer</a:t>
            </a:r>
            <a:endParaRPr lang="en-GB" dirty="0">
              <a:solidFill>
                <a:prstClr val="white"/>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dirty="0" smtClean="0">
                <a:solidFill>
                  <a:prstClr val="black">
                    <a:alpha val="0"/>
                  </a:prstClr>
                </a:solidFill>
              </a:rPr>
              <a:t>Footer can be personalized as follow: Insert / Header and footer</a:t>
            </a:r>
            <a:endParaRPr lang="en-GB" dirty="0">
              <a:solidFill>
                <a:prstClr val="black">
                  <a:alpha val="0"/>
                </a:prstClr>
              </a:solidFill>
            </a:endParaRPr>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smtClean="0">
                <a:solidFill>
                  <a:prstClr val="black">
                    <a:alpha val="0"/>
                  </a:prstClr>
                </a:solidFill>
              </a:rPr>
              <a:pPr/>
              <a:t>‹#›</a:t>
            </a:fld>
            <a:endParaRPr lang="en-GB" dirty="0">
              <a:solidFill>
                <a:prstClr val="black">
                  <a:alpha val="0"/>
                </a:prstClr>
              </a:solidFill>
            </a:endParaRPr>
          </a:p>
        </p:txBody>
      </p:sp>
      <p:sp>
        <p:nvSpPr>
          <p:cNvPr id="8" name="Espace réservé du texte 7"/>
          <p:cNvSpPr>
            <a:spLocks noGrp="1"/>
          </p:cNvSpPr>
          <p:nvPr>
            <p:ph type="body" sz="quarter" idx="13" hasCustomPrompt="1"/>
          </p:nvPr>
        </p:nvSpPr>
        <p:spPr bwMode="gray">
          <a:xfrm>
            <a:off x="684213" y="5984875"/>
            <a:ext cx="7775575" cy="504000"/>
          </a:xfrm>
        </p:spPr>
        <p:txBody>
          <a:bodyPr/>
          <a:lstStyle>
            <a:lvl1pPr>
              <a:spcAft>
                <a:spcPts val="0"/>
              </a:spcAft>
              <a:defRPr sz="2600">
                <a:solidFill>
                  <a:schemeClr val="bg1"/>
                </a:solidFill>
              </a:defRPr>
            </a:lvl1pPr>
            <a:lvl2pPr>
              <a:buNone/>
              <a:defRPr/>
            </a:lvl2pPr>
          </a:lstStyle>
          <a:p>
            <a:pPr lvl="0"/>
            <a:r>
              <a:rPr lang="en-GB" noProof="0" dirty="0" smtClean="0"/>
              <a:t>Subtitle</a:t>
            </a:r>
          </a:p>
        </p:txBody>
      </p:sp>
      <p:sp>
        <p:nvSpPr>
          <p:cNvPr id="3" name="Titre 2"/>
          <p:cNvSpPr>
            <a:spLocks noGrp="1"/>
          </p:cNvSpPr>
          <p:nvPr>
            <p:ph type="title" hasCustomPrompt="1"/>
          </p:nvPr>
        </p:nvSpPr>
        <p:spPr bwMode="gray">
          <a:xfrm>
            <a:off x="684213" y="3429000"/>
            <a:ext cx="7775575" cy="2376264"/>
          </a:xfrm>
        </p:spPr>
        <p:txBody>
          <a:bodyPr/>
          <a:lstStyle>
            <a:lvl1pPr>
              <a:defRPr sz="3500" cap="all" baseline="0">
                <a:solidFill>
                  <a:schemeClr val="bg1"/>
                </a:solidFill>
              </a:defRPr>
            </a:lvl1pPr>
          </a:lstStyle>
          <a:p>
            <a:r>
              <a:rPr lang="en-GB" noProof="0" dirty="0" smtClean="0"/>
              <a:t>Title</a:t>
            </a:r>
            <a:endParaRPr lang="en-GB" noProof="0" dirty="0"/>
          </a:p>
        </p:txBody>
      </p:sp>
      <p:pic>
        <p:nvPicPr>
          <p:cNvPr id="10" name="Image 9" descr="Logo_couv_70x7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9" name="Espace réservé du texte 8"/>
          <p:cNvSpPr>
            <a:spLocks noGrp="1"/>
          </p:cNvSpPr>
          <p:nvPr>
            <p:ph type="body" sz="quarter" idx="15" hasCustomPrompt="1"/>
          </p:nvPr>
        </p:nvSpPr>
        <p:spPr bwMode="gray">
          <a:xfrm>
            <a:off x="503238" y="3437394"/>
            <a:ext cx="2484586" cy="820281"/>
          </a:xfrm>
        </p:spPr>
        <p:txBody>
          <a:bodyPr anchor="ctr" anchorCtr="0"/>
          <a:lstStyle>
            <a:lvl1pPr algn="r">
              <a:lnSpc>
                <a:spcPct val="100000"/>
              </a:lnSpc>
              <a:spcAft>
                <a:spcPts val="0"/>
              </a:spcAft>
              <a:defRPr sz="1600" cap="all" baseline="0">
                <a:solidFill>
                  <a:schemeClr val="accent2"/>
                </a:solidFill>
              </a:defRPr>
            </a:lvl1pPr>
          </a:lstStyle>
          <a:p>
            <a:pPr lvl="0"/>
            <a:r>
              <a:rPr lang="en-GB" noProof="0" dirty="0" smtClean="0"/>
              <a:t>Text</a:t>
            </a:r>
            <a:endParaRPr lang="en-GB" noProof="0" dirty="0"/>
          </a:p>
        </p:txBody>
      </p:sp>
      <p:sp>
        <p:nvSpPr>
          <p:cNvPr id="14" name="Espace réservé pour une image  6"/>
          <p:cNvSpPr>
            <a:spLocks noGrp="1"/>
          </p:cNvSpPr>
          <p:nvPr>
            <p:ph type="pic" sz="quarter" idx="16" hasCustomPrompt="1"/>
          </p:nvPr>
        </p:nvSpPr>
        <p:spPr bwMode="gray">
          <a:xfrm>
            <a:off x="3113088"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smtClean="0"/>
              <a:t>Picture</a:t>
            </a:r>
          </a:p>
        </p:txBody>
      </p:sp>
      <p:sp>
        <p:nvSpPr>
          <p:cNvPr id="15" name="Espace réservé pour une image  6"/>
          <p:cNvSpPr>
            <a:spLocks noGrp="1"/>
          </p:cNvSpPr>
          <p:nvPr>
            <p:ph type="pic" sz="quarter" idx="17" hasCustomPrompt="1"/>
          </p:nvPr>
        </p:nvSpPr>
        <p:spPr bwMode="gray">
          <a:xfrm>
            <a:off x="4559442"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smtClean="0"/>
              <a:t>Picture</a:t>
            </a:r>
          </a:p>
        </p:txBody>
      </p:sp>
      <p:sp>
        <p:nvSpPr>
          <p:cNvPr id="16" name="Espace réservé pour une image  6"/>
          <p:cNvSpPr>
            <a:spLocks noGrp="1"/>
          </p:cNvSpPr>
          <p:nvPr>
            <p:ph type="pic" sz="quarter" idx="18" hasCustomPrompt="1"/>
          </p:nvPr>
        </p:nvSpPr>
        <p:spPr bwMode="gray">
          <a:xfrm>
            <a:off x="6005796"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smtClean="0"/>
              <a:t>Picture</a:t>
            </a:r>
          </a:p>
        </p:txBody>
      </p:sp>
      <p:sp>
        <p:nvSpPr>
          <p:cNvPr id="17" name="Espace réservé pour une image  6"/>
          <p:cNvSpPr>
            <a:spLocks noGrp="1"/>
          </p:cNvSpPr>
          <p:nvPr>
            <p:ph type="pic" sz="quarter" idx="19" hasCustomPrompt="1"/>
          </p:nvPr>
        </p:nvSpPr>
        <p:spPr bwMode="gray">
          <a:xfrm>
            <a:off x="7452150"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smtClean="0"/>
              <a:t>Picture</a:t>
            </a:r>
          </a:p>
        </p:txBody>
      </p:sp>
      <p:sp>
        <p:nvSpPr>
          <p:cNvPr id="18"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4252662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_1_Partnership">
    <p:spTree>
      <p:nvGrpSpPr>
        <p:cNvPr id="1" name=""/>
        <p:cNvGrpSpPr/>
        <p:nvPr/>
      </p:nvGrpSpPr>
      <p:grpSpPr>
        <a:xfrm>
          <a:off x="0" y="0"/>
          <a:ext cx="0" cy="0"/>
          <a:chOff x="0" y="0"/>
          <a:chExt cx="0" cy="0"/>
        </a:xfrm>
      </p:grpSpPr>
      <p:sp>
        <p:nvSpPr>
          <p:cNvPr id="12" name="Rectangle 11"/>
          <p:cNvSpPr/>
          <p:nvPr userDrawn="1"/>
        </p:nvSpPr>
        <p:spPr bwMode="gray">
          <a:xfrm>
            <a:off x="0" y="-2364"/>
            <a:ext cx="9143622" cy="34397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Rectangle 12"/>
          <p:cNvSpPr/>
          <p:nvPr userDrawn="1"/>
        </p:nvSpPr>
        <p:spPr bwMode="gray">
          <a:xfrm>
            <a:off x="0" y="3437394"/>
            <a:ext cx="9143622" cy="3420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Espace réservé de la date 3"/>
          <p:cNvSpPr>
            <a:spLocks noGrp="1"/>
          </p:cNvSpPr>
          <p:nvPr>
            <p:ph type="dt" sz="half" idx="10"/>
          </p:nvPr>
        </p:nvSpPr>
        <p:spPr bwMode="gray">
          <a:xfrm>
            <a:off x="684213" y="6381750"/>
            <a:ext cx="8135937" cy="476251"/>
          </a:xfrm>
        </p:spPr>
        <p:txBody>
          <a:bodyPr/>
          <a:lstStyle>
            <a:lvl1pPr>
              <a:defRPr>
                <a:solidFill>
                  <a:schemeClr val="accent2"/>
                </a:solidFill>
              </a:defRPr>
            </a:lvl1pPr>
          </a:lstStyle>
          <a:p>
            <a:pPr algn="r"/>
            <a:r>
              <a:rPr lang="en-GB" dirty="0" smtClean="0">
                <a:solidFill>
                  <a:srgbClr val="009FE3"/>
                </a:solidFill>
              </a:rPr>
              <a:t>Date: Insert / Header and footer</a:t>
            </a:r>
            <a:endParaRPr lang="en-GB" dirty="0">
              <a:solidFill>
                <a:srgbClr val="009FE3"/>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dirty="0" smtClean="0">
                <a:solidFill>
                  <a:prstClr val="black">
                    <a:alpha val="0"/>
                  </a:prstClr>
                </a:solidFill>
              </a:rPr>
              <a:t>Footer can be personalized as follow: Insert / Header and footer</a:t>
            </a:r>
            <a:endParaRPr lang="en-GB" dirty="0">
              <a:solidFill>
                <a:prstClr val="black">
                  <a:alpha val="0"/>
                </a:prstClr>
              </a:solidFill>
            </a:endParaRPr>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smtClean="0">
                <a:solidFill>
                  <a:prstClr val="black">
                    <a:alpha val="0"/>
                  </a:prstClr>
                </a:solidFill>
              </a:rPr>
              <a:pPr/>
              <a:t>‹#›</a:t>
            </a:fld>
            <a:endParaRPr lang="en-GB" dirty="0">
              <a:solidFill>
                <a:prstClr val="black">
                  <a:alpha val="0"/>
                </a:prstClr>
              </a:solidFill>
            </a:endParaRPr>
          </a:p>
        </p:txBody>
      </p:sp>
      <p:sp>
        <p:nvSpPr>
          <p:cNvPr id="8" name="Espace réservé du texte 7"/>
          <p:cNvSpPr>
            <a:spLocks noGrp="1"/>
          </p:cNvSpPr>
          <p:nvPr>
            <p:ph type="body" sz="quarter" idx="13" hasCustomPrompt="1"/>
          </p:nvPr>
        </p:nvSpPr>
        <p:spPr bwMode="gray">
          <a:xfrm>
            <a:off x="684213" y="5984875"/>
            <a:ext cx="7775575" cy="504000"/>
          </a:xfrm>
        </p:spPr>
        <p:txBody>
          <a:bodyPr/>
          <a:lstStyle>
            <a:lvl1pPr>
              <a:spcAft>
                <a:spcPts val="0"/>
              </a:spcAft>
              <a:defRPr sz="2600">
                <a:solidFill>
                  <a:schemeClr val="accent2"/>
                </a:solidFill>
              </a:defRPr>
            </a:lvl1pPr>
            <a:lvl2pPr>
              <a:buNone/>
              <a:defRPr/>
            </a:lvl2pPr>
          </a:lstStyle>
          <a:p>
            <a:pPr lvl="0"/>
            <a:r>
              <a:rPr lang="en-GB" noProof="0" dirty="0" smtClean="0"/>
              <a:t>Subtitle</a:t>
            </a:r>
          </a:p>
        </p:txBody>
      </p:sp>
      <p:sp>
        <p:nvSpPr>
          <p:cNvPr id="3" name="Titre 2"/>
          <p:cNvSpPr>
            <a:spLocks noGrp="1"/>
          </p:cNvSpPr>
          <p:nvPr>
            <p:ph type="title" hasCustomPrompt="1"/>
          </p:nvPr>
        </p:nvSpPr>
        <p:spPr bwMode="gray">
          <a:xfrm>
            <a:off x="684213" y="3429000"/>
            <a:ext cx="7775575" cy="2376264"/>
          </a:xfrm>
        </p:spPr>
        <p:txBody>
          <a:bodyPr/>
          <a:lstStyle>
            <a:lvl1pPr>
              <a:defRPr sz="3500" cap="all" baseline="0">
                <a:solidFill>
                  <a:schemeClr val="accent2"/>
                </a:solidFill>
              </a:defRPr>
            </a:lvl1pPr>
          </a:lstStyle>
          <a:p>
            <a:r>
              <a:rPr lang="en-GB" noProof="0" dirty="0" smtClean="0"/>
              <a:t>Title</a:t>
            </a:r>
            <a:endParaRPr lang="en-GB" noProof="0" dirty="0"/>
          </a:p>
        </p:txBody>
      </p:sp>
      <p:pic>
        <p:nvPicPr>
          <p:cNvPr id="10" name="Image 9" descr="Logo_couv_70x7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9" name="Espace réservé du texte 8"/>
          <p:cNvSpPr>
            <a:spLocks noGrp="1"/>
          </p:cNvSpPr>
          <p:nvPr>
            <p:ph type="body" sz="quarter" idx="15" hasCustomPrompt="1"/>
          </p:nvPr>
        </p:nvSpPr>
        <p:spPr bwMode="gray">
          <a:xfrm>
            <a:off x="684213" y="3437394"/>
            <a:ext cx="4103543" cy="820281"/>
          </a:xfrm>
        </p:spPr>
        <p:txBody>
          <a:bodyPr anchor="ctr" anchorCtr="0"/>
          <a:lstStyle>
            <a:lvl1pPr algn="r">
              <a:lnSpc>
                <a:spcPct val="100000"/>
              </a:lnSpc>
              <a:spcAft>
                <a:spcPts val="0"/>
              </a:spcAft>
              <a:defRPr sz="1600" cap="all" baseline="0">
                <a:solidFill>
                  <a:schemeClr val="accent2"/>
                </a:solidFill>
              </a:defRPr>
            </a:lvl1pPr>
          </a:lstStyle>
          <a:p>
            <a:pPr lvl="0"/>
            <a:r>
              <a:rPr lang="en-GB" noProof="0" dirty="0" smtClean="0"/>
              <a:t>Text</a:t>
            </a:r>
            <a:endParaRPr lang="en-GB" noProof="0" dirty="0"/>
          </a:p>
        </p:txBody>
      </p:sp>
      <p:sp>
        <p:nvSpPr>
          <p:cNvPr id="14" name="Espace réservé pour une image  6"/>
          <p:cNvSpPr>
            <a:spLocks noGrp="1"/>
          </p:cNvSpPr>
          <p:nvPr>
            <p:ph type="pic" sz="quarter" idx="16" hasCustomPrompt="1"/>
          </p:nvPr>
        </p:nvSpPr>
        <p:spPr bwMode="gray">
          <a:xfrm>
            <a:off x="4985606" y="3523534"/>
            <a:ext cx="1620000" cy="648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smtClean="0"/>
              <a:t>Picture</a:t>
            </a:r>
          </a:p>
        </p:txBody>
      </p:sp>
      <p:sp>
        <p:nvSpPr>
          <p:cNvPr id="15"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3771408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684213" y="2024844"/>
            <a:ext cx="7775575" cy="828000"/>
          </a:xfrm>
        </p:spPr>
        <p:txBody>
          <a:bodyPr/>
          <a:lstStyle>
            <a:lvl1pPr>
              <a:defRPr sz="3500" b="1" cap="all" baseline="0"/>
            </a:lvl1pPr>
          </a:lstStyle>
          <a:p>
            <a:r>
              <a:rPr lang="en-GB" noProof="0" dirty="0" smtClean="0"/>
              <a:t>Title</a:t>
            </a:r>
            <a:endParaRPr lang="en-GB" noProof="0" dirty="0"/>
          </a:p>
        </p:txBody>
      </p:sp>
      <p:sp>
        <p:nvSpPr>
          <p:cNvPr id="11" name="Espace réservé de la date 10"/>
          <p:cNvSpPr>
            <a:spLocks noGrp="1"/>
          </p:cNvSpPr>
          <p:nvPr>
            <p:ph type="dt" sz="half" idx="10"/>
          </p:nvPr>
        </p:nvSpPr>
        <p:spPr bwMode="gray"/>
        <p:txBody>
          <a:bodyPr/>
          <a:lstStyle/>
          <a:p>
            <a:r>
              <a:rPr lang="en-GB" dirty="0" smtClean="0">
                <a:solidFill>
                  <a:prstClr val="black"/>
                </a:solidFill>
              </a:rPr>
              <a:t>Date: Insert / Header and footer</a:t>
            </a:r>
            <a:endParaRPr lang="en-GB" dirty="0">
              <a:solidFill>
                <a:prstClr val="black"/>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en-GB" smtClean="0">
                <a:solidFill>
                  <a:prstClr val="black"/>
                </a:solidFill>
              </a:rPr>
              <a:pPr/>
              <a:t>‹#›</a:t>
            </a:fld>
            <a:endParaRPr lang="en-GB" dirty="0">
              <a:solidFill>
                <a:prstClr val="black"/>
              </a:solidFill>
            </a:endParaRPr>
          </a:p>
        </p:txBody>
      </p:sp>
      <p:sp>
        <p:nvSpPr>
          <p:cNvPr id="13" name="Espace réservé du pied de page 12"/>
          <p:cNvSpPr>
            <a:spLocks noGrp="1"/>
          </p:cNvSpPr>
          <p:nvPr>
            <p:ph type="ftr" sz="quarter" idx="12"/>
          </p:nvPr>
        </p:nvSpPr>
        <p:spPr bwMode="gray"/>
        <p:txBody>
          <a:bodyPr/>
          <a:lstStyle/>
          <a:p>
            <a:r>
              <a:rPr lang="en-GB" dirty="0" smtClean="0">
                <a:solidFill>
                  <a:prstClr val="black"/>
                </a:solidFill>
              </a:rPr>
              <a:t>Footer can be personalized as follow: Insert / Header and footer</a:t>
            </a:r>
            <a:endParaRPr lang="en-GB" dirty="0">
              <a:solidFill>
                <a:prstClr val="black"/>
              </a:solidFill>
            </a:endParaRPr>
          </a:p>
        </p:txBody>
      </p:sp>
      <p:pic>
        <p:nvPicPr>
          <p:cNvPr id="8" name="Image 7" descr="Logo_50x5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670299" y="-2727"/>
            <a:ext cx="1803400" cy="1803400"/>
          </a:xfrm>
          <a:prstGeom prst="rect">
            <a:avLst/>
          </a:prstGeom>
        </p:spPr>
      </p:pic>
      <p:sp>
        <p:nvSpPr>
          <p:cNvPr id="5" name="Espace réservé du texte 4"/>
          <p:cNvSpPr>
            <a:spLocks noGrp="1"/>
          </p:cNvSpPr>
          <p:nvPr>
            <p:ph type="body" sz="quarter" idx="13" hasCustomPrompt="1"/>
          </p:nvPr>
        </p:nvSpPr>
        <p:spPr bwMode="gray">
          <a:xfrm>
            <a:off x="684213" y="3033713"/>
            <a:ext cx="7775575" cy="3203575"/>
          </a:xfrm>
        </p:spPr>
        <p:txBody>
          <a:bodyPr/>
          <a:lstStyle>
            <a:lvl1pPr>
              <a:lnSpc>
                <a:spcPct val="100000"/>
              </a:lnSpc>
              <a:spcAft>
                <a:spcPts val="0"/>
              </a:spcAft>
              <a:tabLst>
                <a:tab pos="7776000" algn="r"/>
              </a:tabLst>
              <a:defRPr sz="1350">
                <a:solidFill>
                  <a:schemeClr val="accent1"/>
                </a:solidFill>
              </a:defRPr>
            </a:lvl1pPr>
            <a:lvl2pPr>
              <a:tabLst>
                <a:tab pos="7776000" algn="r"/>
              </a:tabLst>
              <a:defRPr/>
            </a:lvl2pPr>
            <a:lvl3pPr>
              <a:tabLst>
                <a:tab pos="7776000" algn="r"/>
              </a:tabLst>
              <a:defRPr/>
            </a:lvl3pPr>
            <a:lvl4pPr>
              <a:tabLst>
                <a:tab pos="7776000" algn="r"/>
              </a:tabLst>
              <a:defRPr/>
            </a:lvl4pPr>
            <a:lvl5pPr>
              <a:tabLst>
                <a:tab pos="7776000" algn="r"/>
              </a:tabLst>
              <a:defRPr/>
            </a:lvl5pPr>
          </a:lstStyle>
          <a:p>
            <a:pPr lvl="0"/>
            <a:r>
              <a:rPr lang="en-GB" noProof="0" dirty="0" smtClean="0"/>
              <a:t>Chapter title</a:t>
            </a:r>
            <a:endParaRPr lang="en-GB" noProof="0" dirty="0"/>
          </a:p>
        </p:txBody>
      </p:sp>
      <p:sp>
        <p:nvSpPr>
          <p:cNvPr id="3" name="Rectangle 2"/>
          <p:cNvSpPr/>
          <p:nvPr userDrawn="1"/>
        </p:nvSpPr>
        <p:spPr bwMode="gray">
          <a:xfrm>
            <a:off x="7812360" y="-2727"/>
            <a:ext cx="1331640" cy="1199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Rectangle 3"/>
          <p:cNvSpPr/>
          <p:nvPr userDrawn="1"/>
        </p:nvSpPr>
        <p:spPr bwMode="gray">
          <a:xfrm>
            <a:off x="8100392" y="0"/>
            <a:ext cx="1043608" cy="898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369306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hapter">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684213" y="2520274"/>
            <a:ext cx="7775575" cy="842507"/>
          </a:xfrm>
        </p:spPr>
        <p:txBody>
          <a:bodyPr/>
          <a:lstStyle>
            <a:lvl1pPr>
              <a:spcAft>
                <a:spcPts val="0"/>
              </a:spcAft>
              <a:defRPr sz="2600">
                <a:solidFill>
                  <a:schemeClr val="accent1"/>
                </a:solidFill>
              </a:defRPr>
            </a:lvl1pPr>
            <a:lvl2pPr>
              <a:buNone/>
              <a:defRPr/>
            </a:lvl2pPr>
          </a:lstStyle>
          <a:p>
            <a:pPr lvl="0"/>
            <a:r>
              <a:rPr lang="en-GB" noProof="0" dirty="0" smtClean="0"/>
              <a:t>Subtitle</a:t>
            </a:r>
          </a:p>
        </p:txBody>
      </p:sp>
      <p:sp>
        <p:nvSpPr>
          <p:cNvPr id="3" name="Titre 2"/>
          <p:cNvSpPr>
            <a:spLocks noGrp="1"/>
          </p:cNvSpPr>
          <p:nvPr>
            <p:ph type="title" hasCustomPrompt="1"/>
          </p:nvPr>
        </p:nvSpPr>
        <p:spPr bwMode="gray">
          <a:xfrm>
            <a:off x="684213" y="1520788"/>
            <a:ext cx="7775575" cy="989359"/>
          </a:xfrm>
        </p:spPr>
        <p:txBody>
          <a:bodyPr/>
          <a:lstStyle>
            <a:lvl1pPr>
              <a:defRPr sz="3500" b="1" cap="none" baseline="0">
                <a:solidFill>
                  <a:schemeClr val="accent1"/>
                </a:solidFill>
              </a:defRPr>
            </a:lvl1pPr>
          </a:lstStyle>
          <a:p>
            <a:r>
              <a:rPr lang="en-GB" noProof="0" dirty="0" smtClean="0"/>
              <a:t>Chapter title</a:t>
            </a:r>
            <a:endParaRPr lang="en-GB" noProof="0" dirty="0"/>
          </a:p>
        </p:txBody>
      </p:sp>
      <p:pic>
        <p:nvPicPr>
          <p:cNvPr id="11" name="Image 10" descr="Logo_40x4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54450" y="0"/>
            <a:ext cx="1435100" cy="1435100"/>
          </a:xfrm>
          <a:prstGeom prst="rect">
            <a:avLst/>
          </a:prstGeom>
        </p:spPr>
      </p:pic>
      <p:sp>
        <p:nvSpPr>
          <p:cNvPr id="15" name="Espace réservé du texte 6"/>
          <p:cNvSpPr>
            <a:spLocks noGrp="1"/>
          </p:cNvSpPr>
          <p:nvPr>
            <p:ph type="body" sz="quarter" idx="15" hasCustomPrompt="1"/>
          </p:nvPr>
        </p:nvSpPr>
        <p:spPr bwMode="gray">
          <a:xfrm>
            <a:off x="1" y="3437394"/>
            <a:ext cx="9144000" cy="2944357"/>
          </a:xfrm>
          <a:solidFill>
            <a:schemeClr val="accent1"/>
          </a:solidFill>
        </p:spPr>
        <p:txBody>
          <a:bodyPr/>
          <a:lstStyle>
            <a:lvl1pPr>
              <a:defRPr sz="100">
                <a:solidFill>
                  <a:srgbClr val="9D9D9C">
                    <a:alpha val="0"/>
                  </a:srgbClr>
                </a:solidFill>
              </a:defRPr>
            </a:lvl1pPr>
          </a:lstStyle>
          <a:p>
            <a:pPr lvl="0"/>
            <a:r>
              <a:rPr lang="en-GB" noProof="0" dirty="0" smtClean="0"/>
              <a:t> </a:t>
            </a:r>
            <a:endParaRPr lang="en-GB" noProof="0" dirty="0"/>
          </a:p>
        </p:txBody>
      </p:sp>
      <p:sp>
        <p:nvSpPr>
          <p:cNvPr id="16" name="Espace réservé de la date 10"/>
          <p:cNvSpPr>
            <a:spLocks noGrp="1"/>
          </p:cNvSpPr>
          <p:nvPr>
            <p:ph type="dt" sz="half" idx="10"/>
          </p:nvPr>
        </p:nvSpPr>
        <p:spPr bwMode="gray">
          <a:xfrm>
            <a:off x="684213" y="6381750"/>
            <a:ext cx="2123591" cy="476251"/>
          </a:xfrm>
        </p:spPr>
        <p:txBody>
          <a:bodyPr/>
          <a:lstStyle/>
          <a:p>
            <a:r>
              <a:rPr lang="en-GB" dirty="0" smtClean="0">
                <a:solidFill>
                  <a:prstClr val="black"/>
                </a:solidFill>
              </a:rPr>
              <a:t>Date: Insert / Header and footer</a:t>
            </a:r>
            <a:endParaRPr lang="en-GB" dirty="0">
              <a:solidFill>
                <a:prstClr val="black"/>
              </a:solidFill>
            </a:endParaRPr>
          </a:p>
        </p:txBody>
      </p:sp>
      <p:sp>
        <p:nvSpPr>
          <p:cNvPr id="17" name="Espace réservé du numéro de diapositive 11"/>
          <p:cNvSpPr>
            <a:spLocks noGrp="1"/>
          </p:cNvSpPr>
          <p:nvPr>
            <p:ph type="sldNum" sz="quarter" idx="11"/>
          </p:nvPr>
        </p:nvSpPr>
        <p:spPr bwMode="gray">
          <a:xfrm>
            <a:off x="8459787" y="6381750"/>
            <a:ext cx="684213" cy="476250"/>
          </a:xfrm>
        </p:spPr>
        <p:txBody>
          <a:bodyPr/>
          <a:lstStyle/>
          <a:p>
            <a:fld id="{10C140CD-8AED-46FF-A9A2-77308F3F39AE}" type="slidenum">
              <a:rPr lang="en-GB" smtClean="0">
                <a:solidFill>
                  <a:prstClr val="black"/>
                </a:solidFill>
              </a:rPr>
              <a:pPr/>
              <a:t>‹#›</a:t>
            </a:fld>
            <a:endParaRPr lang="en-GB" dirty="0">
              <a:solidFill>
                <a:prstClr val="black"/>
              </a:solidFill>
            </a:endParaRPr>
          </a:p>
        </p:txBody>
      </p:sp>
      <p:sp>
        <p:nvSpPr>
          <p:cNvPr id="18" name="Espace réservé du pied de page 12"/>
          <p:cNvSpPr>
            <a:spLocks noGrp="1"/>
          </p:cNvSpPr>
          <p:nvPr>
            <p:ph type="ftr" sz="quarter" idx="12"/>
          </p:nvPr>
        </p:nvSpPr>
        <p:spPr bwMode="gray">
          <a:xfrm>
            <a:off x="2843808" y="6381750"/>
            <a:ext cx="5615980" cy="476251"/>
          </a:xfrm>
        </p:spPr>
        <p:txBody>
          <a:bodyPr/>
          <a:lstStyle/>
          <a:p>
            <a:r>
              <a:rPr lang="en-GB" dirty="0" smtClean="0">
                <a:solidFill>
                  <a:prstClr val="black"/>
                </a:solidFill>
              </a:rPr>
              <a:t>Footer can be personalized as follow: Insert / Header and footer</a:t>
            </a:r>
            <a:endParaRPr lang="en-GB" dirty="0">
              <a:solidFill>
                <a:prstClr val="black"/>
              </a:solidFill>
            </a:endParaRPr>
          </a:p>
        </p:txBody>
      </p:sp>
      <p:sp>
        <p:nvSpPr>
          <p:cNvPr id="10"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2418164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_Tex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lvl1pPr>
              <a:defRPr/>
            </a:lvl1pPr>
          </a:lstStyle>
          <a:p>
            <a:r>
              <a:rPr lang="en-GB" noProof="0" dirty="0" smtClean="0"/>
              <a:t>Title</a:t>
            </a:r>
            <a:endParaRPr lang="en-GB" noProof="0" dirty="0"/>
          </a:p>
        </p:txBody>
      </p:sp>
      <p:sp>
        <p:nvSpPr>
          <p:cNvPr id="3" name="Espace réservé du contenu 2"/>
          <p:cNvSpPr>
            <a:spLocks noGrp="1"/>
          </p:cNvSpPr>
          <p:nvPr>
            <p:ph idx="1" hasCustomPrompt="1"/>
          </p:nvPr>
        </p:nvSpPr>
        <p:spPr bwMode="gray"/>
        <p:txBody>
          <a:bodyPr/>
          <a:lstStyle>
            <a:lvl2pPr>
              <a:defRPr/>
            </a:lvl2pPr>
            <a:lvl3pPr>
              <a:defRPr/>
            </a:lvl3pPr>
            <a:lvl4pPr>
              <a:defRPr baseline="0"/>
            </a:lvl4pPr>
            <a:lvl5pPr>
              <a:defRPr/>
            </a:lvl5pPr>
          </a:lstStyle>
          <a:p>
            <a:pPr lvl="0"/>
            <a:r>
              <a:rPr lang="en-GB" noProof="0" dirty="0" smtClean="0"/>
              <a:t>Text level 1</a:t>
            </a:r>
          </a:p>
          <a:p>
            <a:pPr lvl="1"/>
            <a:r>
              <a:rPr lang="en-GB" noProof="0" dirty="0" smtClean="0"/>
              <a:t>Text level 2</a:t>
            </a:r>
          </a:p>
          <a:p>
            <a:pPr lvl="2"/>
            <a:r>
              <a:rPr lang="en-GB" noProof="0" dirty="0" smtClean="0"/>
              <a:t>Text level 3</a:t>
            </a:r>
          </a:p>
          <a:p>
            <a:pPr lvl="3"/>
            <a:r>
              <a:rPr lang="en-GB" noProof="0" dirty="0" smtClean="0"/>
              <a:t>Text level 4</a:t>
            </a:r>
          </a:p>
          <a:p>
            <a:pPr lvl="4"/>
            <a:r>
              <a:rPr lang="en-GB" noProof="0" dirty="0" smtClean="0"/>
              <a:t>Text level 5</a:t>
            </a:r>
            <a:endParaRPr lang="en-GB" noProof="0" dirty="0"/>
          </a:p>
        </p:txBody>
      </p:sp>
      <p:sp>
        <p:nvSpPr>
          <p:cNvPr id="11" name="Espace réservé de la date 10"/>
          <p:cNvSpPr>
            <a:spLocks noGrp="1"/>
          </p:cNvSpPr>
          <p:nvPr>
            <p:ph type="dt" sz="half" idx="10"/>
          </p:nvPr>
        </p:nvSpPr>
        <p:spPr bwMode="gray"/>
        <p:txBody>
          <a:bodyPr/>
          <a:lstStyle/>
          <a:p>
            <a:r>
              <a:rPr lang="en-GB" dirty="0" smtClean="0">
                <a:solidFill>
                  <a:prstClr val="black"/>
                </a:solidFill>
              </a:rPr>
              <a:t>Date: Insert / Header and footer</a:t>
            </a:r>
            <a:endParaRPr lang="en-GB" dirty="0">
              <a:solidFill>
                <a:prstClr val="black"/>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en-GB" smtClean="0">
                <a:solidFill>
                  <a:prstClr val="black"/>
                </a:solidFill>
              </a:rPr>
              <a:pPr/>
              <a:t>‹#›</a:t>
            </a:fld>
            <a:endParaRPr lang="en-GB" dirty="0">
              <a:solidFill>
                <a:prstClr val="black"/>
              </a:solidFill>
            </a:endParaRPr>
          </a:p>
        </p:txBody>
      </p:sp>
      <p:sp>
        <p:nvSpPr>
          <p:cNvPr id="13" name="Espace réservé du pied de page 12"/>
          <p:cNvSpPr>
            <a:spLocks noGrp="1"/>
          </p:cNvSpPr>
          <p:nvPr>
            <p:ph type="ftr" sz="quarter" idx="12"/>
          </p:nvPr>
        </p:nvSpPr>
        <p:spPr bwMode="gray"/>
        <p:txBody>
          <a:bodyPr/>
          <a:lstStyle/>
          <a:p>
            <a:r>
              <a:rPr lang="en-GB" dirty="0" smtClean="0">
                <a:solidFill>
                  <a:prstClr val="black"/>
                </a:solidFill>
              </a:rPr>
              <a:t>Footer can be personalized as follow: Insert / Header and footer</a:t>
            </a:r>
            <a:endParaRPr lang="en-GB" dirty="0">
              <a:solidFill>
                <a:prstClr val="black"/>
              </a:solidFill>
            </a:endParaRPr>
          </a:p>
        </p:txBody>
      </p:sp>
    </p:spTree>
    <p:extLst>
      <p:ext uri="{BB962C8B-B14F-4D97-AF65-F5344CB8AC3E}">
        <p14:creationId xmlns:p14="http://schemas.microsoft.com/office/powerpoint/2010/main" val="2373849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Text_Picture">
    <p:spTree>
      <p:nvGrpSpPr>
        <p:cNvPr id="1" name=""/>
        <p:cNvGrpSpPr/>
        <p:nvPr/>
      </p:nvGrpSpPr>
      <p:grpSpPr>
        <a:xfrm>
          <a:off x="0" y="0"/>
          <a:ext cx="0" cy="0"/>
          <a:chOff x="0" y="0"/>
          <a:chExt cx="0" cy="0"/>
        </a:xfrm>
      </p:grpSpPr>
      <p:sp>
        <p:nvSpPr>
          <p:cNvPr id="14" name="Espace réservé pour une image  13"/>
          <p:cNvSpPr>
            <a:spLocks noGrp="1"/>
          </p:cNvSpPr>
          <p:nvPr>
            <p:ph type="pic" sz="quarter" idx="14" hasCustomPrompt="1"/>
          </p:nvPr>
        </p:nvSpPr>
        <p:spPr bwMode="gray">
          <a:xfrm>
            <a:off x="0" y="3429000"/>
            <a:ext cx="9144000" cy="2944800"/>
          </a:xfrm>
          <a:prstGeom prst="rect">
            <a:avLst/>
          </a:prstGeom>
        </p:spPr>
        <p:txBody>
          <a:bodyPr wrap="square" lIns="2880000" rIns="2880000" anchor="ctr" anchorCtr="0">
            <a:noAutofit/>
          </a:bodyPr>
          <a:lstStyle>
            <a:lvl1pPr marL="0" marR="0" indent="0" algn="ctr" defTabSz="914400" rtl="0" eaLnBrk="1" fontAlgn="auto" latinLnBrk="0" hangingPunct="1">
              <a:lnSpc>
                <a:spcPct val="110000"/>
              </a:lnSpc>
              <a:spcBef>
                <a:spcPts val="0"/>
              </a:spcBef>
              <a:spcAft>
                <a:spcPts val="3000"/>
              </a:spcAft>
              <a:buClrTx/>
              <a:buSzPct val="25000"/>
              <a:buFontTx/>
              <a:buNone/>
              <a:tabLst/>
              <a:defRPr>
                <a:solidFill>
                  <a:schemeClr val="accent2"/>
                </a:solidFill>
              </a:defRPr>
            </a:lvl1pPr>
          </a:lstStyle>
          <a:p>
            <a:r>
              <a:rPr lang="en-GB" noProof="0" dirty="0" smtClean="0"/>
              <a:t>Corporate visual or data elements: Select the icon to insert a picture then place the visual into background position (Right click with the mouse / Send to back)</a:t>
            </a:r>
          </a:p>
        </p:txBody>
      </p:sp>
      <p:sp>
        <p:nvSpPr>
          <p:cNvPr id="2" name="Titre 1"/>
          <p:cNvSpPr>
            <a:spLocks noGrp="1"/>
          </p:cNvSpPr>
          <p:nvPr>
            <p:ph type="title" hasCustomPrompt="1"/>
          </p:nvPr>
        </p:nvSpPr>
        <p:spPr bwMode="gray"/>
        <p:txBody>
          <a:bodyPr/>
          <a:lstStyle>
            <a:lvl1pPr>
              <a:defRPr/>
            </a:lvl1pPr>
          </a:lstStyle>
          <a:p>
            <a:r>
              <a:rPr lang="en-GB" noProof="0" dirty="0" smtClean="0"/>
              <a:t>Title</a:t>
            </a:r>
            <a:endParaRPr lang="en-GB" noProof="0" dirty="0"/>
          </a:p>
        </p:txBody>
      </p:sp>
      <p:sp>
        <p:nvSpPr>
          <p:cNvPr id="3" name="Espace réservé du contenu 2"/>
          <p:cNvSpPr>
            <a:spLocks noGrp="1"/>
          </p:cNvSpPr>
          <p:nvPr>
            <p:ph idx="1" hasCustomPrompt="1"/>
          </p:nvPr>
        </p:nvSpPr>
        <p:spPr bwMode="gray">
          <a:xfrm>
            <a:off x="684213" y="1304925"/>
            <a:ext cx="7775575" cy="2016064"/>
          </a:xfrm>
        </p:spPr>
        <p:txBody>
          <a:bodyPr/>
          <a:lstStyle>
            <a:lvl2pPr>
              <a:defRPr/>
            </a:lvl2pPr>
            <a:lvl3pPr>
              <a:defRPr/>
            </a:lvl3pPr>
            <a:lvl4pPr>
              <a:defRPr baseline="0"/>
            </a:lvl4pPr>
            <a:lvl5pPr>
              <a:defRPr/>
            </a:lvl5pPr>
          </a:lstStyle>
          <a:p>
            <a:pPr lvl="0"/>
            <a:r>
              <a:rPr lang="en-GB" noProof="0" dirty="0" smtClean="0"/>
              <a:t>Text level 1</a:t>
            </a:r>
          </a:p>
          <a:p>
            <a:pPr lvl="1"/>
            <a:r>
              <a:rPr lang="en-GB" noProof="0" dirty="0" smtClean="0"/>
              <a:t>Text level 2</a:t>
            </a:r>
          </a:p>
          <a:p>
            <a:pPr lvl="2"/>
            <a:r>
              <a:rPr lang="en-GB" noProof="0" dirty="0" smtClean="0"/>
              <a:t>Text level 3</a:t>
            </a:r>
          </a:p>
          <a:p>
            <a:pPr lvl="3"/>
            <a:r>
              <a:rPr lang="en-GB" noProof="0" dirty="0" smtClean="0"/>
              <a:t>Text level 4</a:t>
            </a:r>
          </a:p>
          <a:p>
            <a:pPr lvl="4"/>
            <a:r>
              <a:rPr lang="en-GB" noProof="0" dirty="0" smtClean="0"/>
              <a:t>Text level 5</a:t>
            </a:r>
            <a:endParaRPr lang="en-GB" noProof="0" dirty="0"/>
          </a:p>
        </p:txBody>
      </p:sp>
      <p:sp>
        <p:nvSpPr>
          <p:cNvPr id="11" name="Espace réservé de la date 10"/>
          <p:cNvSpPr>
            <a:spLocks noGrp="1"/>
          </p:cNvSpPr>
          <p:nvPr>
            <p:ph type="dt" sz="half" idx="10"/>
          </p:nvPr>
        </p:nvSpPr>
        <p:spPr bwMode="gray"/>
        <p:txBody>
          <a:bodyPr/>
          <a:lstStyle/>
          <a:p>
            <a:r>
              <a:rPr lang="en-GB" dirty="0" smtClean="0">
                <a:solidFill>
                  <a:prstClr val="black"/>
                </a:solidFill>
              </a:rPr>
              <a:t>Date: Insert / Header and footer</a:t>
            </a:r>
            <a:endParaRPr lang="en-GB" dirty="0">
              <a:solidFill>
                <a:prstClr val="black"/>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en-GB" smtClean="0">
                <a:solidFill>
                  <a:prstClr val="black"/>
                </a:solidFill>
              </a:rPr>
              <a:pPr/>
              <a:t>‹#›</a:t>
            </a:fld>
            <a:endParaRPr lang="en-GB" dirty="0">
              <a:solidFill>
                <a:prstClr val="black"/>
              </a:solidFill>
            </a:endParaRPr>
          </a:p>
        </p:txBody>
      </p:sp>
      <p:sp>
        <p:nvSpPr>
          <p:cNvPr id="13" name="Espace réservé du pied de page 12"/>
          <p:cNvSpPr>
            <a:spLocks noGrp="1"/>
          </p:cNvSpPr>
          <p:nvPr>
            <p:ph type="ftr" sz="quarter" idx="12"/>
          </p:nvPr>
        </p:nvSpPr>
        <p:spPr bwMode="gray"/>
        <p:txBody>
          <a:bodyPr/>
          <a:lstStyle/>
          <a:p>
            <a:r>
              <a:rPr lang="en-GB" dirty="0" smtClean="0">
                <a:solidFill>
                  <a:prstClr val="black"/>
                </a:solidFill>
              </a:rPr>
              <a:t>Footer can be personalized as follow: Insert / Header and footer</a:t>
            </a:r>
            <a:endParaRPr lang="en-GB" dirty="0">
              <a:solidFill>
                <a:prstClr val="black"/>
              </a:solidFill>
            </a:endParaRPr>
          </a:p>
        </p:txBody>
      </p:sp>
      <p:sp>
        <p:nvSpPr>
          <p:cNvPr id="17" name="Espace réservé du texte 16"/>
          <p:cNvSpPr>
            <a:spLocks noGrp="1"/>
          </p:cNvSpPr>
          <p:nvPr>
            <p:ph type="body" sz="quarter" idx="15" hasCustomPrompt="1"/>
          </p:nvPr>
        </p:nvSpPr>
        <p:spPr bwMode="gray">
          <a:xfrm>
            <a:off x="0" y="6339600"/>
            <a:ext cx="9153525" cy="43200"/>
          </a:xfrm>
          <a:custGeom>
            <a:avLst/>
            <a:gdLst>
              <a:gd name="connsiteX0" fmla="*/ 4576286 w 9153525"/>
              <a:gd name="connsiteY0" fmla="*/ 0 h 74613"/>
              <a:gd name="connsiteX1" fmla="*/ 9153525 w 9153525"/>
              <a:gd name="connsiteY1" fmla="*/ 62348 h 74613"/>
              <a:gd name="connsiteX2" fmla="*/ 9153525 w 9153525"/>
              <a:gd name="connsiteY2" fmla="*/ 74613 h 74613"/>
              <a:gd name="connsiteX3" fmla="*/ 0 w 9153525"/>
              <a:gd name="connsiteY3" fmla="*/ 74613 h 74613"/>
              <a:gd name="connsiteX4" fmla="*/ 0 w 9153525"/>
              <a:gd name="connsiteY4" fmla="*/ 62348 h 74613"/>
              <a:gd name="connsiteX5" fmla="*/ 4576286 w 9153525"/>
              <a:gd name="connsiteY5" fmla="*/ 0 h 7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3525" h="74613">
                <a:moveTo>
                  <a:pt x="4576286" y="0"/>
                </a:moveTo>
                <a:cubicBezTo>
                  <a:pt x="6191670" y="0"/>
                  <a:pt x="7735535" y="21464"/>
                  <a:pt x="9153525" y="62348"/>
                </a:cubicBezTo>
                <a:lnTo>
                  <a:pt x="9153525" y="74613"/>
                </a:lnTo>
                <a:lnTo>
                  <a:pt x="0" y="74613"/>
                </a:lnTo>
                <a:lnTo>
                  <a:pt x="0" y="62348"/>
                </a:lnTo>
                <a:cubicBezTo>
                  <a:pt x="1417991" y="21464"/>
                  <a:pt x="2961855" y="0"/>
                  <a:pt x="4576286" y="0"/>
                </a:cubicBezTo>
                <a:close/>
              </a:path>
            </a:pathLst>
          </a:custGeom>
          <a:solidFill>
            <a:srgbClr val="FFDC00"/>
          </a:solidFill>
        </p:spPr>
        <p:txBody>
          <a:bodyPr wrap="square">
            <a:noAutofit/>
          </a:bodyPr>
          <a:lstStyle>
            <a:lvl1pPr>
              <a:defRPr sz="100">
                <a:solidFill>
                  <a:srgbClr val="9D9D9C">
                    <a:alpha val="0"/>
                  </a:srgbClr>
                </a:solidFill>
              </a:defRPr>
            </a:lvl1pPr>
          </a:lstStyle>
          <a:p>
            <a:pPr lvl="0"/>
            <a:r>
              <a:rPr lang="en-GB" noProof="0" dirty="0" smtClean="0"/>
              <a:t> </a:t>
            </a:r>
            <a:endParaRPr lang="en-GB" noProof="0" dirty="0"/>
          </a:p>
        </p:txBody>
      </p:sp>
    </p:spTree>
    <p:extLst>
      <p:ext uri="{BB962C8B-B14F-4D97-AF65-F5344CB8AC3E}">
        <p14:creationId xmlns:p14="http://schemas.microsoft.com/office/powerpoint/2010/main" val="501807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6C4E24D-B5EF-4C07-88D6-0C61B9C818F0}" type="datetime1">
              <a:rPr lang="en-US" smtClean="0">
                <a:solidFill>
                  <a:prstClr val="black"/>
                </a:solidFill>
              </a:rPr>
              <a:pPr/>
              <a:t>2/6/2019</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GB" dirty="0" smtClean="0">
                <a:solidFill>
                  <a:prstClr val="black"/>
                </a:solidFill>
              </a:rPr>
              <a:t>Level 1 AtoN Manager Course</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38A18EDB-7950-48C8-8830-B44F92E019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789946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Cover_Gradient">
    <p:spTree>
      <p:nvGrpSpPr>
        <p:cNvPr id="1" name=""/>
        <p:cNvGrpSpPr/>
        <p:nvPr/>
      </p:nvGrpSpPr>
      <p:grpSpPr>
        <a:xfrm>
          <a:off x="0" y="0"/>
          <a:ext cx="0" cy="0"/>
          <a:chOff x="0" y="0"/>
          <a:chExt cx="0" cy="0"/>
        </a:xfrm>
      </p:grpSpPr>
      <p:sp>
        <p:nvSpPr>
          <p:cNvPr id="12" name="Rectangle 11"/>
          <p:cNvSpPr/>
          <p:nvPr userDrawn="1"/>
        </p:nvSpPr>
        <p:spPr bwMode="gray">
          <a:xfrm>
            <a:off x="0" y="-2364"/>
            <a:ext cx="9143622" cy="68603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Rectangle 10"/>
          <p:cNvSpPr/>
          <p:nvPr userDrawn="1"/>
        </p:nvSpPr>
        <p:spPr bwMode="gray">
          <a:xfrm>
            <a:off x="0" y="3437394"/>
            <a:ext cx="9143622" cy="3420606"/>
          </a:xfrm>
          <a:prstGeom prst="rect">
            <a:avLst/>
          </a:prstGeom>
          <a:gradFill>
            <a:gsLst>
              <a:gs pos="100000">
                <a:srgbClr val="00B5D2"/>
              </a:gs>
              <a:gs pos="0">
                <a:srgbClr val="0076A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Espace réservé de la date 3"/>
          <p:cNvSpPr>
            <a:spLocks noGrp="1"/>
          </p:cNvSpPr>
          <p:nvPr>
            <p:ph type="dt" sz="half" idx="10"/>
          </p:nvPr>
        </p:nvSpPr>
        <p:spPr bwMode="gray">
          <a:xfrm>
            <a:off x="684213" y="6381750"/>
            <a:ext cx="8135937" cy="476251"/>
          </a:xfrm>
        </p:spPr>
        <p:txBody>
          <a:bodyPr/>
          <a:lstStyle/>
          <a:p>
            <a:pPr algn="r"/>
            <a:fld id="{16D4F688-07A1-47AD-8206-ED00D4F39EC3}" type="datetime1">
              <a:rPr lang="en-US" smtClean="0">
                <a:solidFill>
                  <a:prstClr val="white"/>
                </a:solidFill>
              </a:rPr>
              <a:pPr algn="r"/>
              <a:t>2/6/2019</a:t>
            </a:fld>
            <a:endParaRPr lang="en-GB" dirty="0">
              <a:solidFill>
                <a:prstClr val="white"/>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dirty="0" smtClean="0">
                <a:solidFill>
                  <a:prstClr val="black">
                    <a:alpha val="0"/>
                  </a:prstClr>
                </a:solidFill>
              </a:rPr>
              <a:t>Level 1 AtoN Manager Course</a:t>
            </a:r>
            <a:endParaRPr lang="en-GB" dirty="0">
              <a:solidFill>
                <a:prstClr val="black">
                  <a:alpha val="0"/>
                </a:prstClr>
              </a:solidFill>
            </a:endParaRPr>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smtClean="0">
                <a:solidFill>
                  <a:prstClr val="black">
                    <a:alpha val="0"/>
                  </a:prstClr>
                </a:solidFill>
              </a:rPr>
              <a:pPr/>
              <a:t>‹#›</a:t>
            </a:fld>
            <a:endParaRPr lang="en-GB" dirty="0">
              <a:solidFill>
                <a:prstClr val="black">
                  <a:alpha val="0"/>
                </a:prstClr>
              </a:solidFill>
            </a:endParaRPr>
          </a:p>
        </p:txBody>
      </p:sp>
      <p:sp>
        <p:nvSpPr>
          <p:cNvPr id="8" name="Espace réservé du texte 7"/>
          <p:cNvSpPr>
            <a:spLocks noGrp="1"/>
          </p:cNvSpPr>
          <p:nvPr>
            <p:ph type="body" sz="quarter" idx="13" hasCustomPrompt="1"/>
          </p:nvPr>
        </p:nvSpPr>
        <p:spPr bwMode="gray">
          <a:xfrm>
            <a:off x="684213" y="4797152"/>
            <a:ext cx="7775575" cy="1584598"/>
          </a:xfrm>
        </p:spPr>
        <p:txBody>
          <a:bodyPr/>
          <a:lstStyle>
            <a:lvl1pPr>
              <a:spcAft>
                <a:spcPts val="0"/>
              </a:spcAft>
              <a:defRPr sz="2600">
                <a:solidFill>
                  <a:schemeClr val="bg1"/>
                </a:solidFill>
              </a:defRPr>
            </a:lvl1pPr>
            <a:lvl2pPr>
              <a:buNone/>
              <a:defRPr/>
            </a:lvl2pPr>
          </a:lstStyle>
          <a:p>
            <a:pPr lvl="0"/>
            <a:r>
              <a:rPr lang="en-GB" noProof="0" dirty="0" smtClean="0"/>
              <a:t>Subtitle</a:t>
            </a:r>
          </a:p>
        </p:txBody>
      </p:sp>
      <p:sp>
        <p:nvSpPr>
          <p:cNvPr id="3" name="Titre 2"/>
          <p:cNvSpPr>
            <a:spLocks noGrp="1"/>
          </p:cNvSpPr>
          <p:nvPr>
            <p:ph type="title" hasCustomPrompt="1"/>
          </p:nvPr>
        </p:nvSpPr>
        <p:spPr bwMode="gray">
          <a:xfrm>
            <a:off x="684213" y="3429000"/>
            <a:ext cx="7775575" cy="1188131"/>
          </a:xfrm>
        </p:spPr>
        <p:txBody>
          <a:bodyPr/>
          <a:lstStyle>
            <a:lvl1pPr>
              <a:defRPr sz="3500" cap="all" baseline="0">
                <a:solidFill>
                  <a:schemeClr val="bg1"/>
                </a:solidFill>
              </a:defRPr>
            </a:lvl1pPr>
          </a:lstStyle>
          <a:p>
            <a:r>
              <a:rPr lang="en-GB" noProof="0" dirty="0" smtClean="0"/>
              <a:t>Title</a:t>
            </a:r>
            <a:endParaRPr lang="en-GB" noProof="0" dirty="0"/>
          </a:p>
        </p:txBody>
      </p:sp>
      <p:pic>
        <p:nvPicPr>
          <p:cNvPr id="10" name="Image 9" descr="Logo_couv_70x7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14"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3718915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_Picture">
    <p:spTree>
      <p:nvGrpSpPr>
        <p:cNvPr id="1" name=""/>
        <p:cNvGrpSpPr/>
        <p:nvPr/>
      </p:nvGrpSpPr>
      <p:grpSpPr>
        <a:xfrm>
          <a:off x="0" y="0"/>
          <a:ext cx="0" cy="0"/>
          <a:chOff x="0" y="0"/>
          <a:chExt cx="0" cy="0"/>
        </a:xfrm>
      </p:grpSpPr>
      <p:sp>
        <p:nvSpPr>
          <p:cNvPr id="12" name="Rectangle 11"/>
          <p:cNvSpPr/>
          <p:nvPr userDrawn="1"/>
        </p:nvSpPr>
        <p:spPr bwMode="gray">
          <a:xfrm>
            <a:off x="0" y="-2364"/>
            <a:ext cx="9143622" cy="68603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Espace réservé de la date 3"/>
          <p:cNvSpPr>
            <a:spLocks noGrp="1"/>
          </p:cNvSpPr>
          <p:nvPr>
            <p:ph type="dt" sz="half" idx="10"/>
          </p:nvPr>
        </p:nvSpPr>
        <p:spPr bwMode="gray">
          <a:xfrm>
            <a:off x="684213" y="6381750"/>
            <a:ext cx="8135937" cy="476251"/>
          </a:xfrm>
        </p:spPr>
        <p:txBody>
          <a:bodyPr/>
          <a:lstStyle/>
          <a:p>
            <a:pPr algn="r"/>
            <a:r>
              <a:rPr lang="en-GB" dirty="0" smtClean="0">
                <a:solidFill>
                  <a:prstClr val="white"/>
                </a:solidFill>
              </a:rPr>
              <a:t>Date: Insert / Header and footer</a:t>
            </a:r>
            <a:endParaRPr lang="en-GB" dirty="0">
              <a:solidFill>
                <a:prstClr val="white"/>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dirty="0" smtClean="0">
                <a:solidFill>
                  <a:prstClr val="black">
                    <a:alpha val="0"/>
                  </a:prstClr>
                </a:solidFill>
              </a:rPr>
              <a:t>Footer can be personalized as follow: Insert / Header and footer</a:t>
            </a:r>
            <a:endParaRPr lang="en-GB" dirty="0">
              <a:solidFill>
                <a:prstClr val="black">
                  <a:alpha val="0"/>
                </a:prstClr>
              </a:solidFill>
            </a:endParaRPr>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smtClean="0">
                <a:solidFill>
                  <a:prstClr val="black">
                    <a:alpha val="0"/>
                  </a:prstClr>
                </a:solidFill>
              </a:rPr>
              <a:pPr/>
              <a:t>‹#›</a:t>
            </a:fld>
            <a:endParaRPr lang="en-GB" dirty="0">
              <a:solidFill>
                <a:prstClr val="black">
                  <a:alpha val="0"/>
                </a:prstClr>
              </a:solidFill>
            </a:endParaRPr>
          </a:p>
        </p:txBody>
      </p:sp>
      <p:sp>
        <p:nvSpPr>
          <p:cNvPr id="8" name="Espace réservé du texte 7"/>
          <p:cNvSpPr>
            <a:spLocks noGrp="1"/>
          </p:cNvSpPr>
          <p:nvPr>
            <p:ph type="body" sz="quarter" idx="13" hasCustomPrompt="1"/>
          </p:nvPr>
        </p:nvSpPr>
        <p:spPr bwMode="gray">
          <a:xfrm>
            <a:off x="684213" y="4797152"/>
            <a:ext cx="7775575" cy="1584598"/>
          </a:xfrm>
        </p:spPr>
        <p:txBody>
          <a:bodyPr/>
          <a:lstStyle>
            <a:lvl1pPr>
              <a:spcAft>
                <a:spcPts val="0"/>
              </a:spcAft>
              <a:defRPr sz="2600">
                <a:solidFill>
                  <a:schemeClr val="bg1"/>
                </a:solidFill>
              </a:defRPr>
            </a:lvl1pPr>
            <a:lvl2pPr>
              <a:buNone/>
              <a:defRPr/>
            </a:lvl2pPr>
          </a:lstStyle>
          <a:p>
            <a:pPr lvl="0"/>
            <a:r>
              <a:rPr lang="en-GB" noProof="0" dirty="0" smtClean="0"/>
              <a:t>Subtitle</a:t>
            </a:r>
          </a:p>
        </p:txBody>
      </p:sp>
      <p:sp>
        <p:nvSpPr>
          <p:cNvPr id="3" name="Titre 2"/>
          <p:cNvSpPr>
            <a:spLocks noGrp="1"/>
          </p:cNvSpPr>
          <p:nvPr>
            <p:ph type="title" hasCustomPrompt="1"/>
          </p:nvPr>
        </p:nvSpPr>
        <p:spPr bwMode="gray">
          <a:xfrm>
            <a:off x="684213" y="3429000"/>
            <a:ext cx="7775575" cy="1188131"/>
          </a:xfrm>
        </p:spPr>
        <p:txBody>
          <a:bodyPr/>
          <a:lstStyle>
            <a:lvl1pPr>
              <a:defRPr sz="3500" cap="all" baseline="0">
                <a:solidFill>
                  <a:schemeClr val="bg1"/>
                </a:solidFill>
              </a:defRPr>
            </a:lvl1pPr>
          </a:lstStyle>
          <a:p>
            <a:r>
              <a:rPr lang="en-GB" noProof="0" dirty="0" smtClean="0"/>
              <a:t>Title</a:t>
            </a:r>
            <a:endParaRPr lang="en-GB" noProof="0" dirty="0"/>
          </a:p>
        </p:txBody>
      </p:sp>
      <p:sp>
        <p:nvSpPr>
          <p:cNvPr id="9"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pic>
        <p:nvPicPr>
          <p:cNvPr id="10" name="Image 9" descr="Logo_couv_70x7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7" name="Espace réservé pour une image  6"/>
          <p:cNvSpPr>
            <a:spLocks noGrp="1"/>
          </p:cNvSpPr>
          <p:nvPr>
            <p:ph type="pic" sz="quarter" idx="14" hasCustomPrompt="1"/>
          </p:nvPr>
        </p:nvSpPr>
        <p:spPr bwMode="gray">
          <a:xfrm>
            <a:off x="0" y="3437394"/>
            <a:ext cx="9144000" cy="3420606"/>
          </a:xfrm>
        </p:spPr>
        <p:txBody>
          <a:bodyPr lIns="2880000" rIns="288000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baseline="0">
                <a:solidFill>
                  <a:schemeClr val="bg1"/>
                </a:solidFill>
              </a:defRPr>
            </a:lvl1pPr>
          </a:lstStyle>
          <a:p>
            <a:r>
              <a:rPr lang="en-GB" noProof="0" dirty="0" smtClean="0"/>
              <a:t>Corporate visual: Select the icon to insert a picture then place the visual into background position (Right click with the mouse / Send to back)</a:t>
            </a:r>
          </a:p>
        </p:txBody>
      </p:sp>
    </p:spTree>
    <p:extLst>
      <p:ext uri="{BB962C8B-B14F-4D97-AF65-F5344CB8AC3E}">
        <p14:creationId xmlns:p14="http://schemas.microsoft.com/office/powerpoint/2010/main" val="1966528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_Color">
    <p:spTree>
      <p:nvGrpSpPr>
        <p:cNvPr id="1" name=""/>
        <p:cNvGrpSpPr/>
        <p:nvPr/>
      </p:nvGrpSpPr>
      <p:grpSpPr>
        <a:xfrm>
          <a:off x="0" y="0"/>
          <a:ext cx="0" cy="0"/>
          <a:chOff x="0" y="0"/>
          <a:chExt cx="0" cy="0"/>
        </a:xfrm>
      </p:grpSpPr>
      <p:sp>
        <p:nvSpPr>
          <p:cNvPr id="12" name="Rectangle 11"/>
          <p:cNvSpPr/>
          <p:nvPr userDrawn="1"/>
        </p:nvSpPr>
        <p:spPr bwMode="gray">
          <a:xfrm>
            <a:off x="0" y="-2364"/>
            <a:ext cx="9143622" cy="68603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Espace réservé du texte 6"/>
          <p:cNvSpPr>
            <a:spLocks noGrp="1"/>
          </p:cNvSpPr>
          <p:nvPr>
            <p:ph type="body" sz="quarter" idx="14" hasCustomPrompt="1"/>
          </p:nvPr>
        </p:nvSpPr>
        <p:spPr bwMode="gray">
          <a:xfrm>
            <a:off x="0" y="3437394"/>
            <a:ext cx="9153525" cy="3420606"/>
          </a:xfrm>
          <a:solidFill>
            <a:schemeClr val="accent2"/>
          </a:solidFill>
        </p:spPr>
        <p:txBody>
          <a:bodyPr/>
          <a:lstStyle>
            <a:lvl1pPr>
              <a:defRPr sz="100">
                <a:solidFill>
                  <a:srgbClr val="9D9D9C">
                    <a:alpha val="0"/>
                  </a:srgbClr>
                </a:solidFill>
              </a:defRPr>
            </a:lvl1pPr>
          </a:lstStyle>
          <a:p>
            <a:pPr lvl="0"/>
            <a:r>
              <a:rPr lang="en-GB" noProof="0" dirty="0" smtClean="0"/>
              <a:t> </a:t>
            </a:r>
            <a:endParaRPr lang="en-GB" noProof="0" dirty="0"/>
          </a:p>
        </p:txBody>
      </p:sp>
      <p:sp>
        <p:nvSpPr>
          <p:cNvPr id="4" name="Espace réservé de la date 3"/>
          <p:cNvSpPr>
            <a:spLocks noGrp="1"/>
          </p:cNvSpPr>
          <p:nvPr>
            <p:ph type="dt" sz="half" idx="10"/>
          </p:nvPr>
        </p:nvSpPr>
        <p:spPr bwMode="gray">
          <a:xfrm>
            <a:off x="684213" y="6381750"/>
            <a:ext cx="8135937" cy="476251"/>
          </a:xfrm>
        </p:spPr>
        <p:txBody>
          <a:bodyPr/>
          <a:lstStyle/>
          <a:p>
            <a:pPr algn="r"/>
            <a:r>
              <a:rPr lang="en-GB" dirty="0" smtClean="0">
                <a:solidFill>
                  <a:prstClr val="white"/>
                </a:solidFill>
              </a:rPr>
              <a:t>Date: Insert / Header and footer</a:t>
            </a:r>
            <a:endParaRPr lang="en-GB" dirty="0">
              <a:solidFill>
                <a:prstClr val="white"/>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dirty="0" smtClean="0">
                <a:solidFill>
                  <a:prstClr val="black">
                    <a:alpha val="0"/>
                  </a:prstClr>
                </a:solidFill>
              </a:rPr>
              <a:t>Footer can be personalized as follow: Insert / Header and footer</a:t>
            </a:r>
            <a:endParaRPr lang="en-GB" dirty="0">
              <a:solidFill>
                <a:prstClr val="black">
                  <a:alpha val="0"/>
                </a:prstClr>
              </a:solidFill>
            </a:endParaRPr>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smtClean="0">
                <a:solidFill>
                  <a:prstClr val="black">
                    <a:alpha val="0"/>
                  </a:prstClr>
                </a:solidFill>
              </a:rPr>
              <a:pPr/>
              <a:t>‹#›</a:t>
            </a:fld>
            <a:endParaRPr lang="en-GB" dirty="0">
              <a:solidFill>
                <a:prstClr val="black">
                  <a:alpha val="0"/>
                </a:prstClr>
              </a:solidFill>
            </a:endParaRPr>
          </a:p>
        </p:txBody>
      </p:sp>
      <p:sp>
        <p:nvSpPr>
          <p:cNvPr id="8" name="Espace réservé du texte 7"/>
          <p:cNvSpPr>
            <a:spLocks noGrp="1"/>
          </p:cNvSpPr>
          <p:nvPr>
            <p:ph type="body" sz="quarter" idx="13" hasCustomPrompt="1"/>
          </p:nvPr>
        </p:nvSpPr>
        <p:spPr bwMode="gray">
          <a:xfrm>
            <a:off x="684213" y="4797152"/>
            <a:ext cx="7775575" cy="1584598"/>
          </a:xfrm>
        </p:spPr>
        <p:txBody>
          <a:bodyPr/>
          <a:lstStyle>
            <a:lvl1pPr>
              <a:spcAft>
                <a:spcPts val="0"/>
              </a:spcAft>
              <a:defRPr sz="2600">
                <a:solidFill>
                  <a:schemeClr val="bg1"/>
                </a:solidFill>
              </a:defRPr>
            </a:lvl1pPr>
            <a:lvl2pPr>
              <a:buNone/>
              <a:defRPr/>
            </a:lvl2pPr>
          </a:lstStyle>
          <a:p>
            <a:pPr lvl="0"/>
            <a:r>
              <a:rPr lang="en-GB" noProof="0" dirty="0" smtClean="0"/>
              <a:t>Subtitle</a:t>
            </a:r>
          </a:p>
        </p:txBody>
      </p:sp>
      <p:sp>
        <p:nvSpPr>
          <p:cNvPr id="3" name="Titre 2"/>
          <p:cNvSpPr>
            <a:spLocks noGrp="1"/>
          </p:cNvSpPr>
          <p:nvPr>
            <p:ph type="title" hasCustomPrompt="1"/>
          </p:nvPr>
        </p:nvSpPr>
        <p:spPr bwMode="gray">
          <a:xfrm>
            <a:off x="684213" y="3429000"/>
            <a:ext cx="7775575" cy="1188131"/>
          </a:xfrm>
        </p:spPr>
        <p:txBody>
          <a:bodyPr/>
          <a:lstStyle>
            <a:lvl1pPr>
              <a:defRPr sz="3500" cap="all" baseline="0">
                <a:solidFill>
                  <a:schemeClr val="bg1"/>
                </a:solidFill>
              </a:defRPr>
            </a:lvl1pPr>
          </a:lstStyle>
          <a:p>
            <a:r>
              <a:rPr lang="en-GB" noProof="0" dirty="0" smtClean="0"/>
              <a:t>Title</a:t>
            </a:r>
            <a:endParaRPr lang="en-GB" noProof="0" dirty="0"/>
          </a:p>
        </p:txBody>
      </p:sp>
      <p:pic>
        <p:nvPicPr>
          <p:cNvPr id="10" name="Image 9" descr="Logo_couv_70x7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11"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2570552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Color">
    <p:spTree>
      <p:nvGrpSpPr>
        <p:cNvPr id="1" name=""/>
        <p:cNvGrpSpPr/>
        <p:nvPr/>
      </p:nvGrpSpPr>
      <p:grpSpPr>
        <a:xfrm>
          <a:off x="0" y="0"/>
          <a:ext cx="0" cy="0"/>
          <a:chOff x="0" y="0"/>
          <a:chExt cx="0" cy="0"/>
        </a:xfrm>
      </p:grpSpPr>
      <p:sp>
        <p:nvSpPr>
          <p:cNvPr id="12" name="Rectangle 11"/>
          <p:cNvSpPr/>
          <p:nvPr userDrawn="1"/>
        </p:nvSpPr>
        <p:spPr bwMode="gray">
          <a:xfrm>
            <a:off x="0" y="-2364"/>
            <a:ext cx="9143622" cy="68603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Espace réservé du texte 6"/>
          <p:cNvSpPr>
            <a:spLocks noGrp="1"/>
          </p:cNvSpPr>
          <p:nvPr>
            <p:ph type="body" sz="quarter" idx="14" hasCustomPrompt="1"/>
          </p:nvPr>
        </p:nvSpPr>
        <p:spPr bwMode="gray">
          <a:xfrm>
            <a:off x="0" y="3437394"/>
            <a:ext cx="9153525" cy="3420606"/>
          </a:xfrm>
          <a:solidFill>
            <a:schemeClr val="accent2"/>
          </a:solidFill>
        </p:spPr>
        <p:txBody>
          <a:bodyPr/>
          <a:lstStyle>
            <a:lvl1pPr>
              <a:defRPr sz="100">
                <a:solidFill>
                  <a:srgbClr val="9D9D9C">
                    <a:alpha val="0"/>
                  </a:srgbClr>
                </a:solidFill>
              </a:defRPr>
            </a:lvl1pPr>
          </a:lstStyle>
          <a:p>
            <a:pPr lvl="0"/>
            <a:r>
              <a:rPr lang="en-GB" noProof="0" dirty="0" smtClean="0"/>
              <a:t> </a:t>
            </a:r>
            <a:endParaRPr lang="en-GB" noProof="0" dirty="0"/>
          </a:p>
        </p:txBody>
      </p:sp>
      <p:sp>
        <p:nvSpPr>
          <p:cNvPr id="4" name="Espace réservé de la date 3"/>
          <p:cNvSpPr>
            <a:spLocks noGrp="1"/>
          </p:cNvSpPr>
          <p:nvPr>
            <p:ph type="dt" sz="half" idx="10"/>
          </p:nvPr>
        </p:nvSpPr>
        <p:spPr bwMode="gray">
          <a:xfrm>
            <a:off x="684213" y="6381750"/>
            <a:ext cx="8135937" cy="476251"/>
          </a:xfrm>
        </p:spPr>
        <p:txBody>
          <a:bodyPr/>
          <a:lstStyle/>
          <a:p>
            <a:pPr algn="r"/>
            <a:r>
              <a:rPr lang="en-GB" noProof="0" dirty="0" smtClean="0">
                <a:solidFill>
                  <a:schemeClr val="bg1"/>
                </a:solidFill>
              </a:rPr>
              <a:t>Date: Insert / Header and footer</a:t>
            </a:r>
            <a:endParaRPr lang="en-GB" noProof="0" dirty="0">
              <a:solidFill>
                <a:schemeClr val="bg1"/>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noProof="0" dirty="0" smtClean="0"/>
              <a:t>Footer can be personalized as follow: Insert / Header and footer</a:t>
            </a:r>
            <a:endParaRPr lang="en-GB" noProof="0" dirty="0"/>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noProof="0" smtClean="0"/>
              <a:pPr/>
              <a:t>‹#›</a:t>
            </a:fld>
            <a:endParaRPr lang="en-GB" noProof="0" dirty="0"/>
          </a:p>
        </p:txBody>
      </p:sp>
      <p:sp>
        <p:nvSpPr>
          <p:cNvPr id="8" name="Espace réservé du texte 7"/>
          <p:cNvSpPr>
            <a:spLocks noGrp="1"/>
          </p:cNvSpPr>
          <p:nvPr>
            <p:ph type="body" sz="quarter" idx="13" hasCustomPrompt="1"/>
          </p:nvPr>
        </p:nvSpPr>
        <p:spPr bwMode="gray">
          <a:xfrm>
            <a:off x="684213" y="4797152"/>
            <a:ext cx="7775575" cy="1584598"/>
          </a:xfrm>
        </p:spPr>
        <p:txBody>
          <a:bodyPr/>
          <a:lstStyle>
            <a:lvl1pPr>
              <a:spcAft>
                <a:spcPts val="0"/>
              </a:spcAft>
              <a:defRPr sz="2600">
                <a:solidFill>
                  <a:schemeClr val="bg1"/>
                </a:solidFill>
              </a:defRPr>
            </a:lvl1pPr>
            <a:lvl2pPr>
              <a:buNone/>
              <a:defRPr/>
            </a:lvl2pPr>
          </a:lstStyle>
          <a:p>
            <a:pPr lvl="0"/>
            <a:r>
              <a:rPr lang="en-GB" noProof="0" dirty="0" smtClean="0"/>
              <a:t>Subtitle</a:t>
            </a:r>
          </a:p>
        </p:txBody>
      </p:sp>
      <p:sp>
        <p:nvSpPr>
          <p:cNvPr id="3" name="Titre 2"/>
          <p:cNvSpPr>
            <a:spLocks noGrp="1"/>
          </p:cNvSpPr>
          <p:nvPr>
            <p:ph type="title" hasCustomPrompt="1"/>
          </p:nvPr>
        </p:nvSpPr>
        <p:spPr bwMode="gray">
          <a:xfrm>
            <a:off x="684213" y="3429000"/>
            <a:ext cx="7775575" cy="1188131"/>
          </a:xfrm>
        </p:spPr>
        <p:txBody>
          <a:bodyPr/>
          <a:lstStyle>
            <a:lvl1pPr>
              <a:defRPr sz="3500" cap="all" baseline="0">
                <a:solidFill>
                  <a:schemeClr val="bg1"/>
                </a:solidFill>
              </a:defRPr>
            </a:lvl1pPr>
          </a:lstStyle>
          <a:p>
            <a:r>
              <a:rPr lang="en-GB" noProof="0" dirty="0" smtClean="0"/>
              <a:t>Title</a:t>
            </a:r>
            <a:endParaRPr lang="en-GB" noProof="0" dirty="0"/>
          </a:p>
        </p:txBody>
      </p:sp>
      <p:pic>
        <p:nvPicPr>
          <p:cNvPr id="10" name="Image 9" descr="Logo_couv_70x7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11"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2416035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_4_Partnership">
    <p:spTree>
      <p:nvGrpSpPr>
        <p:cNvPr id="1" name=""/>
        <p:cNvGrpSpPr/>
        <p:nvPr/>
      </p:nvGrpSpPr>
      <p:grpSpPr>
        <a:xfrm>
          <a:off x="0" y="0"/>
          <a:ext cx="0" cy="0"/>
          <a:chOff x="0" y="0"/>
          <a:chExt cx="0" cy="0"/>
        </a:xfrm>
      </p:grpSpPr>
      <p:sp>
        <p:nvSpPr>
          <p:cNvPr id="12" name="Rectangle 11"/>
          <p:cNvSpPr/>
          <p:nvPr userDrawn="1"/>
        </p:nvSpPr>
        <p:spPr bwMode="gray">
          <a:xfrm>
            <a:off x="0" y="-2364"/>
            <a:ext cx="9143622" cy="34397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9" name="Rectangle 18"/>
          <p:cNvSpPr/>
          <p:nvPr userDrawn="1"/>
        </p:nvSpPr>
        <p:spPr bwMode="gray">
          <a:xfrm>
            <a:off x="0" y="3437394"/>
            <a:ext cx="9143622" cy="820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Espace réservé du texte 6"/>
          <p:cNvSpPr>
            <a:spLocks noGrp="1"/>
          </p:cNvSpPr>
          <p:nvPr>
            <p:ph type="body" sz="quarter" idx="14" hasCustomPrompt="1"/>
          </p:nvPr>
        </p:nvSpPr>
        <p:spPr bwMode="gray">
          <a:xfrm>
            <a:off x="0" y="4257674"/>
            <a:ext cx="9153525" cy="2600326"/>
          </a:xfrm>
          <a:solidFill>
            <a:schemeClr val="accent2"/>
          </a:solidFill>
        </p:spPr>
        <p:txBody>
          <a:bodyPr/>
          <a:lstStyle>
            <a:lvl1pPr>
              <a:defRPr sz="100">
                <a:solidFill>
                  <a:srgbClr val="9D9D9C">
                    <a:alpha val="0"/>
                  </a:srgbClr>
                </a:solidFill>
              </a:defRPr>
            </a:lvl1pPr>
          </a:lstStyle>
          <a:p>
            <a:pPr lvl="0"/>
            <a:r>
              <a:rPr lang="en-GB" noProof="0" dirty="0" smtClean="0"/>
              <a:t> </a:t>
            </a:r>
            <a:endParaRPr lang="en-GB" noProof="0" dirty="0"/>
          </a:p>
        </p:txBody>
      </p:sp>
      <p:sp>
        <p:nvSpPr>
          <p:cNvPr id="4" name="Espace réservé de la date 3"/>
          <p:cNvSpPr>
            <a:spLocks noGrp="1"/>
          </p:cNvSpPr>
          <p:nvPr>
            <p:ph type="dt" sz="half" idx="10"/>
          </p:nvPr>
        </p:nvSpPr>
        <p:spPr bwMode="gray">
          <a:xfrm>
            <a:off x="684213" y="6381750"/>
            <a:ext cx="8135937" cy="476251"/>
          </a:xfrm>
        </p:spPr>
        <p:txBody>
          <a:bodyPr/>
          <a:lstStyle/>
          <a:p>
            <a:pPr algn="r"/>
            <a:r>
              <a:rPr lang="en-GB" dirty="0" smtClean="0">
                <a:solidFill>
                  <a:prstClr val="white"/>
                </a:solidFill>
              </a:rPr>
              <a:t>Date: Insert / Header and footer</a:t>
            </a:r>
            <a:endParaRPr lang="en-GB" dirty="0">
              <a:solidFill>
                <a:prstClr val="white"/>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dirty="0" smtClean="0">
                <a:solidFill>
                  <a:prstClr val="black">
                    <a:alpha val="0"/>
                  </a:prstClr>
                </a:solidFill>
              </a:rPr>
              <a:t>Footer can be personalized as follow: Insert / Header and footer</a:t>
            </a:r>
            <a:endParaRPr lang="en-GB" dirty="0">
              <a:solidFill>
                <a:prstClr val="black">
                  <a:alpha val="0"/>
                </a:prstClr>
              </a:solidFill>
            </a:endParaRPr>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smtClean="0">
                <a:solidFill>
                  <a:prstClr val="black">
                    <a:alpha val="0"/>
                  </a:prstClr>
                </a:solidFill>
              </a:rPr>
              <a:pPr/>
              <a:t>‹#›</a:t>
            </a:fld>
            <a:endParaRPr lang="en-GB" dirty="0">
              <a:solidFill>
                <a:prstClr val="black">
                  <a:alpha val="0"/>
                </a:prstClr>
              </a:solidFill>
            </a:endParaRPr>
          </a:p>
        </p:txBody>
      </p:sp>
      <p:sp>
        <p:nvSpPr>
          <p:cNvPr id="8" name="Espace réservé du texte 7"/>
          <p:cNvSpPr>
            <a:spLocks noGrp="1"/>
          </p:cNvSpPr>
          <p:nvPr>
            <p:ph type="body" sz="quarter" idx="13" hasCustomPrompt="1"/>
          </p:nvPr>
        </p:nvSpPr>
        <p:spPr bwMode="gray">
          <a:xfrm>
            <a:off x="684213" y="5984875"/>
            <a:ext cx="7775575" cy="504000"/>
          </a:xfrm>
        </p:spPr>
        <p:txBody>
          <a:bodyPr/>
          <a:lstStyle>
            <a:lvl1pPr>
              <a:spcAft>
                <a:spcPts val="0"/>
              </a:spcAft>
              <a:defRPr sz="2600">
                <a:solidFill>
                  <a:schemeClr val="bg1"/>
                </a:solidFill>
              </a:defRPr>
            </a:lvl1pPr>
            <a:lvl2pPr>
              <a:buNone/>
              <a:defRPr/>
            </a:lvl2pPr>
          </a:lstStyle>
          <a:p>
            <a:pPr lvl="0"/>
            <a:r>
              <a:rPr lang="en-GB" noProof="0" dirty="0" smtClean="0"/>
              <a:t>Subtitle</a:t>
            </a:r>
          </a:p>
        </p:txBody>
      </p:sp>
      <p:sp>
        <p:nvSpPr>
          <p:cNvPr id="3" name="Titre 2"/>
          <p:cNvSpPr>
            <a:spLocks noGrp="1"/>
          </p:cNvSpPr>
          <p:nvPr>
            <p:ph type="title" hasCustomPrompt="1"/>
          </p:nvPr>
        </p:nvSpPr>
        <p:spPr bwMode="gray">
          <a:xfrm>
            <a:off x="684213" y="3429000"/>
            <a:ext cx="7775575" cy="2376264"/>
          </a:xfrm>
        </p:spPr>
        <p:txBody>
          <a:bodyPr/>
          <a:lstStyle>
            <a:lvl1pPr>
              <a:defRPr sz="3500" cap="all" baseline="0">
                <a:solidFill>
                  <a:schemeClr val="bg1"/>
                </a:solidFill>
              </a:defRPr>
            </a:lvl1pPr>
          </a:lstStyle>
          <a:p>
            <a:r>
              <a:rPr lang="en-GB" noProof="0" dirty="0" smtClean="0"/>
              <a:t>Title</a:t>
            </a:r>
            <a:endParaRPr lang="en-GB" noProof="0" dirty="0"/>
          </a:p>
        </p:txBody>
      </p:sp>
      <p:pic>
        <p:nvPicPr>
          <p:cNvPr id="10" name="Image 9" descr="Logo_couv_70x7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9" name="Espace réservé du texte 8"/>
          <p:cNvSpPr>
            <a:spLocks noGrp="1"/>
          </p:cNvSpPr>
          <p:nvPr>
            <p:ph type="body" sz="quarter" idx="15" hasCustomPrompt="1"/>
          </p:nvPr>
        </p:nvSpPr>
        <p:spPr bwMode="gray">
          <a:xfrm>
            <a:off x="503238" y="3437394"/>
            <a:ext cx="2484586" cy="820281"/>
          </a:xfrm>
        </p:spPr>
        <p:txBody>
          <a:bodyPr anchor="ctr" anchorCtr="0"/>
          <a:lstStyle>
            <a:lvl1pPr algn="r">
              <a:lnSpc>
                <a:spcPct val="100000"/>
              </a:lnSpc>
              <a:spcAft>
                <a:spcPts val="0"/>
              </a:spcAft>
              <a:defRPr sz="1600" cap="all" baseline="0">
                <a:solidFill>
                  <a:schemeClr val="accent2"/>
                </a:solidFill>
              </a:defRPr>
            </a:lvl1pPr>
          </a:lstStyle>
          <a:p>
            <a:pPr lvl="0"/>
            <a:r>
              <a:rPr lang="en-GB" noProof="0" dirty="0" smtClean="0"/>
              <a:t>Text</a:t>
            </a:r>
            <a:endParaRPr lang="en-GB" noProof="0" dirty="0"/>
          </a:p>
        </p:txBody>
      </p:sp>
      <p:sp>
        <p:nvSpPr>
          <p:cNvPr id="14" name="Espace réservé pour une image  6"/>
          <p:cNvSpPr>
            <a:spLocks noGrp="1"/>
          </p:cNvSpPr>
          <p:nvPr>
            <p:ph type="pic" sz="quarter" idx="16" hasCustomPrompt="1"/>
          </p:nvPr>
        </p:nvSpPr>
        <p:spPr bwMode="gray">
          <a:xfrm>
            <a:off x="3113088"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smtClean="0"/>
              <a:t>Picture</a:t>
            </a:r>
          </a:p>
        </p:txBody>
      </p:sp>
      <p:sp>
        <p:nvSpPr>
          <p:cNvPr id="15" name="Espace réservé pour une image  6"/>
          <p:cNvSpPr>
            <a:spLocks noGrp="1"/>
          </p:cNvSpPr>
          <p:nvPr>
            <p:ph type="pic" sz="quarter" idx="17" hasCustomPrompt="1"/>
          </p:nvPr>
        </p:nvSpPr>
        <p:spPr bwMode="gray">
          <a:xfrm>
            <a:off x="4559442"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smtClean="0"/>
              <a:t>Picture</a:t>
            </a:r>
          </a:p>
        </p:txBody>
      </p:sp>
      <p:sp>
        <p:nvSpPr>
          <p:cNvPr id="16" name="Espace réservé pour une image  6"/>
          <p:cNvSpPr>
            <a:spLocks noGrp="1"/>
          </p:cNvSpPr>
          <p:nvPr>
            <p:ph type="pic" sz="quarter" idx="18" hasCustomPrompt="1"/>
          </p:nvPr>
        </p:nvSpPr>
        <p:spPr bwMode="gray">
          <a:xfrm>
            <a:off x="6005796"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smtClean="0"/>
              <a:t>Picture</a:t>
            </a:r>
          </a:p>
        </p:txBody>
      </p:sp>
      <p:sp>
        <p:nvSpPr>
          <p:cNvPr id="17" name="Espace réservé pour une image  6"/>
          <p:cNvSpPr>
            <a:spLocks noGrp="1"/>
          </p:cNvSpPr>
          <p:nvPr>
            <p:ph type="pic" sz="quarter" idx="19" hasCustomPrompt="1"/>
          </p:nvPr>
        </p:nvSpPr>
        <p:spPr bwMode="gray">
          <a:xfrm>
            <a:off x="7452150"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smtClean="0"/>
              <a:t>Picture</a:t>
            </a:r>
          </a:p>
        </p:txBody>
      </p:sp>
      <p:sp>
        <p:nvSpPr>
          <p:cNvPr id="18"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1822926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_1_Partnership">
    <p:spTree>
      <p:nvGrpSpPr>
        <p:cNvPr id="1" name=""/>
        <p:cNvGrpSpPr/>
        <p:nvPr/>
      </p:nvGrpSpPr>
      <p:grpSpPr>
        <a:xfrm>
          <a:off x="0" y="0"/>
          <a:ext cx="0" cy="0"/>
          <a:chOff x="0" y="0"/>
          <a:chExt cx="0" cy="0"/>
        </a:xfrm>
      </p:grpSpPr>
      <p:sp>
        <p:nvSpPr>
          <p:cNvPr id="12" name="Rectangle 11"/>
          <p:cNvSpPr/>
          <p:nvPr userDrawn="1"/>
        </p:nvSpPr>
        <p:spPr bwMode="gray">
          <a:xfrm>
            <a:off x="0" y="-2364"/>
            <a:ext cx="9143622" cy="34397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Rectangle 12"/>
          <p:cNvSpPr/>
          <p:nvPr userDrawn="1"/>
        </p:nvSpPr>
        <p:spPr bwMode="gray">
          <a:xfrm>
            <a:off x="0" y="3437394"/>
            <a:ext cx="9143622" cy="3420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Espace réservé de la date 3"/>
          <p:cNvSpPr>
            <a:spLocks noGrp="1"/>
          </p:cNvSpPr>
          <p:nvPr>
            <p:ph type="dt" sz="half" idx="10"/>
          </p:nvPr>
        </p:nvSpPr>
        <p:spPr bwMode="gray">
          <a:xfrm>
            <a:off x="684213" y="6381750"/>
            <a:ext cx="8135937" cy="476251"/>
          </a:xfrm>
        </p:spPr>
        <p:txBody>
          <a:bodyPr/>
          <a:lstStyle>
            <a:lvl1pPr>
              <a:defRPr>
                <a:solidFill>
                  <a:schemeClr val="accent2"/>
                </a:solidFill>
              </a:defRPr>
            </a:lvl1pPr>
          </a:lstStyle>
          <a:p>
            <a:pPr algn="r"/>
            <a:r>
              <a:rPr lang="en-GB" dirty="0" smtClean="0">
                <a:solidFill>
                  <a:srgbClr val="009FE3"/>
                </a:solidFill>
              </a:rPr>
              <a:t>Date: Insert / Header and footer</a:t>
            </a:r>
            <a:endParaRPr lang="en-GB" dirty="0">
              <a:solidFill>
                <a:srgbClr val="009FE3"/>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dirty="0" smtClean="0">
                <a:solidFill>
                  <a:prstClr val="black">
                    <a:alpha val="0"/>
                  </a:prstClr>
                </a:solidFill>
              </a:rPr>
              <a:t>Footer can be personalized as follow: Insert / Header and footer</a:t>
            </a:r>
            <a:endParaRPr lang="en-GB" dirty="0">
              <a:solidFill>
                <a:prstClr val="black">
                  <a:alpha val="0"/>
                </a:prstClr>
              </a:solidFill>
            </a:endParaRPr>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smtClean="0">
                <a:solidFill>
                  <a:prstClr val="black">
                    <a:alpha val="0"/>
                  </a:prstClr>
                </a:solidFill>
              </a:rPr>
              <a:pPr/>
              <a:t>‹#›</a:t>
            </a:fld>
            <a:endParaRPr lang="en-GB" dirty="0">
              <a:solidFill>
                <a:prstClr val="black">
                  <a:alpha val="0"/>
                </a:prstClr>
              </a:solidFill>
            </a:endParaRPr>
          </a:p>
        </p:txBody>
      </p:sp>
      <p:sp>
        <p:nvSpPr>
          <p:cNvPr id="8" name="Espace réservé du texte 7"/>
          <p:cNvSpPr>
            <a:spLocks noGrp="1"/>
          </p:cNvSpPr>
          <p:nvPr>
            <p:ph type="body" sz="quarter" idx="13" hasCustomPrompt="1"/>
          </p:nvPr>
        </p:nvSpPr>
        <p:spPr bwMode="gray">
          <a:xfrm>
            <a:off x="684213" y="5984875"/>
            <a:ext cx="7775575" cy="504000"/>
          </a:xfrm>
        </p:spPr>
        <p:txBody>
          <a:bodyPr/>
          <a:lstStyle>
            <a:lvl1pPr>
              <a:spcAft>
                <a:spcPts val="0"/>
              </a:spcAft>
              <a:defRPr sz="2600">
                <a:solidFill>
                  <a:schemeClr val="accent2"/>
                </a:solidFill>
              </a:defRPr>
            </a:lvl1pPr>
            <a:lvl2pPr>
              <a:buNone/>
              <a:defRPr/>
            </a:lvl2pPr>
          </a:lstStyle>
          <a:p>
            <a:pPr lvl="0"/>
            <a:r>
              <a:rPr lang="en-GB" noProof="0" dirty="0" smtClean="0"/>
              <a:t>Subtitle</a:t>
            </a:r>
          </a:p>
        </p:txBody>
      </p:sp>
      <p:sp>
        <p:nvSpPr>
          <p:cNvPr id="3" name="Titre 2"/>
          <p:cNvSpPr>
            <a:spLocks noGrp="1"/>
          </p:cNvSpPr>
          <p:nvPr>
            <p:ph type="title" hasCustomPrompt="1"/>
          </p:nvPr>
        </p:nvSpPr>
        <p:spPr bwMode="gray">
          <a:xfrm>
            <a:off x="684213" y="3429000"/>
            <a:ext cx="7775575" cy="2376264"/>
          </a:xfrm>
        </p:spPr>
        <p:txBody>
          <a:bodyPr/>
          <a:lstStyle>
            <a:lvl1pPr>
              <a:defRPr sz="3500" cap="all" baseline="0">
                <a:solidFill>
                  <a:schemeClr val="accent2"/>
                </a:solidFill>
              </a:defRPr>
            </a:lvl1pPr>
          </a:lstStyle>
          <a:p>
            <a:r>
              <a:rPr lang="en-GB" noProof="0" dirty="0" smtClean="0"/>
              <a:t>Title</a:t>
            </a:r>
            <a:endParaRPr lang="en-GB" noProof="0" dirty="0"/>
          </a:p>
        </p:txBody>
      </p:sp>
      <p:pic>
        <p:nvPicPr>
          <p:cNvPr id="10" name="Image 9" descr="Logo_couv_70x7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9" name="Espace réservé du texte 8"/>
          <p:cNvSpPr>
            <a:spLocks noGrp="1"/>
          </p:cNvSpPr>
          <p:nvPr>
            <p:ph type="body" sz="quarter" idx="15" hasCustomPrompt="1"/>
          </p:nvPr>
        </p:nvSpPr>
        <p:spPr bwMode="gray">
          <a:xfrm>
            <a:off x="684213" y="3437394"/>
            <a:ext cx="4103543" cy="820281"/>
          </a:xfrm>
        </p:spPr>
        <p:txBody>
          <a:bodyPr anchor="ctr" anchorCtr="0"/>
          <a:lstStyle>
            <a:lvl1pPr algn="r">
              <a:lnSpc>
                <a:spcPct val="100000"/>
              </a:lnSpc>
              <a:spcAft>
                <a:spcPts val="0"/>
              </a:spcAft>
              <a:defRPr sz="1600" cap="all" baseline="0">
                <a:solidFill>
                  <a:schemeClr val="accent2"/>
                </a:solidFill>
              </a:defRPr>
            </a:lvl1pPr>
          </a:lstStyle>
          <a:p>
            <a:pPr lvl="0"/>
            <a:r>
              <a:rPr lang="en-GB" noProof="0" dirty="0" smtClean="0"/>
              <a:t>Text</a:t>
            </a:r>
            <a:endParaRPr lang="en-GB" noProof="0" dirty="0"/>
          </a:p>
        </p:txBody>
      </p:sp>
      <p:sp>
        <p:nvSpPr>
          <p:cNvPr id="14" name="Espace réservé pour une image  6"/>
          <p:cNvSpPr>
            <a:spLocks noGrp="1"/>
          </p:cNvSpPr>
          <p:nvPr>
            <p:ph type="pic" sz="quarter" idx="16" hasCustomPrompt="1"/>
          </p:nvPr>
        </p:nvSpPr>
        <p:spPr bwMode="gray">
          <a:xfrm>
            <a:off x="4985606" y="3523534"/>
            <a:ext cx="1620000" cy="648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smtClean="0"/>
              <a:t>Picture</a:t>
            </a:r>
          </a:p>
        </p:txBody>
      </p:sp>
      <p:sp>
        <p:nvSpPr>
          <p:cNvPr id="15"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842230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684213" y="2024844"/>
            <a:ext cx="7775575" cy="828000"/>
          </a:xfrm>
        </p:spPr>
        <p:txBody>
          <a:bodyPr/>
          <a:lstStyle>
            <a:lvl1pPr>
              <a:defRPr sz="3500" b="1" cap="all" baseline="0"/>
            </a:lvl1pPr>
          </a:lstStyle>
          <a:p>
            <a:r>
              <a:rPr lang="en-GB" noProof="0" dirty="0" smtClean="0"/>
              <a:t>Title</a:t>
            </a:r>
            <a:endParaRPr lang="en-GB" noProof="0" dirty="0"/>
          </a:p>
        </p:txBody>
      </p:sp>
      <p:sp>
        <p:nvSpPr>
          <p:cNvPr id="11" name="Espace réservé de la date 10"/>
          <p:cNvSpPr>
            <a:spLocks noGrp="1"/>
          </p:cNvSpPr>
          <p:nvPr>
            <p:ph type="dt" sz="half" idx="10"/>
          </p:nvPr>
        </p:nvSpPr>
        <p:spPr bwMode="gray"/>
        <p:txBody>
          <a:bodyPr/>
          <a:lstStyle/>
          <a:p>
            <a:r>
              <a:rPr lang="en-GB" dirty="0" smtClean="0">
                <a:solidFill>
                  <a:prstClr val="black"/>
                </a:solidFill>
              </a:rPr>
              <a:t>Date: Insert / Header and footer</a:t>
            </a:r>
            <a:endParaRPr lang="en-GB" dirty="0">
              <a:solidFill>
                <a:prstClr val="black"/>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en-GB" smtClean="0">
                <a:solidFill>
                  <a:prstClr val="black"/>
                </a:solidFill>
              </a:rPr>
              <a:pPr/>
              <a:t>‹#›</a:t>
            </a:fld>
            <a:endParaRPr lang="en-GB" dirty="0">
              <a:solidFill>
                <a:prstClr val="black"/>
              </a:solidFill>
            </a:endParaRPr>
          </a:p>
        </p:txBody>
      </p:sp>
      <p:sp>
        <p:nvSpPr>
          <p:cNvPr id="13" name="Espace réservé du pied de page 12"/>
          <p:cNvSpPr>
            <a:spLocks noGrp="1"/>
          </p:cNvSpPr>
          <p:nvPr>
            <p:ph type="ftr" sz="quarter" idx="12"/>
          </p:nvPr>
        </p:nvSpPr>
        <p:spPr bwMode="gray"/>
        <p:txBody>
          <a:bodyPr/>
          <a:lstStyle/>
          <a:p>
            <a:r>
              <a:rPr lang="en-GB" dirty="0" smtClean="0">
                <a:solidFill>
                  <a:prstClr val="black"/>
                </a:solidFill>
              </a:rPr>
              <a:t>Footer can be personalized as follow: Insert / Header and footer</a:t>
            </a:r>
            <a:endParaRPr lang="en-GB" dirty="0">
              <a:solidFill>
                <a:prstClr val="black"/>
              </a:solidFill>
            </a:endParaRPr>
          </a:p>
        </p:txBody>
      </p:sp>
      <p:pic>
        <p:nvPicPr>
          <p:cNvPr id="8" name="Image 7" descr="Logo_50x5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670299" y="-2727"/>
            <a:ext cx="1803400" cy="1803400"/>
          </a:xfrm>
          <a:prstGeom prst="rect">
            <a:avLst/>
          </a:prstGeom>
        </p:spPr>
      </p:pic>
      <p:sp>
        <p:nvSpPr>
          <p:cNvPr id="5" name="Espace réservé du texte 4"/>
          <p:cNvSpPr>
            <a:spLocks noGrp="1"/>
          </p:cNvSpPr>
          <p:nvPr>
            <p:ph type="body" sz="quarter" idx="13" hasCustomPrompt="1"/>
          </p:nvPr>
        </p:nvSpPr>
        <p:spPr bwMode="gray">
          <a:xfrm>
            <a:off x="684213" y="3033713"/>
            <a:ext cx="7775575" cy="3203575"/>
          </a:xfrm>
        </p:spPr>
        <p:txBody>
          <a:bodyPr/>
          <a:lstStyle>
            <a:lvl1pPr>
              <a:lnSpc>
                <a:spcPct val="100000"/>
              </a:lnSpc>
              <a:spcAft>
                <a:spcPts val="0"/>
              </a:spcAft>
              <a:tabLst>
                <a:tab pos="7776000" algn="r"/>
              </a:tabLst>
              <a:defRPr sz="1350">
                <a:solidFill>
                  <a:schemeClr val="accent1"/>
                </a:solidFill>
              </a:defRPr>
            </a:lvl1pPr>
            <a:lvl2pPr>
              <a:tabLst>
                <a:tab pos="7776000" algn="r"/>
              </a:tabLst>
              <a:defRPr/>
            </a:lvl2pPr>
            <a:lvl3pPr>
              <a:tabLst>
                <a:tab pos="7776000" algn="r"/>
              </a:tabLst>
              <a:defRPr/>
            </a:lvl3pPr>
            <a:lvl4pPr>
              <a:tabLst>
                <a:tab pos="7776000" algn="r"/>
              </a:tabLst>
              <a:defRPr/>
            </a:lvl4pPr>
            <a:lvl5pPr>
              <a:tabLst>
                <a:tab pos="7776000" algn="r"/>
              </a:tabLst>
              <a:defRPr/>
            </a:lvl5pPr>
          </a:lstStyle>
          <a:p>
            <a:pPr lvl="0"/>
            <a:r>
              <a:rPr lang="en-GB" noProof="0" dirty="0" smtClean="0"/>
              <a:t>Chapter title</a:t>
            </a:r>
            <a:endParaRPr lang="en-GB" noProof="0" dirty="0"/>
          </a:p>
        </p:txBody>
      </p:sp>
      <p:sp>
        <p:nvSpPr>
          <p:cNvPr id="3" name="Rectangle 2"/>
          <p:cNvSpPr/>
          <p:nvPr userDrawn="1"/>
        </p:nvSpPr>
        <p:spPr bwMode="gray">
          <a:xfrm>
            <a:off x="7812360" y="-2727"/>
            <a:ext cx="1331640" cy="1199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Rectangle 3"/>
          <p:cNvSpPr/>
          <p:nvPr userDrawn="1"/>
        </p:nvSpPr>
        <p:spPr bwMode="gray">
          <a:xfrm>
            <a:off x="8100392" y="0"/>
            <a:ext cx="1043608" cy="898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1898706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hapter">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684213" y="2520274"/>
            <a:ext cx="7775575" cy="842507"/>
          </a:xfrm>
        </p:spPr>
        <p:txBody>
          <a:bodyPr/>
          <a:lstStyle>
            <a:lvl1pPr>
              <a:spcAft>
                <a:spcPts val="0"/>
              </a:spcAft>
              <a:defRPr sz="2600">
                <a:solidFill>
                  <a:schemeClr val="accent1"/>
                </a:solidFill>
              </a:defRPr>
            </a:lvl1pPr>
            <a:lvl2pPr>
              <a:buNone/>
              <a:defRPr/>
            </a:lvl2pPr>
          </a:lstStyle>
          <a:p>
            <a:pPr lvl="0"/>
            <a:r>
              <a:rPr lang="en-GB" noProof="0" dirty="0" smtClean="0"/>
              <a:t>Subtitle</a:t>
            </a:r>
          </a:p>
        </p:txBody>
      </p:sp>
      <p:sp>
        <p:nvSpPr>
          <p:cNvPr id="3" name="Titre 2"/>
          <p:cNvSpPr>
            <a:spLocks noGrp="1"/>
          </p:cNvSpPr>
          <p:nvPr>
            <p:ph type="title" hasCustomPrompt="1"/>
          </p:nvPr>
        </p:nvSpPr>
        <p:spPr bwMode="gray">
          <a:xfrm>
            <a:off x="684213" y="1520788"/>
            <a:ext cx="7775575" cy="989359"/>
          </a:xfrm>
        </p:spPr>
        <p:txBody>
          <a:bodyPr/>
          <a:lstStyle>
            <a:lvl1pPr>
              <a:defRPr sz="3500" b="1" cap="none" baseline="0">
                <a:solidFill>
                  <a:schemeClr val="accent1"/>
                </a:solidFill>
              </a:defRPr>
            </a:lvl1pPr>
          </a:lstStyle>
          <a:p>
            <a:r>
              <a:rPr lang="en-GB" noProof="0" dirty="0" smtClean="0"/>
              <a:t>Chapter title</a:t>
            </a:r>
            <a:endParaRPr lang="en-GB" noProof="0" dirty="0"/>
          </a:p>
        </p:txBody>
      </p:sp>
      <p:pic>
        <p:nvPicPr>
          <p:cNvPr id="11" name="Image 10" descr="Logo_40x4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54450" y="0"/>
            <a:ext cx="1435100" cy="1435100"/>
          </a:xfrm>
          <a:prstGeom prst="rect">
            <a:avLst/>
          </a:prstGeom>
        </p:spPr>
      </p:pic>
      <p:sp>
        <p:nvSpPr>
          <p:cNvPr id="15" name="Espace réservé du texte 6"/>
          <p:cNvSpPr>
            <a:spLocks noGrp="1"/>
          </p:cNvSpPr>
          <p:nvPr>
            <p:ph type="body" sz="quarter" idx="15" hasCustomPrompt="1"/>
          </p:nvPr>
        </p:nvSpPr>
        <p:spPr bwMode="gray">
          <a:xfrm>
            <a:off x="1" y="3437394"/>
            <a:ext cx="9144000" cy="2944357"/>
          </a:xfrm>
          <a:solidFill>
            <a:schemeClr val="accent1"/>
          </a:solidFill>
        </p:spPr>
        <p:txBody>
          <a:bodyPr/>
          <a:lstStyle>
            <a:lvl1pPr>
              <a:defRPr sz="100">
                <a:solidFill>
                  <a:srgbClr val="9D9D9C">
                    <a:alpha val="0"/>
                  </a:srgbClr>
                </a:solidFill>
              </a:defRPr>
            </a:lvl1pPr>
          </a:lstStyle>
          <a:p>
            <a:pPr lvl="0"/>
            <a:r>
              <a:rPr lang="en-GB" noProof="0" dirty="0" smtClean="0"/>
              <a:t> </a:t>
            </a:r>
            <a:endParaRPr lang="en-GB" noProof="0" dirty="0"/>
          </a:p>
        </p:txBody>
      </p:sp>
      <p:sp>
        <p:nvSpPr>
          <p:cNvPr id="16" name="Espace réservé de la date 10"/>
          <p:cNvSpPr>
            <a:spLocks noGrp="1"/>
          </p:cNvSpPr>
          <p:nvPr>
            <p:ph type="dt" sz="half" idx="10"/>
          </p:nvPr>
        </p:nvSpPr>
        <p:spPr bwMode="gray">
          <a:xfrm>
            <a:off x="684213" y="6381750"/>
            <a:ext cx="2123591" cy="476251"/>
          </a:xfrm>
        </p:spPr>
        <p:txBody>
          <a:bodyPr/>
          <a:lstStyle/>
          <a:p>
            <a:r>
              <a:rPr lang="en-GB" dirty="0" smtClean="0">
                <a:solidFill>
                  <a:prstClr val="black"/>
                </a:solidFill>
              </a:rPr>
              <a:t>Date: Insert / Header and footer</a:t>
            </a:r>
            <a:endParaRPr lang="en-GB" dirty="0">
              <a:solidFill>
                <a:prstClr val="black"/>
              </a:solidFill>
            </a:endParaRPr>
          </a:p>
        </p:txBody>
      </p:sp>
      <p:sp>
        <p:nvSpPr>
          <p:cNvPr id="17" name="Espace réservé du numéro de diapositive 11"/>
          <p:cNvSpPr>
            <a:spLocks noGrp="1"/>
          </p:cNvSpPr>
          <p:nvPr>
            <p:ph type="sldNum" sz="quarter" idx="11"/>
          </p:nvPr>
        </p:nvSpPr>
        <p:spPr bwMode="gray">
          <a:xfrm>
            <a:off x="8459787" y="6381750"/>
            <a:ext cx="684213" cy="476250"/>
          </a:xfrm>
        </p:spPr>
        <p:txBody>
          <a:bodyPr/>
          <a:lstStyle/>
          <a:p>
            <a:fld id="{10C140CD-8AED-46FF-A9A2-77308F3F39AE}" type="slidenum">
              <a:rPr lang="en-GB" smtClean="0">
                <a:solidFill>
                  <a:prstClr val="black"/>
                </a:solidFill>
              </a:rPr>
              <a:pPr/>
              <a:t>‹#›</a:t>
            </a:fld>
            <a:endParaRPr lang="en-GB" dirty="0">
              <a:solidFill>
                <a:prstClr val="black"/>
              </a:solidFill>
            </a:endParaRPr>
          </a:p>
        </p:txBody>
      </p:sp>
      <p:sp>
        <p:nvSpPr>
          <p:cNvPr id="18" name="Espace réservé du pied de page 12"/>
          <p:cNvSpPr>
            <a:spLocks noGrp="1"/>
          </p:cNvSpPr>
          <p:nvPr>
            <p:ph type="ftr" sz="quarter" idx="12"/>
          </p:nvPr>
        </p:nvSpPr>
        <p:spPr bwMode="gray">
          <a:xfrm>
            <a:off x="2843808" y="6381750"/>
            <a:ext cx="5615980" cy="476251"/>
          </a:xfrm>
        </p:spPr>
        <p:txBody>
          <a:bodyPr/>
          <a:lstStyle/>
          <a:p>
            <a:r>
              <a:rPr lang="en-GB" dirty="0" smtClean="0">
                <a:solidFill>
                  <a:prstClr val="black"/>
                </a:solidFill>
              </a:rPr>
              <a:t>Footer can be personalized as follow: Insert / Header and footer</a:t>
            </a:r>
            <a:endParaRPr lang="en-GB" dirty="0">
              <a:solidFill>
                <a:prstClr val="black"/>
              </a:solidFill>
            </a:endParaRPr>
          </a:p>
        </p:txBody>
      </p:sp>
      <p:sp>
        <p:nvSpPr>
          <p:cNvPr id="10"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29868487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_Tex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lvl1pPr>
              <a:defRPr/>
            </a:lvl1pPr>
          </a:lstStyle>
          <a:p>
            <a:r>
              <a:rPr lang="en-GB" noProof="0" dirty="0" smtClean="0"/>
              <a:t>Title</a:t>
            </a:r>
            <a:endParaRPr lang="en-GB" noProof="0" dirty="0"/>
          </a:p>
        </p:txBody>
      </p:sp>
      <p:sp>
        <p:nvSpPr>
          <p:cNvPr id="3" name="Espace réservé du contenu 2"/>
          <p:cNvSpPr>
            <a:spLocks noGrp="1"/>
          </p:cNvSpPr>
          <p:nvPr>
            <p:ph idx="1" hasCustomPrompt="1"/>
          </p:nvPr>
        </p:nvSpPr>
        <p:spPr bwMode="gray"/>
        <p:txBody>
          <a:bodyPr/>
          <a:lstStyle>
            <a:lvl2pPr>
              <a:defRPr/>
            </a:lvl2pPr>
            <a:lvl3pPr>
              <a:defRPr/>
            </a:lvl3pPr>
            <a:lvl4pPr>
              <a:defRPr baseline="0"/>
            </a:lvl4pPr>
            <a:lvl5pPr>
              <a:defRPr/>
            </a:lvl5pPr>
          </a:lstStyle>
          <a:p>
            <a:pPr lvl="0"/>
            <a:r>
              <a:rPr lang="en-GB" noProof="0" dirty="0" smtClean="0"/>
              <a:t>Text level 1</a:t>
            </a:r>
          </a:p>
          <a:p>
            <a:pPr lvl="1"/>
            <a:r>
              <a:rPr lang="en-GB" noProof="0" dirty="0" smtClean="0"/>
              <a:t>Text level 2</a:t>
            </a:r>
          </a:p>
          <a:p>
            <a:pPr lvl="2"/>
            <a:r>
              <a:rPr lang="en-GB" noProof="0" dirty="0" smtClean="0"/>
              <a:t>Text level 3</a:t>
            </a:r>
          </a:p>
          <a:p>
            <a:pPr lvl="3"/>
            <a:r>
              <a:rPr lang="en-GB" noProof="0" dirty="0" smtClean="0"/>
              <a:t>Text level 4</a:t>
            </a:r>
          </a:p>
          <a:p>
            <a:pPr lvl="4"/>
            <a:r>
              <a:rPr lang="en-GB" noProof="0" dirty="0" smtClean="0"/>
              <a:t>Text level 5</a:t>
            </a:r>
            <a:endParaRPr lang="en-GB" noProof="0" dirty="0"/>
          </a:p>
        </p:txBody>
      </p:sp>
      <p:sp>
        <p:nvSpPr>
          <p:cNvPr id="11" name="Espace réservé de la date 10"/>
          <p:cNvSpPr>
            <a:spLocks noGrp="1"/>
          </p:cNvSpPr>
          <p:nvPr>
            <p:ph type="dt" sz="half" idx="10"/>
          </p:nvPr>
        </p:nvSpPr>
        <p:spPr bwMode="gray"/>
        <p:txBody>
          <a:bodyPr/>
          <a:lstStyle/>
          <a:p>
            <a:r>
              <a:rPr lang="en-GB" dirty="0" smtClean="0">
                <a:solidFill>
                  <a:prstClr val="black"/>
                </a:solidFill>
              </a:rPr>
              <a:t>Date: Insert / Header and footer</a:t>
            </a:r>
            <a:endParaRPr lang="en-GB" dirty="0">
              <a:solidFill>
                <a:prstClr val="black"/>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en-GB" smtClean="0">
                <a:solidFill>
                  <a:prstClr val="black"/>
                </a:solidFill>
              </a:rPr>
              <a:pPr/>
              <a:t>‹#›</a:t>
            </a:fld>
            <a:endParaRPr lang="en-GB" dirty="0">
              <a:solidFill>
                <a:prstClr val="black"/>
              </a:solidFill>
            </a:endParaRPr>
          </a:p>
        </p:txBody>
      </p:sp>
      <p:sp>
        <p:nvSpPr>
          <p:cNvPr id="13" name="Espace réservé du pied de page 12"/>
          <p:cNvSpPr>
            <a:spLocks noGrp="1"/>
          </p:cNvSpPr>
          <p:nvPr>
            <p:ph type="ftr" sz="quarter" idx="12"/>
          </p:nvPr>
        </p:nvSpPr>
        <p:spPr bwMode="gray"/>
        <p:txBody>
          <a:bodyPr/>
          <a:lstStyle/>
          <a:p>
            <a:r>
              <a:rPr lang="en-GB" dirty="0" smtClean="0">
                <a:solidFill>
                  <a:prstClr val="black"/>
                </a:solidFill>
              </a:rPr>
              <a:t>Footer can be personalized as follow: Insert / Header and footer</a:t>
            </a:r>
            <a:endParaRPr lang="en-GB" dirty="0">
              <a:solidFill>
                <a:prstClr val="black"/>
              </a:solidFill>
            </a:endParaRPr>
          </a:p>
        </p:txBody>
      </p:sp>
    </p:spTree>
    <p:extLst>
      <p:ext uri="{BB962C8B-B14F-4D97-AF65-F5344CB8AC3E}">
        <p14:creationId xmlns:p14="http://schemas.microsoft.com/office/powerpoint/2010/main" val="41350324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Text_Picture">
    <p:spTree>
      <p:nvGrpSpPr>
        <p:cNvPr id="1" name=""/>
        <p:cNvGrpSpPr/>
        <p:nvPr/>
      </p:nvGrpSpPr>
      <p:grpSpPr>
        <a:xfrm>
          <a:off x="0" y="0"/>
          <a:ext cx="0" cy="0"/>
          <a:chOff x="0" y="0"/>
          <a:chExt cx="0" cy="0"/>
        </a:xfrm>
      </p:grpSpPr>
      <p:sp>
        <p:nvSpPr>
          <p:cNvPr id="14" name="Espace réservé pour une image  13"/>
          <p:cNvSpPr>
            <a:spLocks noGrp="1"/>
          </p:cNvSpPr>
          <p:nvPr>
            <p:ph type="pic" sz="quarter" idx="14" hasCustomPrompt="1"/>
          </p:nvPr>
        </p:nvSpPr>
        <p:spPr bwMode="gray">
          <a:xfrm>
            <a:off x="0" y="3429000"/>
            <a:ext cx="9144000" cy="2944800"/>
          </a:xfrm>
          <a:prstGeom prst="rect">
            <a:avLst/>
          </a:prstGeom>
        </p:spPr>
        <p:txBody>
          <a:bodyPr wrap="square" lIns="2880000" rIns="2880000" anchor="ctr" anchorCtr="0">
            <a:noAutofit/>
          </a:bodyPr>
          <a:lstStyle>
            <a:lvl1pPr marL="0" marR="0" indent="0" algn="ctr" defTabSz="914400" rtl="0" eaLnBrk="1" fontAlgn="auto" latinLnBrk="0" hangingPunct="1">
              <a:lnSpc>
                <a:spcPct val="110000"/>
              </a:lnSpc>
              <a:spcBef>
                <a:spcPts val="0"/>
              </a:spcBef>
              <a:spcAft>
                <a:spcPts val="3000"/>
              </a:spcAft>
              <a:buClrTx/>
              <a:buSzPct val="25000"/>
              <a:buFontTx/>
              <a:buNone/>
              <a:tabLst/>
              <a:defRPr>
                <a:solidFill>
                  <a:schemeClr val="accent2"/>
                </a:solidFill>
              </a:defRPr>
            </a:lvl1pPr>
          </a:lstStyle>
          <a:p>
            <a:r>
              <a:rPr lang="en-GB" noProof="0" dirty="0" smtClean="0"/>
              <a:t>Corporate visual or data elements: Select the icon to insert a picture then place the visual into background position (Right click with the mouse / Send to back)</a:t>
            </a:r>
          </a:p>
        </p:txBody>
      </p:sp>
      <p:sp>
        <p:nvSpPr>
          <p:cNvPr id="2" name="Titre 1"/>
          <p:cNvSpPr>
            <a:spLocks noGrp="1"/>
          </p:cNvSpPr>
          <p:nvPr>
            <p:ph type="title" hasCustomPrompt="1"/>
          </p:nvPr>
        </p:nvSpPr>
        <p:spPr bwMode="gray"/>
        <p:txBody>
          <a:bodyPr/>
          <a:lstStyle>
            <a:lvl1pPr>
              <a:defRPr/>
            </a:lvl1pPr>
          </a:lstStyle>
          <a:p>
            <a:r>
              <a:rPr lang="en-GB" noProof="0" dirty="0" smtClean="0"/>
              <a:t>Title</a:t>
            </a:r>
            <a:endParaRPr lang="en-GB" noProof="0" dirty="0"/>
          </a:p>
        </p:txBody>
      </p:sp>
      <p:sp>
        <p:nvSpPr>
          <p:cNvPr id="3" name="Espace réservé du contenu 2"/>
          <p:cNvSpPr>
            <a:spLocks noGrp="1"/>
          </p:cNvSpPr>
          <p:nvPr>
            <p:ph idx="1" hasCustomPrompt="1"/>
          </p:nvPr>
        </p:nvSpPr>
        <p:spPr bwMode="gray">
          <a:xfrm>
            <a:off x="684213" y="1304925"/>
            <a:ext cx="7775575" cy="2016064"/>
          </a:xfrm>
        </p:spPr>
        <p:txBody>
          <a:bodyPr/>
          <a:lstStyle>
            <a:lvl2pPr>
              <a:defRPr/>
            </a:lvl2pPr>
            <a:lvl3pPr>
              <a:defRPr/>
            </a:lvl3pPr>
            <a:lvl4pPr>
              <a:defRPr baseline="0"/>
            </a:lvl4pPr>
            <a:lvl5pPr>
              <a:defRPr/>
            </a:lvl5pPr>
          </a:lstStyle>
          <a:p>
            <a:pPr lvl="0"/>
            <a:r>
              <a:rPr lang="en-GB" noProof="0" dirty="0" smtClean="0"/>
              <a:t>Text level 1</a:t>
            </a:r>
          </a:p>
          <a:p>
            <a:pPr lvl="1"/>
            <a:r>
              <a:rPr lang="en-GB" noProof="0" dirty="0" smtClean="0"/>
              <a:t>Text level 2</a:t>
            </a:r>
          </a:p>
          <a:p>
            <a:pPr lvl="2"/>
            <a:r>
              <a:rPr lang="en-GB" noProof="0" dirty="0" smtClean="0"/>
              <a:t>Text level 3</a:t>
            </a:r>
          </a:p>
          <a:p>
            <a:pPr lvl="3"/>
            <a:r>
              <a:rPr lang="en-GB" noProof="0" dirty="0" smtClean="0"/>
              <a:t>Text level 4</a:t>
            </a:r>
          </a:p>
          <a:p>
            <a:pPr lvl="4"/>
            <a:r>
              <a:rPr lang="en-GB" noProof="0" dirty="0" smtClean="0"/>
              <a:t>Text level 5</a:t>
            </a:r>
            <a:endParaRPr lang="en-GB" noProof="0" dirty="0"/>
          </a:p>
        </p:txBody>
      </p:sp>
      <p:sp>
        <p:nvSpPr>
          <p:cNvPr id="11" name="Espace réservé de la date 10"/>
          <p:cNvSpPr>
            <a:spLocks noGrp="1"/>
          </p:cNvSpPr>
          <p:nvPr>
            <p:ph type="dt" sz="half" idx="10"/>
          </p:nvPr>
        </p:nvSpPr>
        <p:spPr bwMode="gray"/>
        <p:txBody>
          <a:bodyPr/>
          <a:lstStyle/>
          <a:p>
            <a:r>
              <a:rPr lang="en-GB" dirty="0" smtClean="0">
                <a:solidFill>
                  <a:prstClr val="black"/>
                </a:solidFill>
              </a:rPr>
              <a:t>Date: Insert / Header and footer</a:t>
            </a:r>
            <a:endParaRPr lang="en-GB" dirty="0">
              <a:solidFill>
                <a:prstClr val="black"/>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en-GB" smtClean="0">
                <a:solidFill>
                  <a:prstClr val="black"/>
                </a:solidFill>
              </a:rPr>
              <a:pPr/>
              <a:t>‹#›</a:t>
            </a:fld>
            <a:endParaRPr lang="en-GB" dirty="0">
              <a:solidFill>
                <a:prstClr val="black"/>
              </a:solidFill>
            </a:endParaRPr>
          </a:p>
        </p:txBody>
      </p:sp>
      <p:sp>
        <p:nvSpPr>
          <p:cNvPr id="13" name="Espace réservé du pied de page 12"/>
          <p:cNvSpPr>
            <a:spLocks noGrp="1"/>
          </p:cNvSpPr>
          <p:nvPr>
            <p:ph type="ftr" sz="quarter" idx="12"/>
          </p:nvPr>
        </p:nvSpPr>
        <p:spPr bwMode="gray"/>
        <p:txBody>
          <a:bodyPr/>
          <a:lstStyle/>
          <a:p>
            <a:r>
              <a:rPr lang="en-GB" dirty="0" smtClean="0">
                <a:solidFill>
                  <a:prstClr val="black"/>
                </a:solidFill>
              </a:rPr>
              <a:t>Footer can be personalized as follow: Insert / Header and footer</a:t>
            </a:r>
            <a:endParaRPr lang="en-GB" dirty="0">
              <a:solidFill>
                <a:prstClr val="black"/>
              </a:solidFill>
            </a:endParaRPr>
          </a:p>
        </p:txBody>
      </p:sp>
      <p:sp>
        <p:nvSpPr>
          <p:cNvPr id="17" name="Espace réservé du texte 16"/>
          <p:cNvSpPr>
            <a:spLocks noGrp="1"/>
          </p:cNvSpPr>
          <p:nvPr>
            <p:ph type="body" sz="quarter" idx="15" hasCustomPrompt="1"/>
          </p:nvPr>
        </p:nvSpPr>
        <p:spPr bwMode="gray">
          <a:xfrm>
            <a:off x="0" y="6339600"/>
            <a:ext cx="9153525" cy="43200"/>
          </a:xfrm>
          <a:custGeom>
            <a:avLst/>
            <a:gdLst>
              <a:gd name="connsiteX0" fmla="*/ 4576286 w 9153525"/>
              <a:gd name="connsiteY0" fmla="*/ 0 h 74613"/>
              <a:gd name="connsiteX1" fmla="*/ 9153525 w 9153525"/>
              <a:gd name="connsiteY1" fmla="*/ 62348 h 74613"/>
              <a:gd name="connsiteX2" fmla="*/ 9153525 w 9153525"/>
              <a:gd name="connsiteY2" fmla="*/ 74613 h 74613"/>
              <a:gd name="connsiteX3" fmla="*/ 0 w 9153525"/>
              <a:gd name="connsiteY3" fmla="*/ 74613 h 74613"/>
              <a:gd name="connsiteX4" fmla="*/ 0 w 9153525"/>
              <a:gd name="connsiteY4" fmla="*/ 62348 h 74613"/>
              <a:gd name="connsiteX5" fmla="*/ 4576286 w 9153525"/>
              <a:gd name="connsiteY5" fmla="*/ 0 h 7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3525" h="74613">
                <a:moveTo>
                  <a:pt x="4576286" y="0"/>
                </a:moveTo>
                <a:cubicBezTo>
                  <a:pt x="6191670" y="0"/>
                  <a:pt x="7735535" y="21464"/>
                  <a:pt x="9153525" y="62348"/>
                </a:cubicBezTo>
                <a:lnTo>
                  <a:pt x="9153525" y="74613"/>
                </a:lnTo>
                <a:lnTo>
                  <a:pt x="0" y="74613"/>
                </a:lnTo>
                <a:lnTo>
                  <a:pt x="0" y="62348"/>
                </a:lnTo>
                <a:cubicBezTo>
                  <a:pt x="1417991" y="21464"/>
                  <a:pt x="2961855" y="0"/>
                  <a:pt x="4576286" y="0"/>
                </a:cubicBezTo>
                <a:close/>
              </a:path>
            </a:pathLst>
          </a:custGeom>
          <a:solidFill>
            <a:srgbClr val="FFDC00"/>
          </a:solidFill>
        </p:spPr>
        <p:txBody>
          <a:bodyPr wrap="square">
            <a:noAutofit/>
          </a:bodyPr>
          <a:lstStyle>
            <a:lvl1pPr>
              <a:defRPr sz="100">
                <a:solidFill>
                  <a:srgbClr val="9D9D9C">
                    <a:alpha val="0"/>
                  </a:srgbClr>
                </a:solidFill>
              </a:defRPr>
            </a:lvl1pPr>
          </a:lstStyle>
          <a:p>
            <a:pPr lvl="0"/>
            <a:r>
              <a:rPr lang="en-GB" noProof="0" dirty="0" smtClean="0"/>
              <a:t> </a:t>
            </a:r>
            <a:endParaRPr lang="en-GB" noProof="0" dirty="0"/>
          </a:p>
        </p:txBody>
      </p:sp>
    </p:spTree>
    <p:extLst>
      <p:ext uri="{BB962C8B-B14F-4D97-AF65-F5344CB8AC3E}">
        <p14:creationId xmlns:p14="http://schemas.microsoft.com/office/powerpoint/2010/main" val="3721942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6C4E24D-B5EF-4C07-88D6-0C61B9C818F0}" type="datetime1">
              <a:rPr lang="en-US" smtClean="0">
                <a:solidFill>
                  <a:prstClr val="black"/>
                </a:solidFill>
              </a:rPr>
              <a:pPr/>
              <a:t>2/6/2019</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GB" dirty="0" smtClean="0">
                <a:solidFill>
                  <a:prstClr val="black"/>
                </a:solidFill>
              </a:rPr>
              <a:t>Level 1 AtoN Manager Course</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38A18EDB-7950-48C8-8830-B44F92E019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65103321"/>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Cover_Gradient">
    <p:spTree>
      <p:nvGrpSpPr>
        <p:cNvPr id="1" name=""/>
        <p:cNvGrpSpPr/>
        <p:nvPr/>
      </p:nvGrpSpPr>
      <p:grpSpPr>
        <a:xfrm>
          <a:off x="0" y="0"/>
          <a:ext cx="0" cy="0"/>
          <a:chOff x="0" y="0"/>
          <a:chExt cx="0" cy="0"/>
        </a:xfrm>
      </p:grpSpPr>
      <p:sp>
        <p:nvSpPr>
          <p:cNvPr id="12" name="Rectangle 11"/>
          <p:cNvSpPr/>
          <p:nvPr userDrawn="1"/>
        </p:nvSpPr>
        <p:spPr bwMode="gray">
          <a:xfrm>
            <a:off x="0" y="-2364"/>
            <a:ext cx="9143622" cy="68603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Rectangle 10"/>
          <p:cNvSpPr/>
          <p:nvPr userDrawn="1"/>
        </p:nvSpPr>
        <p:spPr bwMode="gray">
          <a:xfrm>
            <a:off x="0" y="3437394"/>
            <a:ext cx="9143622" cy="3420606"/>
          </a:xfrm>
          <a:prstGeom prst="rect">
            <a:avLst/>
          </a:prstGeom>
          <a:gradFill>
            <a:gsLst>
              <a:gs pos="100000">
                <a:srgbClr val="00B5D2"/>
              </a:gs>
              <a:gs pos="0">
                <a:srgbClr val="0076A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Espace réservé de la date 3"/>
          <p:cNvSpPr>
            <a:spLocks noGrp="1"/>
          </p:cNvSpPr>
          <p:nvPr>
            <p:ph type="dt" sz="half" idx="10"/>
          </p:nvPr>
        </p:nvSpPr>
        <p:spPr bwMode="gray">
          <a:xfrm>
            <a:off x="684213" y="6381750"/>
            <a:ext cx="8135937" cy="476251"/>
          </a:xfrm>
        </p:spPr>
        <p:txBody>
          <a:bodyPr/>
          <a:lstStyle/>
          <a:p>
            <a:pPr algn="r"/>
            <a:fld id="{16D4F688-07A1-47AD-8206-ED00D4F39EC3}" type="datetime1">
              <a:rPr lang="en-US" smtClean="0">
                <a:solidFill>
                  <a:prstClr val="white"/>
                </a:solidFill>
              </a:rPr>
              <a:pPr algn="r"/>
              <a:t>2/6/2019</a:t>
            </a:fld>
            <a:endParaRPr lang="en-GB" dirty="0">
              <a:solidFill>
                <a:prstClr val="white"/>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dirty="0" smtClean="0">
                <a:solidFill>
                  <a:prstClr val="black">
                    <a:alpha val="0"/>
                  </a:prstClr>
                </a:solidFill>
              </a:rPr>
              <a:t>Level 1 AtoN Manager Course</a:t>
            </a:r>
            <a:endParaRPr lang="en-GB" dirty="0">
              <a:solidFill>
                <a:prstClr val="black">
                  <a:alpha val="0"/>
                </a:prstClr>
              </a:solidFill>
            </a:endParaRPr>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smtClean="0">
                <a:solidFill>
                  <a:prstClr val="black">
                    <a:alpha val="0"/>
                  </a:prstClr>
                </a:solidFill>
              </a:rPr>
              <a:pPr/>
              <a:t>‹#›</a:t>
            </a:fld>
            <a:endParaRPr lang="en-GB" dirty="0">
              <a:solidFill>
                <a:prstClr val="black">
                  <a:alpha val="0"/>
                </a:prstClr>
              </a:solidFill>
            </a:endParaRPr>
          </a:p>
        </p:txBody>
      </p:sp>
      <p:sp>
        <p:nvSpPr>
          <p:cNvPr id="8" name="Espace réservé du texte 7"/>
          <p:cNvSpPr>
            <a:spLocks noGrp="1"/>
          </p:cNvSpPr>
          <p:nvPr>
            <p:ph type="body" sz="quarter" idx="13" hasCustomPrompt="1"/>
          </p:nvPr>
        </p:nvSpPr>
        <p:spPr bwMode="gray">
          <a:xfrm>
            <a:off x="684213" y="4797152"/>
            <a:ext cx="7775575" cy="1584598"/>
          </a:xfrm>
        </p:spPr>
        <p:txBody>
          <a:bodyPr/>
          <a:lstStyle>
            <a:lvl1pPr>
              <a:spcAft>
                <a:spcPts val="0"/>
              </a:spcAft>
              <a:defRPr sz="2600">
                <a:solidFill>
                  <a:schemeClr val="bg1"/>
                </a:solidFill>
              </a:defRPr>
            </a:lvl1pPr>
            <a:lvl2pPr>
              <a:buNone/>
              <a:defRPr/>
            </a:lvl2pPr>
          </a:lstStyle>
          <a:p>
            <a:pPr lvl="0"/>
            <a:r>
              <a:rPr lang="en-GB" noProof="0" dirty="0" smtClean="0"/>
              <a:t>Subtitle</a:t>
            </a:r>
          </a:p>
        </p:txBody>
      </p:sp>
      <p:sp>
        <p:nvSpPr>
          <p:cNvPr id="3" name="Titre 2"/>
          <p:cNvSpPr>
            <a:spLocks noGrp="1"/>
          </p:cNvSpPr>
          <p:nvPr>
            <p:ph type="title" hasCustomPrompt="1"/>
          </p:nvPr>
        </p:nvSpPr>
        <p:spPr bwMode="gray">
          <a:xfrm>
            <a:off x="684213" y="3429000"/>
            <a:ext cx="7775575" cy="1188131"/>
          </a:xfrm>
        </p:spPr>
        <p:txBody>
          <a:bodyPr/>
          <a:lstStyle>
            <a:lvl1pPr>
              <a:defRPr sz="3500" cap="all" baseline="0">
                <a:solidFill>
                  <a:schemeClr val="bg1"/>
                </a:solidFill>
              </a:defRPr>
            </a:lvl1pPr>
          </a:lstStyle>
          <a:p>
            <a:r>
              <a:rPr lang="en-GB" noProof="0" dirty="0" smtClean="0"/>
              <a:t>Title</a:t>
            </a:r>
            <a:endParaRPr lang="en-GB" noProof="0" dirty="0"/>
          </a:p>
        </p:txBody>
      </p:sp>
      <p:pic>
        <p:nvPicPr>
          <p:cNvPr id="10" name="Image 9" descr="Logo_couv_70x7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14"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948934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_Picture">
    <p:spTree>
      <p:nvGrpSpPr>
        <p:cNvPr id="1" name=""/>
        <p:cNvGrpSpPr/>
        <p:nvPr/>
      </p:nvGrpSpPr>
      <p:grpSpPr>
        <a:xfrm>
          <a:off x="0" y="0"/>
          <a:ext cx="0" cy="0"/>
          <a:chOff x="0" y="0"/>
          <a:chExt cx="0" cy="0"/>
        </a:xfrm>
      </p:grpSpPr>
      <p:sp>
        <p:nvSpPr>
          <p:cNvPr id="12" name="Rectangle 11"/>
          <p:cNvSpPr/>
          <p:nvPr userDrawn="1"/>
        </p:nvSpPr>
        <p:spPr bwMode="gray">
          <a:xfrm>
            <a:off x="0" y="-2364"/>
            <a:ext cx="9143622" cy="68603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Espace réservé de la date 3"/>
          <p:cNvSpPr>
            <a:spLocks noGrp="1"/>
          </p:cNvSpPr>
          <p:nvPr>
            <p:ph type="dt" sz="half" idx="10"/>
          </p:nvPr>
        </p:nvSpPr>
        <p:spPr bwMode="gray">
          <a:xfrm>
            <a:off x="684213" y="6381750"/>
            <a:ext cx="8135937" cy="476251"/>
          </a:xfrm>
        </p:spPr>
        <p:txBody>
          <a:bodyPr/>
          <a:lstStyle/>
          <a:p>
            <a:pPr algn="r"/>
            <a:r>
              <a:rPr lang="en-GB" dirty="0" smtClean="0">
                <a:solidFill>
                  <a:prstClr val="white"/>
                </a:solidFill>
              </a:rPr>
              <a:t>Date: Insert / Header and footer</a:t>
            </a:r>
            <a:endParaRPr lang="en-GB" dirty="0">
              <a:solidFill>
                <a:prstClr val="white"/>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dirty="0" smtClean="0">
                <a:solidFill>
                  <a:prstClr val="black">
                    <a:alpha val="0"/>
                  </a:prstClr>
                </a:solidFill>
              </a:rPr>
              <a:t>Footer can be personalized as follow: Insert / Header and footer</a:t>
            </a:r>
            <a:endParaRPr lang="en-GB" dirty="0">
              <a:solidFill>
                <a:prstClr val="black">
                  <a:alpha val="0"/>
                </a:prstClr>
              </a:solidFill>
            </a:endParaRPr>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smtClean="0">
                <a:solidFill>
                  <a:prstClr val="black">
                    <a:alpha val="0"/>
                  </a:prstClr>
                </a:solidFill>
              </a:rPr>
              <a:pPr/>
              <a:t>‹#›</a:t>
            </a:fld>
            <a:endParaRPr lang="en-GB" dirty="0">
              <a:solidFill>
                <a:prstClr val="black">
                  <a:alpha val="0"/>
                </a:prstClr>
              </a:solidFill>
            </a:endParaRPr>
          </a:p>
        </p:txBody>
      </p:sp>
      <p:sp>
        <p:nvSpPr>
          <p:cNvPr id="8" name="Espace réservé du texte 7"/>
          <p:cNvSpPr>
            <a:spLocks noGrp="1"/>
          </p:cNvSpPr>
          <p:nvPr>
            <p:ph type="body" sz="quarter" idx="13" hasCustomPrompt="1"/>
          </p:nvPr>
        </p:nvSpPr>
        <p:spPr bwMode="gray">
          <a:xfrm>
            <a:off x="684213" y="4797152"/>
            <a:ext cx="7775575" cy="1584598"/>
          </a:xfrm>
        </p:spPr>
        <p:txBody>
          <a:bodyPr/>
          <a:lstStyle>
            <a:lvl1pPr>
              <a:spcAft>
                <a:spcPts val="0"/>
              </a:spcAft>
              <a:defRPr sz="2600">
                <a:solidFill>
                  <a:schemeClr val="bg1"/>
                </a:solidFill>
              </a:defRPr>
            </a:lvl1pPr>
            <a:lvl2pPr>
              <a:buNone/>
              <a:defRPr/>
            </a:lvl2pPr>
          </a:lstStyle>
          <a:p>
            <a:pPr lvl="0"/>
            <a:r>
              <a:rPr lang="en-GB" noProof="0" dirty="0" smtClean="0"/>
              <a:t>Subtitle</a:t>
            </a:r>
          </a:p>
        </p:txBody>
      </p:sp>
      <p:sp>
        <p:nvSpPr>
          <p:cNvPr id="3" name="Titre 2"/>
          <p:cNvSpPr>
            <a:spLocks noGrp="1"/>
          </p:cNvSpPr>
          <p:nvPr>
            <p:ph type="title" hasCustomPrompt="1"/>
          </p:nvPr>
        </p:nvSpPr>
        <p:spPr bwMode="gray">
          <a:xfrm>
            <a:off x="684213" y="3429000"/>
            <a:ext cx="7775575" cy="1188131"/>
          </a:xfrm>
        </p:spPr>
        <p:txBody>
          <a:bodyPr/>
          <a:lstStyle>
            <a:lvl1pPr>
              <a:defRPr sz="3500" cap="all" baseline="0">
                <a:solidFill>
                  <a:schemeClr val="bg1"/>
                </a:solidFill>
              </a:defRPr>
            </a:lvl1pPr>
          </a:lstStyle>
          <a:p>
            <a:r>
              <a:rPr lang="en-GB" noProof="0" dirty="0" smtClean="0"/>
              <a:t>Title</a:t>
            </a:r>
            <a:endParaRPr lang="en-GB" noProof="0" dirty="0"/>
          </a:p>
        </p:txBody>
      </p:sp>
      <p:sp>
        <p:nvSpPr>
          <p:cNvPr id="9"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pic>
        <p:nvPicPr>
          <p:cNvPr id="10" name="Image 9" descr="Logo_couv_70x7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7" name="Espace réservé pour une image  6"/>
          <p:cNvSpPr>
            <a:spLocks noGrp="1"/>
          </p:cNvSpPr>
          <p:nvPr>
            <p:ph type="pic" sz="quarter" idx="14" hasCustomPrompt="1"/>
          </p:nvPr>
        </p:nvSpPr>
        <p:spPr bwMode="gray">
          <a:xfrm>
            <a:off x="0" y="3437394"/>
            <a:ext cx="9144000" cy="3420606"/>
          </a:xfrm>
        </p:spPr>
        <p:txBody>
          <a:bodyPr lIns="2880000" rIns="288000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baseline="0">
                <a:solidFill>
                  <a:schemeClr val="bg1"/>
                </a:solidFill>
              </a:defRPr>
            </a:lvl1pPr>
          </a:lstStyle>
          <a:p>
            <a:r>
              <a:rPr lang="en-GB" noProof="0" dirty="0" smtClean="0"/>
              <a:t>Corporate visual: Select the icon to insert a picture then place the visual into background position (Right click with the mouse / Send to back)</a:t>
            </a:r>
          </a:p>
        </p:txBody>
      </p:sp>
    </p:spTree>
    <p:extLst>
      <p:ext uri="{BB962C8B-B14F-4D97-AF65-F5344CB8AC3E}">
        <p14:creationId xmlns:p14="http://schemas.microsoft.com/office/powerpoint/2010/main" val="2271902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ver_Color">
    <p:spTree>
      <p:nvGrpSpPr>
        <p:cNvPr id="1" name=""/>
        <p:cNvGrpSpPr/>
        <p:nvPr/>
      </p:nvGrpSpPr>
      <p:grpSpPr>
        <a:xfrm>
          <a:off x="0" y="0"/>
          <a:ext cx="0" cy="0"/>
          <a:chOff x="0" y="0"/>
          <a:chExt cx="0" cy="0"/>
        </a:xfrm>
      </p:grpSpPr>
      <p:sp>
        <p:nvSpPr>
          <p:cNvPr id="12" name="Rectangle 11"/>
          <p:cNvSpPr/>
          <p:nvPr userDrawn="1"/>
        </p:nvSpPr>
        <p:spPr bwMode="gray">
          <a:xfrm>
            <a:off x="0" y="-2364"/>
            <a:ext cx="9143622" cy="68603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Espace réservé du texte 6"/>
          <p:cNvSpPr>
            <a:spLocks noGrp="1"/>
          </p:cNvSpPr>
          <p:nvPr>
            <p:ph type="body" sz="quarter" idx="14" hasCustomPrompt="1"/>
          </p:nvPr>
        </p:nvSpPr>
        <p:spPr bwMode="gray">
          <a:xfrm>
            <a:off x="0" y="3437394"/>
            <a:ext cx="9153525" cy="3420606"/>
          </a:xfrm>
          <a:solidFill>
            <a:schemeClr val="accent2"/>
          </a:solidFill>
        </p:spPr>
        <p:txBody>
          <a:bodyPr/>
          <a:lstStyle>
            <a:lvl1pPr>
              <a:defRPr sz="100">
                <a:solidFill>
                  <a:srgbClr val="9D9D9C">
                    <a:alpha val="0"/>
                  </a:srgbClr>
                </a:solidFill>
              </a:defRPr>
            </a:lvl1pPr>
          </a:lstStyle>
          <a:p>
            <a:pPr lvl="0"/>
            <a:r>
              <a:rPr lang="en-GB" noProof="0" dirty="0" smtClean="0"/>
              <a:t> </a:t>
            </a:r>
            <a:endParaRPr lang="en-GB" noProof="0" dirty="0"/>
          </a:p>
        </p:txBody>
      </p:sp>
      <p:sp>
        <p:nvSpPr>
          <p:cNvPr id="4" name="Espace réservé de la date 3"/>
          <p:cNvSpPr>
            <a:spLocks noGrp="1"/>
          </p:cNvSpPr>
          <p:nvPr>
            <p:ph type="dt" sz="half" idx="10"/>
          </p:nvPr>
        </p:nvSpPr>
        <p:spPr bwMode="gray">
          <a:xfrm>
            <a:off x="684213" y="6381750"/>
            <a:ext cx="8135937" cy="476251"/>
          </a:xfrm>
        </p:spPr>
        <p:txBody>
          <a:bodyPr/>
          <a:lstStyle/>
          <a:p>
            <a:pPr algn="r"/>
            <a:r>
              <a:rPr lang="en-GB" dirty="0" smtClean="0">
                <a:solidFill>
                  <a:prstClr val="white"/>
                </a:solidFill>
              </a:rPr>
              <a:t>Date: Insert / Header and footer</a:t>
            </a:r>
            <a:endParaRPr lang="en-GB" dirty="0">
              <a:solidFill>
                <a:prstClr val="white"/>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dirty="0" smtClean="0">
                <a:solidFill>
                  <a:prstClr val="black">
                    <a:alpha val="0"/>
                  </a:prstClr>
                </a:solidFill>
              </a:rPr>
              <a:t>Footer can be personalized as follow: Insert / Header and footer</a:t>
            </a:r>
            <a:endParaRPr lang="en-GB" dirty="0">
              <a:solidFill>
                <a:prstClr val="black">
                  <a:alpha val="0"/>
                </a:prstClr>
              </a:solidFill>
            </a:endParaRPr>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smtClean="0">
                <a:solidFill>
                  <a:prstClr val="black">
                    <a:alpha val="0"/>
                  </a:prstClr>
                </a:solidFill>
              </a:rPr>
              <a:pPr/>
              <a:t>‹#›</a:t>
            </a:fld>
            <a:endParaRPr lang="en-GB" dirty="0">
              <a:solidFill>
                <a:prstClr val="black">
                  <a:alpha val="0"/>
                </a:prstClr>
              </a:solidFill>
            </a:endParaRPr>
          </a:p>
        </p:txBody>
      </p:sp>
      <p:sp>
        <p:nvSpPr>
          <p:cNvPr id="8" name="Espace réservé du texte 7"/>
          <p:cNvSpPr>
            <a:spLocks noGrp="1"/>
          </p:cNvSpPr>
          <p:nvPr>
            <p:ph type="body" sz="quarter" idx="13" hasCustomPrompt="1"/>
          </p:nvPr>
        </p:nvSpPr>
        <p:spPr bwMode="gray">
          <a:xfrm>
            <a:off x="684213" y="4797152"/>
            <a:ext cx="7775575" cy="1584598"/>
          </a:xfrm>
        </p:spPr>
        <p:txBody>
          <a:bodyPr/>
          <a:lstStyle>
            <a:lvl1pPr>
              <a:spcAft>
                <a:spcPts val="0"/>
              </a:spcAft>
              <a:defRPr sz="2600">
                <a:solidFill>
                  <a:schemeClr val="bg1"/>
                </a:solidFill>
              </a:defRPr>
            </a:lvl1pPr>
            <a:lvl2pPr>
              <a:buNone/>
              <a:defRPr/>
            </a:lvl2pPr>
          </a:lstStyle>
          <a:p>
            <a:pPr lvl="0"/>
            <a:r>
              <a:rPr lang="en-GB" noProof="0" dirty="0" smtClean="0"/>
              <a:t>Subtitle</a:t>
            </a:r>
          </a:p>
        </p:txBody>
      </p:sp>
      <p:sp>
        <p:nvSpPr>
          <p:cNvPr id="3" name="Titre 2"/>
          <p:cNvSpPr>
            <a:spLocks noGrp="1"/>
          </p:cNvSpPr>
          <p:nvPr>
            <p:ph type="title" hasCustomPrompt="1"/>
          </p:nvPr>
        </p:nvSpPr>
        <p:spPr bwMode="gray">
          <a:xfrm>
            <a:off x="684213" y="3429000"/>
            <a:ext cx="7775575" cy="1188131"/>
          </a:xfrm>
        </p:spPr>
        <p:txBody>
          <a:bodyPr/>
          <a:lstStyle>
            <a:lvl1pPr>
              <a:defRPr sz="3500" cap="all" baseline="0">
                <a:solidFill>
                  <a:schemeClr val="bg1"/>
                </a:solidFill>
              </a:defRPr>
            </a:lvl1pPr>
          </a:lstStyle>
          <a:p>
            <a:r>
              <a:rPr lang="en-GB" noProof="0" dirty="0" smtClean="0"/>
              <a:t>Title</a:t>
            </a:r>
            <a:endParaRPr lang="en-GB" noProof="0" dirty="0"/>
          </a:p>
        </p:txBody>
      </p:sp>
      <p:pic>
        <p:nvPicPr>
          <p:cNvPr id="10" name="Image 9" descr="Logo_couv_70x7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11"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2954298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_4_Partnership">
    <p:spTree>
      <p:nvGrpSpPr>
        <p:cNvPr id="1" name=""/>
        <p:cNvGrpSpPr/>
        <p:nvPr/>
      </p:nvGrpSpPr>
      <p:grpSpPr>
        <a:xfrm>
          <a:off x="0" y="0"/>
          <a:ext cx="0" cy="0"/>
          <a:chOff x="0" y="0"/>
          <a:chExt cx="0" cy="0"/>
        </a:xfrm>
      </p:grpSpPr>
      <p:sp>
        <p:nvSpPr>
          <p:cNvPr id="12" name="Rectangle 11"/>
          <p:cNvSpPr/>
          <p:nvPr userDrawn="1"/>
        </p:nvSpPr>
        <p:spPr bwMode="gray">
          <a:xfrm>
            <a:off x="0" y="-2364"/>
            <a:ext cx="9143622" cy="34397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 name="Rectangle 18"/>
          <p:cNvSpPr/>
          <p:nvPr userDrawn="1"/>
        </p:nvSpPr>
        <p:spPr bwMode="gray">
          <a:xfrm>
            <a:off x="0" y="3437394"/>
            <a:ext cx="9143622" cy="820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Espace réservé du texte 6"/>
          <p:cNvSpPr>
            <a:spLocks noGrp="1"/>
          </p:cNvSpPr>
          <p:nvPr>
            <p:ph type="body" sz="quarter" idx="14" hasCustomPrompt="1"/>
          </p:nvPr>
        </p:nvSpPr>
        <p:spPr bwMode="gray">
          <a:xfrm>
            <a:off x="0" y="4257674"/>
            <a:ext cx="9153525" cy="2600326"/>
          </a:xfrm>
          <a:solidFill>
            <a:schemeClr val="accent2"/>
          </a:solidFill>
        </p:spPr>
        <p:txBody>
          <a:bodyPr/>
          <a:lstStyle>
            <a:lvl1pPr>
              <a:defRPr sz="100">
                <a:solidFill>
                  <a:srgbClr val="9D9D9C">
                    <a:alpha val="0"/>
                  </a:srgbClr>
                </a:solidFill>
              </a:defRPr>
            </a:lvl1pPr>
          </a:lstStyle>
          <a:p>
            <a:pPr lvl="0"/>
            <a:r>
              <a:rPr lang="en-GB" noProof="0" dirty="0" smtClean="0"/>
              <a:t> </a:t>
            </a:r>
            <a:endParaRPr lang="en-GB" noProof="0" dirty="0"/>
          </a:p>
        </p:txBody>
      </p:sp>
      <p:sp>
        <p:nvSpPr>
          <p:cNvPr id="4" name="Espace réservé de la date 3"/>
          <p:cNvSpPr>
            <a:spLocks noGrp="1"/>
          </p:cNvSpPr>
          <p:nvPr>
            <p:ph type="dt" sz="half" idx="10"/>
          </p:nvPr>
        </p:nvSpPr>
        <p:spPr bwMode="gray">
          <a:xfrm>
            <a:off x="684213" y="6381750"/>
            <a:ext cx="8135937" cy="476251"/>
          </a:xfrm>
        </p:spPr>
        <p:txBody>
          <a:bodyPr/>
          <a:lstStyle/>
          <a:p>
            <a:pPr algn="r"/>
            <a:r>
              <a:rPr lang="en-GB" noProof="0" dirty="0" smtClean="0">
                <a:solidFill>
                  <a:schemeClr val="bg1"/>
                </a:solidFill>
              </a:rPr>
              <a:t>Date: Insert / Header and footer</a:t>
            </a:r>
            <a:endParaRPr lang="en-GB" noProof="0" dirty="0">
              <a:solidFill>
                <a:schemeClr val="bg1"/>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noProof="0" dirty="0" smtClean="0"/>
              <a:t>Footer can be personalized as follow: Insert / Header and footer</a:t>
            </a:r>
            <a:endParaRPr lang="en-GB" noProof="0" dirty="0"/>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noProof="0" smtClean="0"/>
              <a:pPr/>
              <a:t>‹#›</a:t>
            </a:fld>
            <a:endParaRPr lang="en-GB" noProof="0" dirty="0"/>
          </a:p>
        </p:txBody>
      </p:sp>
      <p:sp>
        <p:nvSpPr>
          <p:cNvPr id="8" name="Espace réservé du texte 7"/>
          <p:cNvSpPr>
            <a:spLocks noGrp="1"/>
          </p:cNvSpPr>
          <p:nvPr>
            <p:ph type="body" sz="quarter" idx="13" hasCustomPrompt="1"/>
          </p:nvPr>
        </p:nvSpPr>
        <p:spPr bwMode="gray">
          <a:xfrm>
            <a:off x="684213" y="5984875"/>
            <a:ext cx="7775575" cy="504000"/>
          </a:xfrm>
        </p:spPr>
        <p:txBody>
          <a:bodyPr/>
          <a:lstStyle>
            <a:lvl1pPr>
              <a:spcAft>
                <a:spcPts val="0"/>
              </a:spcAft>
              <a:defRPr sz="2600">
                <a:solidFill>
                  <a:schemeClr val="bg1"/>
                </a:solidFill>
              </a:defRPr>
            </a:lvl1pPr>
            <a:lvl2pPr>
              <a:buNone/>
              <a:defRPr/>
            </a:lvl2pPr>
          </a:lstStyle>
          <a:p>
            <a:pPr lvl="0"/>
            <a:r>
              <a:rPr lang="en-GB" noProof="0" dirty="0" smtClean="0"/>
              <a:t>Subtitle</a:t>
            </a:r>
          </a:p>
        </p:txBody>
      </p:sp>
      <p:sp>
        <p:nvSpPr>
          <p:cNvPr id="3" name="Titre 2"/>
          <p:cNvSpPr>
            <a:spLocks noGrp="1"/>
          </p:cNvSpPr>
          <p:nvPr>
            <p:ph type="title" hasCustomPrompt="1"/>
          </p:nvPr>
        </p:nvSpPr>
        <p:spPr bwMode="gray">
          <a:xfrm>
            <a:off x="684213" y="3429000"/>
            <a:ext cx="7775575" cy="2376264"/>
          </a:xfrm>
        </p:spPr>
        <p:txBody>
          <a:bodyPr/>
          <a:lstStyle>
            <a:lvl1pPr>
              <a:defRPr sz="3500" cap="all" baseline="0">
                <a:solidFill>
                  <a:schemeClr val="bg1"/>
                </a:solidFill>
              </a:defRPr>
            </a:lvl1pPr>
          </a:lstStyle>
          <a:p>
            <a:r>
              <a:rPr lang="en-GB" noProof="0" dirty="0" smtClean="0"/>
              <a:t>Title</a:t>
            </a:r>
            <a:endParaRPr lang="en-GB" noProof="0" dirty="0"/>
          </a:p>
        </p:txBody>
      </p:sp>
      <p:pic>
        <p:nvPicPr>
          <p:cNvPr id="10" name="Image 9" descr="Logo_couv_70x7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9" name="Espace réservé du texte 8"/>
          <p:cNvSpPr>
            <a:spLocks noGrp="1"/>
          </p:cNvSpPr>
          <p:nvPr>
            <p:ph type="body" sz="quarter" idx="15" hasCustomPrompt="1"/>
          </p:nvPr>
        </p:nvSpPr>
        <p:spPr bwMode="gray">
          <a:xfrm>
            <a:off x="503238" y="3437394"/>
            <a:ext cx="2484586" cy="820281"/>
          </a:xfrm>
        </p:spPr>
        <p:txBody>
          <a:bodyPr anchor="ctr" anchorCtr="0"/>
          <a:lstStyle>
            <a:lvl1pPr algn="r">
              <a:lnSpc>
                <a:spcPct val="100000"/>
              </a:lnSpc>
              <a:spcAft>
                <a:spcPts val="0"/>
              </a:spcAft>
              <a:defRPr sz="1600" cap="all" baseline="0">
                <a:solidFill>
                  <a:schemeClr val="accent2"/>
                </a:solidFill>
              </a:defRPr>
            </a:lvl1pPr>
          </a:lstStyle>
          <a:p>
            <a:pPr lvl="0"/>
            <a:r>
              <a:rPr lang="en-GB" noProof="0" dirty="0" smtClean="0"/>
              <a:t>Text</a:t>
            </a:r>
            <a:endParaRPr lang="en-GB" noProof="0" dirty="0"/>
          </a:p>
        </p:txBody>
      </p:sp>
      <p:sp>
        <p:nvSpPr>
          <p:cNvPr id="14" name="Espace réservé pour une image  6"/>
          <p:cNvSpPr>
            <a:spLocks noGrp="1"/>
          </p:cNvSpPr>
          <p:nvPr>
            <p:ph type="pic" sz="quarter" idx="16" hasCustomPrompt="1"/>
          </p:nvPr>
        </p:nvSpPr>
        <p:spPr bwMode="gray">
          <a:xfrm>
            <a:off x="3113088"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smtClean="0"/>
              <a:t>Picture</a:t>
            </a:r>
          </a:p>
        </p:txBody>
      </p:sp>
      <p:sp>
        <p:nvSpPr>
          <p:cNvPr id="15" name="Espace réservé pour une image  6"/>
          <p:cNvSpPr>
            <a:spLocks noGrp="1"/>
          </p:cNvSpPr>
          <p:nvPr>
            <p:ph type="pic" sz="quarter" idx="17" hasCustomPrompt="1"/>
          </p:nvPr>
        </p:nvSpPr>
        <p:spPr bwMode="gray">
          <a:xfrm>
            <a:off x="4559442"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smtClean="0"/>
              <a:t>Picture</a:t>
            </a:r>
          </a:p>
        </p:txBody>
      </p:sp>
      <p:sp>
        <p:nvSpPr>
          <p:cNvPr id="16" name="Espace réservé pour une image  6"/>
          <p:cNvSpPr>
            <a:spLocks noGrp="1"/>
          </p:cNvSpPr>
          <p:nvPr>
            <p:ph type="pic" sz="quarter" idx="18" hasCustomPrompt="1"/>
          </p:nvPr>
        </p:nvSpPr>
        <p:spPr bwMode="gray">
          <a:xfrm>
            <a:off x="6005796"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smtClean="0"/>
              <a:t>Picture</a:t>
            </a:r>
          </a:p>
        </p:txBody>
      </p:sp>
      <p:sp>
        <p:nvSpPr>
          <p:cNvPr id="17" name="Espace réservé pour une image  6"/>
          <p:cNvSpPr>
            <a:spLocks noGrp="1"/>
          </p:cNvSpPr>
          <p:nvPr>
            <p:ph type="pic" sz="quarter" idx="19" hasCustomPrompt="1"/>
          </p:nvPr>
        </p:nvSpPr>
        <p:spPr bwMode="gray">
          <a:xfrm>
            <a:off x="7452150"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smtClean="0"/>
              <a:t>Picture</a:t>
            </a:r>
          </a:p>
        </p:txBody>
      </p:sp>
      <p:sp>
        <p:nvSpPr>
          <p:cNvPr id="18"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3598248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_4_Partnership">
    <p:spTree>
      <p:nvGrpSpPr>
        <p:cNvPr id="1" name=""/>
        <p:cNvGrpSpPr/>
        <p:nvPr/>
      </p:nvGrpSpPr>
      <p:grpSpPr>
        <a:xfrm>
          <a:off x="0" y="0"/>
          <a:ext cx="0" cy="0"/>
          <a:chOff x="0" y="0"/>
          <a:chExt cx="0" cy="0"/>
        </a:xfrm>
      </p:grpSpPr>
      <p:sp>
        <p:nvSpPr>
          <p:cNvPr id="12" name="Rectangle 11"/>
          <p:cNvSpPr/>
          <p:nvPr userDrawn="1"/>
        </p:nvSpPr>
        <p:spPr bwMode="gray">
          <a:xfrm>
            <a:off x="0" y="-2364"/>
            <a:ext cx="9143622" cy="34397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9" name="Rectangle 18"/>
          <p:cNvSpPr/>
          <p:nvPr userDrawn="1"/>
        </p:nvSpPr>
        <p:spPr bwMode="gray">
          <a:xfrm>
            <a:off x="0" y="3437394"/>
            <a:ext cx="9143622" cy="820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Espace réservé du texte 6"/>
          <p:cNvSpPr>
            <a:spLocks noGrp="1"/>
          </p:cNvSpPr>
          <p:nvPr>
            <p:ph type="body" sz="quarter" idx="14" hasCustomPrompt="1"/>
          </p:nvPr>
        </p:nvSpPr>
        <p:spPr bwMode="gray">
          <a:xfrm>
            <a:off x="0" y="4257674"/>
            <a:ext cx="9153525" cy="2600326"/>
          </a:xfrm>
          <a:solidFill>
            <a:schemeClr val="accent2"/>
          </a:solidFill>
        </p:spPr>
        <p:txBody>
          <a:bodyPr/>
          <a:lstStyle>
            <a:lvl1pPr>
              <a:defRPr sz="100">
                <a:solidFill>
                  <a:srgbClr val="9D9D9C">
                    <a:alpha val="0"/>
                  </a:srgbClr>
                </a:solidFill>
              </a:defRPr>
            </a:lvl1pPr>
          </a:lstStyle>
          <a:p>
            <a:pPr lvl="0"/>
            <a:r>
              <a:rPr lang="en-GB" noProof="0" dirty="0" smtClean="0"/>
              <a:t> </a:t>
            </a:r>
            <a:endParaRPr lang="en-GB" noProof="0" dirty="0"/>
          </a:p>
        </p:txBody>
      </p:sp>
      <p:sp>
        <p:nvSpPr>
          <p:cNvPr id="4" name="Espace réservé de la date 3"/>
          <p:cNvSpPr>
            <a:spLocks noGrp="1"/>
          </p:cNvSpPr>
          <p:nvPr>
            <p:ph type="dt" sz="half" idx="10"/>
          </p:nvPr>
        </p:nvSpPr>
        <p:spPr bwMode="gray">
          <a:xfrm>
            <a:off x="684213" y="6381750"/>
            <a:ext cx="8135937" cy="476251"/>
          </a:xfrm>
        </p:spPr>
        <p:txBody>
          <a:bodyPr/>
          <a:lstStyle/>
          <a:p>
            <a:pPr algn="r"/>
            <a:r>
              <a:rPr lang="en-GB" dirty="0" smtClean="0">
                <a:solidFill>
                  <a:prstClr val="white"/>
                </a:solidFill>
              </a:rPr>
              <a:t>Date: Insert / Header and footer</a:t>
            </a:r>
            <a:endParaRPr lang="en-GB" dirty="0">
              <a:solidFill>
                <a:prstClr val="white"/>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dirty="0" smtClean="0">
                <a:solidFill>
                  <a:prstClr val="black">
                    <a:alpha val="0"/>
                  </a:prstClr>
                </a:solidFill>
              </a:rPr>
              <a:t>Footer can be personalized as follow: Insert / Header and footer</a:t>
            </a:r>
            <a:endParaRPr lang="en-GB" dirty="0">
              <a:solidFill>
                <a:prstClr val="black">
                  <a:alpha val="0"/>
                </a:prstClr>
              </a:solidFill>
            </a:endParaRPr>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smtClean="0">
                <a:solidFill>
                  <a:prstClr val="black">
                    <a:alpha val="0"/>
                  </a:prstClr>
                </a:solidFill>
              </a:rPr>
              <a:pPr/>
              <a:t>‹#›</a:t>
            </a:fld>
            <a:endParaRPr lang="en-GB" dirty="0">
              <a:solidFill>
                <a:prstClr val="black">
                  <a:alpha val="0"/>
                </a:prstClr>
              </a:solidFill>
            </a:endParaRPr>
          </a:p>
        </p:txBody>
      </p:sp>
      <p:sp>
        <p:nvSpPr>
          <p:cNvPr id="8" name="Espace réservé du texte 7"/>
          <p:cNvSpPr>
            <a:spLocks noGrp="1"/>
          </p:cNvSpPr>
          <p:nvPr>
            <p:ph type="body" sz="quarter" idx="13" hasCustomPrompt="1"/>
          </p:nvPr>
        </p:nvSpPr>
        <p:spPr bwMode="gray">
          <a:xfrm>
            <a:off x="684213" y="5984875"/>
            <a:ext cx="7775575" cy="504000"/>
          </a:xfrm>
        </p:spPr>
        <p:txBody>
          <a:bodyPr/>
          <a:lstStyle>
            <a:lvl1pPr>
              <a:spcAft>
                <a:spcPts val="0"/>
              </a:spcAft>
              <a:defRPr sz="2600">
                <a:solidFill>
                  <a:schemeClr val="bg1"/>
                </a:solidFill>
              </a:defRPr>
            </a:lvl1pPr>
            <a:lvl2pPr>
              <a:buNone/>
              <a:defRPr/>
            </a:lvl2pPr>
          </a:lstStyle>
          <a:p>
            <a:pPr lvl="0"/>
            <a:r>
              <a:rPr lang="en-GB" noProof="0" dirty="0" smtClean="0"/>
              <a:t>Subtitle</a:t>
            </a:r>
          </a:p>
        </p:txBody>
      </p:sp>
      <p:sp>
        <p:nvSpPr>
          <p:cNvPr id="3" name="Titre 2"/>
          <p:cNvSpPr>
            <a:spLocks noGrp="1"/>
          </p:cNvSpPr>
          <p:nvPr>
            <p:ph type="title" hasCustomPrompt="1"/>
          </p:nvPr>
        </p:nvSpPr>
        <p:spPr bwMode="gray">
          <a:xfrm>
            <a:off x="684213" y="3429000"/>
            <a:ext cx="7775575" cy="2376264"/>
          </a:xfrm>
        </p:spPr>
        <p:txBody>
          <a:bodyPr/>
          <a:lstStyle>
            <a:lvl1pPr>
              <a:defRPr sz="3500" cap="all" baseline="0">
                <a:solidFill>
                  <a:schemeClr val="bg1"/>
                </a:solidFill>
              </a:defRPr>
            </a:lvl1pPr>
          </a:lstStyle>
          <a:p>
            <a:r>
              <a:rPr lang="en-GB" noProof="0" dirty="0" smtClean="0"/>
              <a:t>Title</a:t>
            </a:r>
            <a:endParaRPr lang="en-GB" noProof="0" dirty="0"/>
          </a:p>
        </p:txBody>
      </p:sp>
      <p:pic>
        <p:nvPicPr>
          <p:cNvPr id="10" name="Image 9" descr="Logo_couv_70x7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9" name="Espace réservé du texte 8"/>
          <p:cNvSpPr>
            <a:spLocks noGrp="1"/>
          </p:cNvSpPr>
          <p:nvPr>
            <p:ph type="body" sz="quarter" idx="15" hasCustomPrompt="1"/>
          </p:nvPr>
        </p:nvSpPr>
        <p:spPr bwMode="gray">
          <a:xfrm>
            <a:off x="503238" y="3437394"/>
            <a:ext cx="2484586" cy="820281"/>
          </a:xfrm>
        </p:spPr>
        <p:txBody>
          <a:bodyPr anchor="ctr" anchorCtr="0"/>
          <a:lstStyle>
            <a:lvl1pPr algn="r">
              <a:lnSpc>
                <a:spcPct val="100000"/>
              </a:lnSpc>
              <a:spcAft>
                <a:spcPts val="0"/>
              </a:spcAft>
              <a:defRPr sz="1600" cap="all" baseline="0">
                <a:solidFill>
                  <a:schemeClr val="accent2"/>
                </a:solidFill>
              </a:defRPr>
            </a:lvl1pPr>
          </a:lstStyle>
          <a:p>
            <a:pPr lvl="0"/>
            <a:r>
              <a:rPr lang="en-GB" noProof="0" dirty="0" smtClean="0"/>
              <a:t>Text</a:t>
            </a:r>
            <a:endParaRPr lang="en-GB" noProof="0" dirty="0"/>
          </a:p>
        </p:txBody>
      </p:sp>
      <p:sp>
        <p:nvSpPr>
          <p:cNvPr id="14" name="Espace réservé pour une image  6"/>
          <p:cNvSpPr>
            <a:spLocks noGrp="1"/>
          </p:cNvSpPr>
          <p:nvPr>
            <p:ph type="pic" sz="quarter" idx="16" hasCustomPrompt="1"/>
          </p:nvPr>
        </p:nvSpPr>
        <p:spPr bwMode="gray">
          <a:xfrm>
            <a:off x="3113088"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smtClean="0"/>
              <a:t>Picture</a:t>
            </a:r>
          </a:p>
        </p:txBody>
      </p:sp>
      <p:sp>
        <p:nvSpPr>
          <p:cNvPr id="15" name="Espace réservé pour une image  6"/>
          <p:cNvSpPr>
            <a:spLocks noGrp="1"/>
          </p:cNvSpPr>
          <p:nvPr>
            <p:ph type="pic" sz="quarter" idx="17" hasCustomPrompt="1"/>
          </p:nvPr>
        </p:nvSpPr>
        <p:spPr bwMode="gray">
          <a:xfrm>
            <a:off x="4559442"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smtClean="0"/>
              <a:t>Picture</a:t>
            </a:r>
          </a:p>
        </p:txBody>
      </p:sp>
      <p:sp>
        <p:nvSpPr>
          <p:cNvPr id="16" name="Espace réservé pour une image  6"/>
          <p:cNvSpPr>
            <a:spLocks noGrp="1"/>
          </p:cNvSpPr>
          <p:nvPr>
            <p:ph type="pic" sz="quarter" idx="18" hasCustomPrompt="1"/>
          </p:nvPr>
        </p:nvSpPr>
        <p:spPr bwMode="gray">
          <a:xfrm>
            <a:off x="6005796"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smtClean="0"/>
              <a:t>Picture</a:t>
            </a:r>
          </a:p>
        </p:txBody>
      </p:sp>
      <p:sp>
        <p:nvSpPr>
          <p:cNvPr id="17" name="Espace réservé pour une image  6"/>
          <p:cNvSpPr>
            <a:spLocks noGrp="1"/>
          </p:cNvSpPr>
          <p:nvPr>
            <p:ph type="pic" sz="quarter" idx="19" hasCustomPrompt="1"/>
          </p:nvPr>
        </p:nvSpPr>
        <p:spPr bwMode="gray">
          <a:xfrm>
            <a:off x="7452150"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smtClean="0"/>
              <a:t>Picture</a:t>
            </a:r>
          </a:p>
        </p:txBody>
      </p:sp>
      <p:sp>
        <p:nvSpPr>
          <p:cNvPr id="18"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2894928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ver_1_Partnership">
    <p:spTree>
      <p:nvGrpSpPr>
        <p:cNvPr id="1" name=""/>
        <p:cNvGrpSpPr/>
        <p:nvPr/>
      </p:nvGrpSpPr>
      <p:grpSpPr>
        <a:xfrm>
          <a:off x="0" y="0"/>
          <a:ext cx="0" cy="0"/>
          <a:chOff x="0" y="0"/>
          <a:chExt cx="0" cy="0"/>
        </a:xfrm>
      </p:grpSpPr>
      <p:sp>
        <p:nvSpPr>
          <p:cNvPr id="12" name="Rectangle 11"/>
          <p:cNvSpPr/>
          <p:nvPr userDrawn="1"/>
        </p:nvSpPr>
        <p:spPr bwMode="gray">
          <a:xfrm>
            <a:off x="0" y="-2364"/>
            <a:ext cx="9143622" cy="34397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Rectangle 12"/>
          <p:cNvSpPr/>
          <p:nvPr userDrawn="1"/>
        </p:nvSpPr>
        <p:spPr bwMode="gray">
          <a:xfrm>
            <a:off x="0" y="3437394"/>
            <a:ext cx="9143622" cy="3420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Espace réservé de la date 3"/>
          <p:cNvSpPr>
            <a:spLocks noGrp="1"/>
          </p:cNvSpPr>
          <p:nvPr>
            <p:ph type="dt" sz="half" idx="10"/>
          </p:nvPr>
        </p:nvSpPr>
        <p:spPr bwMode="gray">
          <a:xfrm>
            <a:off x="684213" y="6381750"/>
            <a:ext cx="8135937" cy="476251"/>
          </a:xfrm>
        </p:spPr>
        <p:txBody>
          <a:bodyPr/>
          <a:lstStyle>
            <a:lvl1pPr>
              <a:defRPr>
                <a:solidFill>
                  <a:schemeClr val="accent2"/>
                </a:solidFill>
              </a:defRPr>
            </a:lvl1pPr>
          </a:lstStyle>
          <a:p>
            <a:pPr algn="r"/>
            <a:r>
              <a:rPr lang="en-GB" dirty="0" smtClean="0">
                <a:solidFill>
                  <a:srgbClr val="009FE3"/>
                </a:solidFill>
              </a:rPr>
              <a:t>Date: Insert / Header and footer</a:t>
            </a:r>
            <a:endParaRPr lang="en-GB" dirty="0">
              <a:solidFill>
                <a:srgbClr val="009FE3"/>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dirty="0" smtClean="0">
                <a:solidFill>
                  <a:prstClr val="black">
                    <a:alpha val="0"/>
                  </a:prstClr>
                </a:solidFill>
              </a:rPr>
              <a:t>Footer can be personalized as follow: Insert / Header and footer</a:t>
            </a:r>
            <a:endParaRPr lang="en-GB" dirty="0">
              <a:solidFill>
                <a:prstClr val="black">
                  <a:alpha val="0"/>
                </a:prstClr>
              </a:solidFill>
            </a:endParaRPr>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smtClean="0">
                <a:solidFill>
                  <a:prstClr val="black">
                    <a:alpha val="0"/>
                  </a:prstClr>
                </a:solidFill>
              </a:rPr>
              <a:pPr/>
              <a:t>‹#›</a:t>
            </a:fld>
            <a:endParaRPr lang="en-GB" dirty="0">
              <a:solidFill>
                <a:prstClr val="black">
                  <a:alpha val="0"/>
                </a:prstClr>
              </a:solidFill>
            </a:endParaRPr>
          </a:p>
        </p:txBody>
      </p:sp>
      <p:sp>
        <p:nvSpPr>
          <p:cNvPr id="8" name="Espace réservé du texte 7"/>
          <p:cNvSpPr>
            <a:spLocks noGrp="1"/>
          </p:cNvSpPr>
          <p:nvPr>
            <p:ph type="body" sz="quarter" idx="13" hasCustomPrompt="1"/>
          </p:nvPr>
        </p:nvSpPr>
        <p:spPr bwMode="gray">
          <a:xfrm>
            <a:off x="684213" y="5984875"/>
            <a:ext cx="7775575" cy="504000"/>
          </a:xfrm>
        </p:spPr>
        <p:txBody>
          <a:bodyPr/>
          <a:lstStyle>
            <a:lvl1pPr>
              <a:spcAft>
                <a:spcPts val="0"/>
              </a:spcAft>
              <a:defRPr sz="2600">
                <a:solidFill>
                  <a:schemeClr val="accent2"/>
                </a:solidFill>
              </a:defRPr>
            </a:lvl1pPr>
            <a:lvl2pPr>
              <a:buNone/>
              <a:defRPr/>
            </a:lvl2pPr>
          </a:lstStyle>
          <a:p>
            <a:pPr lvl="0"/>
            <a:r>
              <a:rPr lang="en-GB" noProof="0" dirty="0" smtClean="0"/>
              <a:t>Subtitle</a:t>
            </a:r>
          </a:p>
        </p:txBody>
      </p:sp>
      <p:sp>
        <p:nvSpPr>
          <p:cNvPr id="3" name="Titre 2"/>
          <p:cNvSpPr>
            <a:spLocks noGrp="1"/>
          </p:cNvSpPr>
          <p:nvPr>
            <p:ph type="title" hasCustomPrompt="1"/>
          </p:nvPr>
        </p:nvSpPr>
        <p:spPr bwMode="gray">
          <a:xfrm>
            <a:off x="684213" y="3429000"/>
            <a:ext cx="7775575" cy="2376264"/>
          </a:xfrm>
        </p:spPr>
        <p:txBody>
          <a:bodyPr/>
          <a:lstStyle>
            <a:lvl1pPr>
              <a:defRPr sz="3500" cap="all" baseline="0">
                <a:solidFill>
                  <a:schemeClr val="accent2"/>
                </a:solidFill>
              </a:defRPr>
            </a:lvl1pPr>
          </a:lstStyle>
          <a:p>
            <a:r>
              <a:rPr lang="en-GB" noProof="0" dirty="0" smtClean="0"/>
              <a:t>Title</a:t>
            </a:r>
            <a:endParaRPr lang="en-GB" noProof="0" dirty="0"/>
          </a:p>
        </p:txBody>
      </p:sp>
      <p:pic>
        <p:nvPicPr>
          <p:cNvPr id="10" name="Image 9" descr="Logo_couv_70x7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9" name="Espace réservé du texte 8"/>
          <p:cNvSpPr>
            <a:spLocks noGrp="1"/>
          </p:cNvSpPr>
          <p:nvPr>
            <p:ph type="body" sz="quarter" idx="15" hasCustomPrompt="1"/>
          </p:nvPr>
        </p:nvSpPr>
        <p:spPr bwMode="gray">
          <a:xfrm>
            <a:off x="684213" y="3437394"/>
            <a:ext cx="4103543" cy="820281"/>
          </a:xfrm>
        </p:spPr>
        <p:txBody>
          <a:bodyPr anchor="ctr" anchorCtr="0"/>
          <a:lstStyle>
            <a:lvl1pPr algn="r">
              <a:lnSpc>
                <a:spcPct val="100000"/>
              </a:lnSpc>
              <a:spcAft>
                <a:spcPts val="0"/>
              </a:spcAft>
              <a:defRPr sz="1600" cap="all" baseline="0">
                <a:solidFill>
                  <a:schemeClr val="accent2"/>
                </a:solidFill>
              </a:defRPr>
            </a:lvl1pPr>
          </a:lstStyle>
          <a:p>
            <a:pPr lvl="0"/>
            <a:r>
              <a:rPr lang="en-GB" noProof="0" dirty="0" smtClean="0"/>
              <a:t>Text</a:t>
            </a:r>
            <a:endParaRPr lang="en-GB" noProof="0" dirty="0"/>
          </a:p>
        </p:txBody>
      </p:sp>
      <p:sp>
        <p:nvSpPr>
          <p:cNvPr id="14" name="Espace réservé pour une image  6"/>
          <p:cNvSpPr>
            <a:spLocks noGrp="1"/>
          </p:cNvSpPr>
          <p:nvPr>
            <p:ph type="pic" sz="quarter" idx="16" hasCustomPrompt="1"/>
          </p:nvPr>
        </p:nvSpPr>
        <p:spPr bwMode="gray">
          <a:xfrm>
            <a:off x="4985606" y="3523534"/>
            <a:ext cx="1620000" cy="648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smtClean="0"/>
              <a:t>Picture</a:t>
            </a:r>
          </a:p>
        </p:txBody>
      </p:sp>
      <p:sp>
        <p:nvSpPr>
          <p:cNvPr id="15"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1253858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684213" y="2024844"/>
            <a:ext cx="7775575" cy="828000"/>
          </a:xfrm>
        </p:spPr>
        <p:txBody>
          <a:bodyPr/>
          <a:lstStyle>
            <a:lvl1pPr>
              <a:defRPr sz="3500" b="1" cap="all" baseline="0"/>
            </a:lvl1pPr>
          </a:lstStyle>
          <a:p>
            <a:r>
              <a:rPr lang="en-GB" noProof="0" dirty="0" smtClean="0"/>
              <a:t>Title</a:t>
            </a:r>
            <a:endParaRPr lang="en-GB" noProof="0" dirty="0"/>
          </a:p>
        </p:txBody>
      </p:sp>
      <p:sp>
        <p:nvSpPr>
          <p:cNvPr id="11" name="Espace réservé de la date 10"/>
          <p:cNvSpPr>
            <a:spLocks noGrp="1"/>
          </p:cNvSpPr>
          <p:nvPr>
            <p:ph type="dt" sz="half" idx="10"/>
          </p:nvPr>
        </p:nvSpPr>
        <p:spPr bwMode="gray"/>
        <p:txBody>
          <a:bodyPr/>
          <a:lstStyle/>
          <a:p>
            <a:r>
              <a:rPr lang="en-GB" dirty="0" smtClean="0">
                <a:solidFill>
                  <a:prstClr val="black"/>
                </a:solidFill>
              </a:rPr>
              <a:t>Date: Insert / Header and footer</a:t>
            </a:r>
            <a:endParaRPr lang="en-GB" dirty="0">
              <a:solidFill>
                <a:prstClr val="black"/>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en-GB" smtClean="0">
                <a:solidFill>
                  <a:prstClr val="black"/>
                </a:solidFill>
              </a:rPr>
              <a:pPr/>
              <a:t>‹#›</a:t>
            </a:fld>
            <a:endParaRPr lang="en-GB" dirty="0">
              <a:solidFill>
                <a:prstClr val="black"/>
              </a:solidFill>
            </a:endParaRPr>
          </a:p>
        </p:txBody>
      </p:sp>
      <p:sp>
        <p:nvSpPr>
          <p:cNvPr id="13" name="Espace réservé du pied de page 12"/>
          <p:cNvSpPr>
            <a:spLocks noGrp="1"/>
          </p:cNvSpPr>
          <p:nvPr>
            <p:ph type="ftr" sz="quarter" idx="12"/>
          </p:nvPr>
        </p:nvSpPr>
        <p:spPr bwMode="gray"/>
        <p:txBody>
          <a:bodyPr/>
          <a:lstStyle/>
          <a:p>
            <a:r>
              <a:rPr lang="en-GB" dirty="0" smtClean="0">
                <a:solidFill>
                  <a:prstClr val="black"/>
                </a:solidFill>
              </a:rPr>
              <a:t>Footer can be personalized as follow: Insert / Header and footer</a:t>
            </a:r>
            <a:endParaRPr lang="en-GB" dirty="0">
              <a:solidFill>
                <a:prstClr val="black"/>
              </a:solidFill>
            </a:endParaRPr>
          </a:p>
        </p:txBody>
      </p:sp>
      <p:pic>
        <p:nvPicPr>
          <p:cNvPr id="8" name="Image 7" descr="Logo_50x5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670299" y="-2727"/>
            <a:ext cx="1803400" cy="1803400"/>
          </a:xfrm>
          <a:prstGeom prst="rect">
            <a:avLst/>
          </a:prstGeom>
        </p:spPr>
      </p:pic>
      <p:sp>
        <p:nvSpPr>
          <p:cNvPr id="5" name="Espace réservé du texte 4"/>
          <p:cNvSpPr>
            <a:spLocks noGrp="1"/>
          </p:cNvSpPr>
          <p:nvPr>
            <p:ph type="body" sz="quarter" idx="13" hasCustomPrompt="1"/>
          </p:nvPr>
        </p:nvSpPr>
        <p:spPr bwMode="gray">
          <a:xfrm>
            <a:off x="684213" y="3033713"/>
            <a:ext cx="7775575" cy="3203575"/>
          </a:xfrm>
        </p:spPr>
        <p:txBody>
          <a:bodyPr/>
          <a:lstStyle>
            <a:lvl1pPr>
              <a:lnSpc>
                <a:spcPct val="100000"/>
              </a:lnSpc>
              <a:spcAft>
                <a:spcPts val="0"/>
              </a:spcAft>
              <a:tabLst>
                <a:tab pos="7776000" algn="r"/>
              </a:tabLst>
              <a:defRPr sz="1350">
                <a:solidFill>
                  <a:schemeClr val="accent1"/>
                </a:solidFill>
              </a:defRPr>
            </a:lvl1pPr>
            <a:lvl2pPr>
              <a:tabLst>
                <a:tab pos="7776000" algn="r"/>
              </a:tabLst>
              <a:defRPr/>
            </a:lvl2pPr>
            <a:lvl3pPr>
              <a:tabLst>
                <a:tab pos="7776000" algn="r"/>
              </a:tabLst>
              <a:defRPr/>
            </a:lvl3pPr>
            <a:lvl4pPr>
              <a:tabLst>
                <a:tab pos="7776000" algn="r"/>
              </a:tabLst>
              <a:defRPr/>
            </a:lvl4pPr>
            <a:lvl5pPr>
              <a:tabLst>
                <a:tab pos="7776000" algn="r"/>
              </a:tabLst>
              <a:defRPr/>
            </a:lvl5pPr>
          </a:lstStyle>
          <a:p>
            <a:pPr lvl="0"/>
            <a:r>
              <a:rPr lang="en-GB" noProof="0" dirty="0" smtClean="0"/>
              <a:t>Chapter title</a:t>
            </a:r>
            <a:endParaRPr lang="en-GB" noProof="0" dirty="0"/>
          </a:p>
        </p:txBody>
      </p:sp>
      <p:sp>
        <p:nvSpPr>
          <p:cNvPr id="3" name="Rectangle 2"/>
          <p:cNvSpPr/>
          <p:nvPr userDrawn="1"/>
        </p:nvSpPr>
        <p:spPr bwMode="gray">
          <a:xfrm>
            <a:off x="7812360" y="-2727"/>
            <a:ext cx="1331640" cy="1199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Rectangle 3"/>
          <p:cNvSpPr/>
          <p:nvPr userDrawn="1"/>
        </p:nvSpPr>
        <p:spPr bwMode="gray">
          <a:xfrm>
            <a:off x="8100392" y="0"/>
            <a:ext cx="1043608" cy="898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4999435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hapter">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684213" y="2520274"/>
            <a:ext cx="7775575" cy="842507"/>
          </a:xfrm>
        </p:spPr>
        <p:txBody>
          <a:bodyPr/>
          <a:lstStyle>
            <a:lvl1pPr>
              <a:spcAft>
                <a:spcPts val="0"/>
              </a:spcAft>
              <a:defRPr sz="2600">
                <a:solidFill>
                  <a:schemeClr val="accent1"/>
                </a:solidFill>
              </a:defRPr>
            </a:lvl1pPr>
            <a:lvl2pPr>
              <a:buNone/>
              <a:defRPr/>
            </a:lvl2pPr>
          </a:lstStyle>
          <a:p>
            <a:pPr lvl="0"/>
            <a:r>
              <a:rPr lang="en-GB" noProof="0" dirty="0" smtClean="0"/>
              <a:t>Subtitle</a:t>
            </a:r>
          </a:p>
        </p:txBody>
      </p:sp>
      <p:sp>
        <p:nvSpPr>
          <p:cNvPr id="3" name="Titre 2"/>
          <p:cNvSpPr>
            <a:spLocks noGrp="1"/>
          </p:cNvSpPr>
          <p:nvPr>
            <p:ph type="title" hasCustomPrompt="1"/>
          </p:nvPr>
        </p:nvSpPr>
        <p:spPr bwMode="gray">
          <a:xfrm>
            <a:off x="684213" y="1520788"/>
            <a:ext cx="7775575" cy="989359"/>
          </a:xfrm>
        </p:spPr>
        <p:txBody>
          <a:bodyPr/>
          <a:lstStyle>
            <a:lvl1pPr>
              <a:defRPr sz="3500" b="1" cap="none" baseline="0">
                <a:solidFill>
                  <a:schemeClr val="accent1"/>
                </a:solidFill>
              </a:defRPr>
            </a:lvl1pPr>
          </a:lstStyle>
          <a:p>
            <a:r>
              <a:rPr lang="en-GB" noProof="0" dirty="0" smtClean="0"/>
              <a:t>Chapter title</a:t>
            </a:r>
            <a:endParaRPr lang="en-GB" noProof="0" dirty="0"/>
          </a:p>
        </p:txBody>
      </p:sp>
      <p:pic>
        <p:nvPicPr>
          <p:cNvPr id="11" name="Image 10" descr="Logo_40x4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54450" y="0"/>
            <a:ext cx="1435100" cy="1435100"/>
          </a:xfrm>
          <a:prstGeom prst="rect">
            <a:avLst/>
          </a:prstGeom>
        </p:spPr>
      </p:pic>
      <p:sp>
        <p:nvSpPr>
          <p:cNvPr id="15" name="Espace réservé du texte 6"/>
          <p:cNvSpPr>
            <a:spLocks noGrp="1"/>
          </p:cNvSpPr>
          <p:nvPr>
            <p:ph type="body" sz="quarter" idx="15" hasCustomPrompt="1"/>
          </p:nvPr>
        </p:nvSpPr>
        <p:spPr bwMode="gray">
          <a:xfrm>
            <a:off x="1" y="3437394"/>
            <a:ext cx="9144000" cy="2944357"/>
          </a:xfrm>
          <a:solidFill>
            <a:schemeClr val="accent1"/>
          </a:solidFill>
        </p:spPr>
        <p:txBody>
          <a:bodyPr/>
          <a:lstStyle>
            <a:lvl1pPr>
              <a:defRPr sz="100">
                <a:solidFill>
                  <a:srgbClr val="9D9D9C">
                    <a:alpha val="0"/>
                  </a:srgbClr>
                </a:solidFill>
              </a:defRPr>
            </a:lvl1pPr>
          </a:lstStyle>
          <a:p>
            <a:pPr lvl="0"/>
            <a:r>
              <a:rPr lang="en-GB" noProof="0" dirty="0" smtClean="0"/>
              <a:t> </a:t>
            </a:r>
            <a:endParaRPr lang="en-GB" noProof="0" dirty="0"/>
          </a:p>
        </p:txBody>
      </p:sp>
      <p:sp>
        <p:nvSpPr>
          <p:cNvPr id="16" name="Espace réservé de la date 10"/>
          <p:cNvSpPr>
            <a:spLocks noGrp="1"/>
          </p:cNvSpPr>
          <p:nvPr>
            <p:ph type="dt" sz="half" idx="10"/>
          </p:nvPr>
        </p:nvSpPr>
        <p:spPr bwMode="gray">
          <a:xfrm>
            <a:off x="684213" y="6381750"/>
            <a:ext cx="2123591" cy="476251"/>
          </a:xfrm>
        </p:spPr>
        <p:txBody>
          <a:bodyPr/>
          <a:lstStyle/>
          <a:p>
            <a:r>
              <a:rPr lang="en-GB" dirty="0" smtClean="0">
                <a:solidFill>
                  <a:prstClr val="black"/>
                </a:solidFill>
              </a:rPr>
              <a:t>Date: Insert / Header and footer</a:t>
            </a:r>
            <a:endParaRPr lang="en-GB" dirty="0">
              <a:solidFill>
                <a:prstClr val="black"/>
              </a:solidFill>
            </a:endParaRPr>
          </a:p>
        </p:txBody>
      </p:sp>
      <p:sp>
        <p:nvSpPr>
          <p:cNvPr id="17" name="Espace réservé du numéro de diapositive 11"/>
          <p:cNvSpPr>
            <a:spLocks noGrp="1"/>
          </p:cNvSpPr>
          <p:nvPr>
            <p:ph type="sldNum" sz="quarter" idx="11"/>
          </p:nvPr>
        </p:nvSpPr>
        <p:spPr bwMode="gray">
          <a:xfrm>
            <a:off x="8459787" y="6381750"/>
            <a:ext cx="684213" cy="476250"/>
          </a:xfrm>
        </p:spPr>
        <p:txBody>
          <a:bodyPr/>
          <a:lstStyle/>
          <a:p>
            <a:fld id="{10C140CD-8AED-46FF-A9A2-77308F3F39AE}" type="slidenum">
              <a:rPr lang="en-GB" smtClean="0">
                <a:solidFill>
                  <a:prstClr val="black"/>
                </a:solidFill>
              </a:rPr>
              <a:pPr/>
              <a:t>‹#›</a:t>
            </a:fld>
            <a:endParaRPr lang="en-GB" dirty="0">
              <a:solidFill>
                <a:prstClr val="black"/>
              </a:solidFill>
            </a:endParaRPr>
          </a:p>
        </p:txBody>
      </p:sp>
      <p:sp>
        <p:nvSpPr>
          <p:cNvPr id="18" name="Espace réservé du pied de page 12"/>
          <p:cNvSpPr>
            <a:spLocks noGrp="1"/>
          </p:cNvSpPr>
          <p:nvPr>
            <p:ph type="ftr" sz="quarter" idx="12"/>
          </p:nvPr>
        </p:nvSpPr>
        <p:spPr bwMode="gray">
          <a:xfrm>
            <a:off x="2843808" y="6381750"/>
            <a:ext cx="5615980" cy="476251"/>
          </a:xfrm>
        </p:spPr>
        <p:txBody>
          <a:bodyPr/>
          <a:lstStyle/>
          <a:p>
            <a:r>
              <a:rPr lang="en-GB" dirty="0" smtClean="0">
                <a:solidFill>
                  <a:prstClr val="black"/>
                </a:solidFill>
              </a:rPr>
              <a:t>Footer can be personalized as follow: Insert / Header and footer</a:t>
            </a:r>
            <a:endParaRPr lang="en-GB" dirty="0">
              <a:solidFill>
                <a:prstClr val="black"/>
              </a:solidFill>
            </a:endParaRPr>
          </a:p>
        </p:txBody>
      </p:sp>
      <p:sp>
        <p:nvSpPr>
          <p:cNvPr id="10"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7780705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_Tex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lvl1pPr>
              <a:defRPr/>
            </a:lvl1pPr>
          </a:lstStyle>
          <a:p>
            <a:r>
              <a:rPr lang="en-GB" noProof="0" dirty="0" smtClean="0"/>
              <a:t>Title</a:t>
            </a:r>
            <a:endParaRPr lang="en-GB" noProof="0" dirty="0"/>
          </a:p>
        </p:txBody>
      </p:sp>
      <p:sp>
        <p:nvSpPr>
          <p:cNvPr id="3" name="Espace réservé du contenu 2"/>
          <p:cNvSpPr>
            <a:spLocks noGrp="1"/>
          </p:cNvSpPr>
          <p:nvPr>
            <p:ph idx="1" hasCustomPrompt="1"/>
          </p:nvPr>
        </p:nvSpPr>
        <p:spPr bwMode="gray"/>
        <p:txBody>
          <a:bodyPr/>
          <a:lstStyle>
            <a:lvl2pPr>
              <a:defRPr/>
            </a:lvl2pPr>
            <a:lvl3pPr>
              <a:defRPr/>
            </a:lvl3pPr>
            <a:lvl4pPr>
              <a:defRPr baseline="0"/>
            </a:lvl4pPr>
            <a:lvl5pPr>
              <a:defRPr/>
            </a:lvl5pPr>
          </a:lstStyle>
          <a:p>
            <a:pPr lvl="0"/>
            <a:r>
              <a:rPr lang="en-GB" noProof="0" dirty="0" smtClean="0"/>
              <a:t>Text level 1</a:t>
            </a:r>
          </a:p>
          <a:p>
            <a:pPr lvl="1"/>
            <a:r>
              <a:rPr lang="en-GB" noProof="0" dirty="0" smtClean="0"/>
              <a:t>Text level 2</a:t>
            </a:r>
          </a:p>
          <a:p>
            <a:pPr lvl="2"/>
            <a:r>
              <a:rPr lang="en-GB" noProof="0" dirty="0" smtClean="0"/>
              <a:t>Text level 3</a:t>
            </a:r>
          </a:p>
          <a:p>
            <a:pPr lvl="3"/>
            <a:r>
              <a:rPr lang="en-GB" noProof="0" dirty="0" smtClean="0"/>
              <a:t>Text level 4</a:t>
            </a:r>
          </a:p>
          <a:p>
            <a:pPr lvl="4"/>
            <a:r>
              <a:rPr lang="en-GB" noProof="0" dirty="0" smtClean="0"/>
              <a:t>Text level 5</a:t>
            </a:r>
            <a:endParaRPr lang="en-GB" noProof="0" dirty="0"/>
          </a:p>
        </p:txBody>
      </p:sp>
      <p:sp>
        <p:nvSpPr>
          <p:cNvPr id="11" name="Espace réservé de la date 10"/>
          <p:cNvSpPr>
            <a:spLocks noGrp="1"/>
          </p:cNvSpPr>
          <p:nvPr>
            <p:ph type="dt" sz="half" idx="10"/>
          </p:nvPr>
        </p:nvSpPr>
        <p:spPr bwMode="gray"/>
        <p:txBody>
          <a:bodyPr/>
          <a:lstStyle/>
          <a:p>
            <a:r>
              <a:rPr lang="en-GB" dirty="0" smtClean="0">
                <a:solidFill>
                  <a:prstClr val="black"/>
                </a:solidFill>
              </a:rPr>
              <a:t>Date: Insert / Header and footer</a:t>
            </a:r>
            <a:endParaRPr lang="en-GB" dirty="0">
              <a:solidFill>
                <a:prstClr val="black"/>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en-GB" smtClean="0">
                <a:solidFill>
                  <a:prstClr val="black"/>
                </a:solidFill>
              </a:rPr>
              <a:pPr/>
              <a:t>‹#›</a:t>
            </a:fld>
            <a:endParaRPr lang="en-GB" dirty="0">
              <a:solidFill>
                <a:prstClr val="black"/>
              </a:solidFill>
            </a:endParaRPr>
          </a:p>
        </p:txBody>
      </p:sp>
      <p:sp>
        <p:nvSpPr>
          <p:cNvPr id="13" name="Espace réservé du pied de page 12"/>
          <p:cNvSpPr>
            <a:spLocks noGrp="1"/>
          </p:cNvSpPr>
          <p:nvPr>
            <p:ph type="ftr" sz="quarter" idx="12"/>
          </p:nvPr>
        </p:nvSpPr>
        <p:spPr bwMode="gray"/>
        <p:txBody>
          <a:bodyPr/>
          <a:lstStyle/>
          <a:p>
            <a:r>
              <a:rPr lang="en-GB" dirty="0" smtClean="0">
                <a:solidFill>
                  <a:prstClr val="black"/>
                </a:solidFill>
              </a:rPr>
              <a:t>Footer can be personalized as follow: Insert / Header and footer</a:t>
            </a:r>
            <a:endParaRPr lang="en-GB" dirty="0">
              <a:solidFill>
                <a:prstClr val="black"/>
              </a:solidFill>
            </a:endParaRPr>
          </a:p>
        </p:txBody>
      </p:sp>
    </p:spTree>
    <p:extLst>
      <p:ext uri="{BB962C8B-B14F-4D97-AF65-F5344CB8AC3E}">
        <p14:creationId xmlns:p14="http://schemas.microsoft.com/office/powerpoint/2010/main" val="5744276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_Text_Picture">
    <p:spTree>
      <p:nvGrpSpPr>
        <p:cNvPr id="1" name=""/>
        <p:cNvGrpSpPr/>
        <p:nvPr/>
      </p:nvGrpSpPr>
      <p:grpSpPr>
        <a:xfrm>
          <a:off x="0" y="0"/>
          <a:ext cx="0" cy="0"/>
          <a:chOff x="0" y="0"/>
          <a:chExt cx="0" cy="0"/>
        </a:xfrm>
      </p:grpSpPr>
      <p:sp>
        <p:nvSpPr>
          <p:cNvPr id="14" name="Espace réservé pour une image  13"/>
          <p:cNvSpPr>
            <a:spLocks noGrp="1"/>
          </p:cNvSpPr>
          <p:nvPr>
            <p:ph type="pic" sz="quarter" idx="14" hasCustomPrompt="1"/>
          </p:nvPr>
        </p:nvSpPr>
        <p:spPr bwMode="gray">
          <a:xfrm>
            <a:off x="0" y="3429000"/>
            <a:ext cx="9144000" cy="2944800"/>
          </a:xfrm>
          <a:prstGeom prst="rect">
            <a:avLst/>
          </a:prstGeom>
        </p:spPr>
        <p:txBody>
          <a:bodyPr wrap="square" lIns="2880000" rIns="2880000" anchor="ctr" anchorCtr="0">
            <a:noAutofit/>
          </a:bodyPr>
          <a:lstStyle>
            <a:lvl1pPr marL="0" marR="0" indent="0" algn="ctr" defTabSz="914400" rtl="0" eaLnBrk="1" fontAlgn="auto" latinLnBrk="0" hangingPunct="1">
              <a:lnSpc>
                <a:spcPct val="110000"/>
              </a:lnSpc>
              <a:spcBef>
                <a:spcPts val="0"/>
              </a:spcBef>
              <a:spcAft>
                <a:spcPts val="3000"/>
              </a:spcAft>
              <a:buClrTx/>
              <a:buSzPct val="25000"/>
              <a:buFontTx/>
              <a:buNone/>
              <a:tabLst/>
              <a:defRPr>
                <a:solidFill>
                  <a:schemeClr val="accent2"/>
                </a:solidFill>
              </a:defRPr>
            </a:lvl1pPr>
          </a:lstStyle>
          <a:p>
            <a:r>
              <a:rPr lang="en-GB" noProof="0" dirty="0" smtClean="0"/>
              <a:t>Corporate visual or data elements: Select the icon to insert a picture then place the visual into background position (Right click with the mouse / Send to back)</a:t>
            </a:r>
          </a:p>
        </p:txBody>
      </p:sp>
      <p:sp>
        <p:nvSpPr>
          <p:cNvPr id="2" name="Titre 1"/>
          <p:cNvSpPr>
            <a:spLocks noGrp="1"/>
          </p:cNvSpPr>
          <p:nvPr>
            <p:ph type="title" hasCustomPrompt="1"/>
          </p:nvPr>
        </p:nvSpPr>
        <p:spPr bwMode="gray"/>
        <p:txBody>
          <a:bodyPr/>
          <a:lstStyle>
            <a:lvl1pPr>
              <a:defRPr/>
            </a:lvl1pPr>
          </a:lstStyle>
          <a:p>
            <a:r>
              <a:rPr lang="en-GB" noProof="0" dirty="0" smtClean="0"/>
              <a:t>Title</a:t>
            </a:r>
            <a:endParaRPr lang="en-GB" noProof="0" dirty="0"/>
          </a:p>
        </p:txBody>
      </p:sp>
      <p:sp>
        <p:nvSpPr>
          <p:cNvPr id="3" name="Espace réservé du contenu 2"/>
          <p:cNvSpPr>
            <a:spLocks noGrp="1"/>
          </p:cNvSpPr>
          <p:nvPr>
            <p:ph idx="1" hasCustomPrompt="1"/>
          </p:nvPr>
        </p:nvSpPr>
        <p:spPr bwMode="gray">
          <a:xfrm>
            <a:off x="684213" y="1304925"/>
            <a:ext cx="7775575" cy="2016064"/>
          </a:xfrm>
        </p:spPr>
        <p:txBody>
          <a:bodyPr/>
          <a:lstStyle>
            <a:lvl2pPr>
              <a:defRPr/>
            </a:lvl2pPr>
            <a:lvl3pPr>
              <a:defRPr/>
            </a:lvl3pPr>
            <a:lvl4pPr>
              <a:defRPr baseline="0"/>
            </a:lvl4pPr>
            <a:lvl5pPr>
              <a:defRPr/>
            </a:lvl5pPr>
          </a:lstStyle>
          <a:p>
            <a:pPr lvl="0"/>
            <a:r>
              <a:rPr lang="en-GB" noProof="0" dirty="0" smtClean="0"/>
              <a:t>Text level 1</a:t>
            </a:r>
          </a:p>
          <a:p>
            <a:pPr lvl="1"/>
            <a:r>
              <a:rPr lang="en-GB" noProof="0" dirty="0" smtClean="0"/>
              <a:t>Text level 2</a:t>
            </a:r>
          </a:p>
          <a:p>
            <a:pPr lvl="2"/>
            <a:r>
              <a:rPr lang="en-GB" noProof="0" dirty="0" smtClean="0"/>
              <a:t>Text level 3</a:t>
            </a:r>
          </a:p>
          <a:p>
            <a:pPr lvl="3"/>
            <a:r>
              <a:rPr lang="en-GB" noProof="0" dirty="0" smtClean="0"/>
              <a:t>Text level 4</a:t>
            </a:r>
          </a:p>
          <a:p>
            <a:pPr lvl="4"/>
            <a:r>
              <a:rPr lang="en-GB" noProof="0" dirty="0" smtClean="0"/>
              <a:t>Text level 5</a:t>
            </a:r>
            <a:endParaRPr lang="en-GB" noProof="0" dirty="0"/>
          </a:p>
        </p:txBody>
      </p:sp>
      <p:sp>
        <p:nvSpPr>
          <p:cNvPr id="11" name="Espace réservé de la date 10"/>
          <p:cNvSpPr>
            <a:spLocks noGrp="1"/>
          </p:cNvSpPr>
          <p:nvPr>
            <p:ph type="dt" sz="half" idx="10"/>
          </p:nvPr>
        </p:nvSpPr>
        <p:spPr bwMode="gray"/>
        <p:txBody>
          <a:bodyPr/>
          <a:lstStyle/>
          <a:p>
            <a:r>
              <a:rPr lang="en-GB" dirty="0" smtClean="0">
                <a:solidFill>
                  <a:prstClr val="black"/>
                </a:solidFill>
              </a:rPr>
              <a:t>Date: Insert / Header and footer</a:t>
            </a:r>
            <a:endParaRPr lang="en-GB" dirty="0">
              <a:solidFill>
                <a:prstClr val="black"/>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en-GB" smtClean="0">
                <a:solidFill>
                  <a:prstClr val="black"/>
                </a:solidFill>
              </a:rPr>
              <a:pPr/>
              <a:t>‹#›</a:t>
            </a:fld>
            <a:endParaRPr lang="en-GB" dirty="0">
              <a:solidFill>
                <a:prstClr val="black"/>
              </a:solidFill>
            </a:endParaRPr>
          </a:p>
        </p:txBody>
      </p:sp>
      <p:sp>
        <p:nvSpPr>
          <p:cNvPr id="13" name="Espace réservé du pied de page 12"/>
          <p:cNvSpPr>
            <a:spLocks noGrp="1"/>
          </p:cNvSpPr>
          <p:nvPr>
            <p:ph type="ftr" sz="quarter" idx="12"/>
          </p:nvPr>
        </p:nvSpPr>
        <p:spPr bwMode="gray"/>
        <p:txBody>
          <a:bodyPr/>
          <a:lstStyle/>
          <a:p>
            <a:r>
              <a:rPr lang="en-GB" dirty="0" smtClean="0">
                <a:solidFill>
                  <a:prstClr val="black"/>
                </a:solidFill>
              </a:rPr>
              <a:t>Footer can be personalized as follow: Insert / Header and footer</a:t>
            </a:r>
            <a:endParaRPr lang="en-GB" dirty="0">
              <a:solidFill>
                <a:prstClr val="black"/>
              </a:solidFill>
            </a:endParaRPr>
          </a:p>
        </p:txBody>
      </p:sp>
      <p:sp>
        <p:nvSpPr>
          <p:cNvPr id="17" name="Espace réservé du texte 16"/>
          <p:cNvSpPr>
            <a:spLocks noGrp="1"/>
          </p:cNvSpPr>
          <p:nvPr>
            <p:ph type="body" sz="quarter" idx="15" hasCustomPrompt="1"/>
          </p:nvPr>
        </p:nvSpPr>
        <p:spPr bwMode="gray">
          <a:xfrm>
            <a:off x="0" y="6339600"/>
            <a:ext cx="9153525" cy="43200"/>
          </a:xfrm>
          <a:custGeom>
            <a:avLst/>
            <a:gdLst>
              <a:gd name="connsiteX0" fmla="*/ 4576286 w 9153525"/>
              <a:gd name="connsiteY0" fmla="*/ 0 h 74613"/>
              <a:gd name="connsiteX1" fmla="*/ 9153525 w 9153525"/>
              <a:gd name="connsiteY1" fmla="*/ 62348 h 74613"/>
              <a:gd name="connsiteX2" fmla="*/ 9153525 w 9153525"/>
              <a:gd name="connsiteY2" fmla="*/ 74613 h 74613"/>
              <a:gd name="connsiteX3" fmla="*/ 0 w 9153525"/>
              <a:gd name="connsiteY3" fmla="*/ 74613 h 74613"/>
              <a:gd name="connsiteX4" fmla="*/ 0 w 9153525"/>
              <a:gd name="connsiteY4" fmla="*/ 62348 h 74613"/>
              <a:gd name="connsiteX5" fmla="*/ 4576286 w 9153525"/>
              <a:gd name="connsiteY5" fmla="*/ 0 h 7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3525" h="74613">
                <a:moveTo>
                  <a:pt x="4576286" y="0"/>
                </a:moveTo>
                <a:cubicBezTo>
                  <a:pt x="6191670" y="0"/>
                  <a:pt x="7735535" y="21464"/>
                  <a:pt x="9153525" y="62348"/>
                </a:cubicBezTo>
                <a:lnTo>
                  <a:pt x="9153525" y="74613"/>
                </a:lnTo>
                <a:lnTo>
                  <a:pt x="0" y="74613"/>
                </a:lnTo>
                <a:lnTo>
                  <a:pt x="0" y="62348"/>
                </a:lnTo>
                <a:cubicBezTo>
                  <a:pt x="1417991" y="21464"/>
                  <a:pt x="2961855" y="0"/>
                  <a:pt x="4576286" y="0"/>
                </a:cubicBezTo>
                <a:close/>
              </a:path>
            </a:pathLst>
          </a:custGeom>
          <a:solidFill>
            <a:srgbClr val="FFDC00"/>
          </a:solidFill>
        </p:spPr>
        <p:txBody>
          <a:bodyPr wrap="square">
            <a:noAutofit/>
          </a:bodyPr>
          <a:lstStyle>
            <a:lvl1pPr>
              <a:defRPr sz="100">
                <a:solidFill>
                  <a:srgbClr val="9D9D9C">
                    <a:alpha val="0"/>
                  </a:srgbClr>
                </a:solidFill>
              </a:defRPr>
            </a:lvl1pPr>
          </a:lstStyle>
          <a:p>
            <a:pPr lvl="0"/>
            <a:r>
              <a:rPr lang="en-GB" noProof="0" dirty="0" smtClean="0"/>
              <a:t> </a:t>
            </a:r>
            <a:endParaRPr lang="en-GB" noProof="0" dirty="0"/>
          </a:p>
        </p:txBody>
      </p:sp>
    </p:spTree>
    <p:extLst>
      <p:ext uri="{BB962C8B-B14F-4D97-AF65-F5344CB8AC3E}">
        <p14:creationId xmlns:p14="http://schemas.microsoft.com/office/powerpoint/2010/main" val="13280081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6C4E24D-B5EF-4C07-88D6-0C61B9C818F0}" type="datetime1">
              <a:rPr lang="en-US" smtClean="0">
                <a:solidFill>
                  <a:prstClr val="black"/>
                </a:solidFill>
              </a:rPr>
              <a:pPr/>
              <a:t>2/6/2019</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GB" dirty="0" smtClean="0">
                <a:solidFill>
                  <a:prstClr val="black"/>
                </a:solidFill>
              </a:rPr>
              <a:t>Level 1 AtoN Manager Course</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38A18EDB-7950-48C8-8830-B44F92E019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8356676"/>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Cover_Gradient">
    <p:spTree>
      <p:nvGrpSpPr>
        <p:cNvPr id="1" name=""/>
        <p:cNvGrpSpPr/>
        <p:nvPr/>
      </p:nvGrpSpPr>
      <p:grpSpPr>
        <a:xfrm>
          <a:off x="0" y="0"/>
          <a:ext cx="0" cy="0"/>
          <a:chOff x="0" y="0"/>
          <a:chExt cx="0" cy="0"/>
        </a:xfrm>
      </p:grpSpPr>
      <p:sp>
        <p:nvSpPr>
          <p:cNvPr id="12" name="Rectangle 11"/>
          <p:cNvSpPr/>
          <p:nvPr userDrawn="1"/>
        </p:nvSpPr>
        <p:spPr bwMode="gray">
          <a:xfrm>
            <a:off x="0" y="-2364"/>
            <a:ext cx="9143622" cy="68603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Rectangle 10"/>
          <p:cNvSpPr/>
          <p:nvPr userDrawn="1"/>
        </p:nvSpPr>
        <p:spPr bwMode="gray">
          <a:xfrm>
            <a:off x="0" y="3437394"/>
            <a:ext cx="9143622" cy="3420606"/>
          </a:xfrm>
          <a:prstGeom prst="rect">
            <a:avLst/>
          </a:prstGeom>
          <a:gradFill>
            <a:gsLst>
              <a:gs pos="100000">
                <a:srgbClr val="00B5D2"/>
              </a:gs>
              <a:gs pos="0">
                <a:srgbClr val="0076A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Espace réservé de la date 3"/>
          <p:cNvSpPr>
            <a:spLocks noGrp="1"/>
          </p:cNvSpPr>
          <p:nvPr>
            <p:ph type="dt" sz="half" idx="10"/>
          </p:nvPr>
        </p:nvSpPr>
        <p:spPr bwMode="gray">
          <a:xfrm>
            <a:off x="684213" y="6381750"/>
            <a:ext cx="8135937" cy="476251"/>
          </a:xfrm>
        </p:spPr>
        <p:txBody>
          <a:bodyPr/>
          <a:lstStyle/>
          <a:p>
            <a:pPr algn="r"/>
            <a:fld id="{16D4F688-07A1-47AD-8206-ED00D4F39EC3}" type="datetime1">
              <a:rPr lang="en-US" smtClean="0">
                <a:solidFill>
                  <a:prstClr val="white"/>
                </a:solidFill>
              </a:rPr>
              <a:pPr algn="r"/>
              <a:t>2/6/2019</a:t>
            </a:fld>
            <a:endParaRPr lang="en-GB" dirty="0">
              <a:solidFill>
                <a:prstClr val="white"/>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dirty="0" smtClean="0">
                <a:solidFill>
                  <a:prstClr val="black">
                    <a:alpha val="0"/>
                  </a:prstClr>
                </a:solidFill>
              </a:rPr>
              <a:t>Level 1 AtoN Manager Course</a:t>
            </a:r>
            <a:endParaRPr lang="en-GB" dirty="0">
              <a:solidFill>
                <a:prstClr val="black">
                  <a:alpha val="0"/>
                </a:prstClr>
              </a:solidFill>
            </a:endParaRPr>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smtClean="0">
                <a:solidFill>
                  <a:prstClr val="black">
                    <a:alpha val="0"/>
                  </a:prstClr>
                </a:solidFill>
              </a:rPr>
              <a:pPr/>
              <a:t>‹#›</a:t>
            </a:fld>
            <a:endParaRPr lang="en-GB" dirty="0">
              <a:solidFill>
                <a:prstClr val="black">
                  <a:alpha val="0"/>
                </a:prstClr>
              </a:solidFill>
            </a:endParaRPr>
          </a:p>
        </p:txBody>
      </p:sp>
      <p:sp>
        <p:nvSpPr>
          <p:cNvPr id="8" name="Espace réservé du texte 7"/>
          <p:cNvSpPr>
            <a:spLocks noGrp="1"/>
          </p:cNvSpPr>
          <p:nvPr>
            <p:ph type="body" sz="quarter" idx="13" hasCustomPrompt="1"/>
          </p:nvPr>
        </p:nvSpPr>
        <p:spPr bwMode="gray">
          <a:xfrm>
            <a:off x="684213" y="4797152"/>
            <a:ext cx="7775575" cy="1584598"/>
          </a:xfrm>
        </p:spPr>
        <p:txBody>
          <a:bodyPr/>
          <a:lstStyle>
            <a:lvl1pPr>
              <a:spcAft>
                <a:spcPts val="0"/>
              </a:spcAft>
              <a:defRPr sz="2600">
                <a:solidFill>
                  <a:schemeClr val="bg1"/>
                </a:solidFill>
              </a:defRPr>
            </a:lvl1pPr>
            <a:lvl2pPr>
              <a:buNone/>
              <a:defRPr/>
            </a:lvl2pPr>
          </a:lstStyle>
          <a:p>
            <a:pPr lvl="0"/>
            <a:r>
              <a:rPr lang="en-GB" noProof="0" dirty="0" smtClean="0"/>
              <a:t>Subtitle</a:t>
            </a:r>
          </a:p>
        </p:txBody>
      </p:sp>
      <p:sp>
        <p:nvSpPr>
          <p:cNvPr id="3" name="Titre 2"/>
          <p:cNvSpPr>
            <a:spLocks noGrp="1"/>
          </p:cNvSpPr>
          <p:nvPr>
            <p:ph type="title" hasCustomPrompt="1"/>
          </p:nvPr>
        </p:nvSpPr>
        <p:spPr bwMode="gray">
          <a:xfrm>
            <a:off x="684213" y="3429000"/>
            <a:ext cx="7775575" cy="1188131"/>
          </a:xfrm>
        </p:spPr>
        <p:txBody>
          <a:bodyPr/>
          <a:lstStyle>
            <a:lvl1pPr>
              <a:defRPr sz="3500" cap="all" baseline="0">
                <a:solidFill>
                  <a:schemeClr val="bg1"/>
                </a:solidFill>
              </a:defRPr>
            </a:lvl1pPr>
          </a:lstStyle>
          <a:p>
            <a:r>
              <a:rPr lang="en-GB" noProof="0" dirty="0" smtClean="0"/>
              <a:t>Title</a:t>
            </a:r>
            <a:endParaRPr lang="en-GB" noProof="0" dirty="0"/>
          </a:p>
        </p:txBody>
      </p:sp>
      <p:pic>
        <p:nvPicPr>
          <p:cNvPr id="10" name="Image 9" descr="Logo_couv_70x7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14"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3854746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1_Partnership">
    <p:spTree>
      <p:nvGrpSpPr>
        <p:cNvPr id="1" name=""/>
        <p:cNvGrpSpPr/>
        <p:nvPr/>
      </p:nvGrpSpPr>
      <p:grpSpPr>
        <a:xfrm>
          <a:off x="0" y="0"/>
          <a:ext cx="0" cy="0"/>
          <a:chOff x="0" y="0"/>
          <a:chExt cx="0" cy="0"/>
        </a:xfrm>
      </p:grpSpPr>
      <p:sp>
        <p:nvSpPr>
          <p:cNvPr id="12" name="Rectangle 11"/>
          <p:cNvSpPr/>
          <p:nvPr userDrawn="1"/>
        </p:nvSpPr>
        <p:spPr bwMode="gray">
          <a:xfrm>
            <a:off x="0" y="-2364"/>
            <a:ext cx="9143622" cy="34397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Rectangle 12"/>
          <p:cNvSpPr/>
          <p:nvPr userDrawn="1"/>
        </p:nvSpPr>
        <p:spPr bwMode="gray">
          <a:xfrm>
            <a:off x="0" y="3437394"/>
            <a:ext cx="9143622" cy="3420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Espace réservé de la date 3"/>
          <p:cNvSpPr>
            <a:spLocks noGrp="1"/>
          </p:cNvSpPr>
          <p:nvPr>
            <p:ph type="dt" sz="half" idx="10"/>
          </p:nvPr>
        </p:nvSpPr>
        <p:spPr bwMode="gray">
          <a:xfrm>
            <a:off x="684213" y="6381750"/>
            <a:ext cx="8135937" cy="476251"/>
          </a:xfrm>
        </p:spPr>
        <p:txBody>
          <a:bodyPr/>
          <a:lstStyle>
            <a:lvl1pPr>
              <a:defRPr>
                <a:solidFill>
                  <a:schemeClr val="accent2"/>
                </a:solidFill>
              </a:defRPr>
            </a:lvl1pPr>
          </a:lstStyle>
          <a:p>
            <a:pPr algn="r"/>
            <a:r>
              <a:rPr lang="en-GB" noProof="0" dirty="0" smtClean="0"/>
              <a:t>Date: Insert / Header and footer</a:t>
            </a:r>
            <a:endParaRPr lang="en-GB" noProof="0" dirty="0"/>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noProof="0" dirty="0" smtClean="0"/>
              <a:t>Footer can be personalized as follow: Insert / Header and footer</a:t>
            </a:r>
            <a:endParaRPr lang="en-GB" noProof="0" dirty="0"/>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noProof="0" smtClean="0"/>
              <a:pPr/>
              <a:t>‹#›</a:t>
            </a:fld>
            <a:endParaRPr lang="en-GB" noProof="0" dirty="0"/>
          </a:p>
        </p:txBody>
      </p:sp>
      <p:sp>
        <p:nvSpPr>
          <p:cNvPr id="8" name="Espace réservé du texte 7"/>
          <p:cNvSpPr>
            <a:spLocks noGrp="1"/>
          </p:cNvSpPr>
          <p:nvPr>
            <p:ph type="body" sz="quarter" idx="13" hasCustomPrompt="1"/>
          </p:nvPr>
        </p:nvSpPr>
        <p:spPr bwMode="gray">
          <a:xfrm>
            <a:off x="684213" y="5984875"/>
            <a:ext cx="7775575" cy="504000"/>
          </a:xfrm>
        </p:spPr>
        <p:txBody>
          <a:bodyPr/>
          <a:lstStyle>
            <a:lvl1pPr>
              <a:spcAft>
                <a:spcPts val="0"/>
              </a:spcAft>
              <a:defRPr sz="2600">
                <a:solidFill>
                  <a:schemeClr val="accent2"/>
                </a:solidFill>
              </a:defRPr>
            </a:lvl1pPr>
            <a:lvl2pPr>
              <a:buNone/>
              <a:defRPr/>
            </a:lvl2pPr>
          </a:lstStyle>
          <a:p>
            <a:pPr lvl="0"/>
            <a:r>
              <a:rPr lang="en-GB" noProof="0" dirty="0" smtClean="0"/>
              <a:t>Subtitle</a:t>
            </a:r>
          </a:p>
        </p:txBody>
      </p:sp>
      <p:sp>
        <p:nvSpPr>
          <p:cNvPr id="3" name="Titre 2"/>
          <p:cNvSpPr>
            <a:spLocks noGrp="1"/>
          </p:cNvSpPr>
          <p:nvPr>
            <p:ph type="title" hasCustomPrompt="1"/>
          </p:nvPr>
        </p:nvSpPr>
        <p:spPr bwMode="gray">
          <a:xfrm>
            <a:off x="684213" y="3429000"/>
            <a:ext cx="7775575" cy="2376264"/>
          </a:xfrm>
        </p:spPr>
        <p:txBody>
          <a:bodyPr/>
          <a:lstStyle>
            <a:lvl1pPr>
              <a:defRPr sz="3500" cap="all" baseline="0">
                <a:solidFill>
                  <a:schemeClr val="accent2"/>
                </a:solidFill>
              </a:defRPr>
            </a:lvl1pPr>
          </a:lstStyle>
          <a:p>
            <a:r>
              <a:rPr lang="en-GB" noProof="0" dirty="0" smtClean="0"/>
              <a:t>Title</a:t>
            </a:r>
            <a:endParaRPr lang="en-GB" noProof="0" dirty="0"/>
          </a:p>
        </p:txBody>
      </p:sp>
      <p:pic>
        <p:nvPicPr>
          <p:cNvPr id="10" name="Image 9" descr="Logo_couv_70x7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9" name="Espace réservé du texte 8"/>
          <p:cNvSpPr>
            <a:spLocks noGrp="1"/>
          </p:cNvSpPr>
          <p:nvPr>
            <p:ph type="body" sz="quarter" idx="15" hasCustomPrompt="1"/>
          </p:nvPr>
        </p:nvSpPr>
        <p:spPr bwMode="gray">
          <a:xfrm>
            <a:off x="684213" y="3437394"/>
            <a:ext cx="4103543" cy="820281"/>
          </a:xfrm>
        </p:spPr>
        <p:txBody>
          <a:bodyPr anchor="ctr" anchorCtr="0"/>
          <a:lstStyle>
            <a:lvl1pPr algn="r">
              <a:lnSpc>
                <a:spcPct val="100000"/>
              </a:lnSpc>
              <a:spcAft>
                <a:spcPts val="0"/>
              </a:spcAft>
              <a:defRPr sz="1600" cap="all" baseline="0">
                <a:solidFill>
                  <a:schemeClr val="accent2"/>
                </a:solidFill>
              </a:defRPr>
            </a:lvl1pPr>
          </a:lstStyle>
          <a:p>
            <a:pPr lvl="0"/>
            <a:r>
              <a:rPr lang="en-GB" noProof="0" dirty="0" smtClean="0"/>
              <a:t>Text</a:t>
            </a:r>
            <a:endParaRPr lang="en-GB" noProof="0" dirty="0"/>
          </a:p>
        </p:txBody>
      </p:sp>
      <p:sp>
        <p:nvSpPr>
          <p:cNvPr id="14" name="Espace réservé pour une image  6"/>
          <p:cNvSpPr>
            <a:spLocks noGrp="1"/>
          </p:cNvSpPr>
          <p:nvPr>
            <p:ph type="pic" sz="quarter" idx="16" hasCustomPrompt="1"/>
          </p:nvPr>
        </p:nvSpPr>
        <p:spPr bwMode="gray">
          <a:xfrm>
            <a:off x="4985606" y="3523534"/>
            <a:ext cx="1620000" cy="648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smtClean="0"/>
              <a:t>Picture</a:t>
            </a:r>
          </a:p>
        </p:txBody>
      </p:sp>
      <p:sp>
        <p:nvSpPr>
          <p:cNvPr id="15"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1824851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684213" y="2024844"/>
            <a:ext cx="7775575" cy="828000"/>
          </a:xfrm>
        </p:spPr>
        <p:txBody>
          <a:bodyPr/>
          <a:lstStyle>
            <a:lvl1pPr>
              <a:defRPr sz="3500" b="1" cap="all" baseline="0"/>
            </a:lvl1pPr>
          </a:lstStyle>
          <a:p>
            <a:r>
              <a:rPr lang="en-GB" noProof="0" dirty="0" smtClean="0"/>
              <a:t>Title</a:t>
            </a:r>
            <a:endParaRPr lang="en-GB" noProof="0" dirty="0"/>
          </a:p>
        </p:txBody>
      </p:sp>
      <p:sp>
        <p:nvSpPr>
          <p:cNvPr id="11" name="Espace réservé de la date 10"/>
          <p:cNvSpPr>
            <a:spLocks noGrp="1"/>
          </p:cNvSpPr>
          <p:nvPr>
            <p:ph type="dt" sz="half" idx="10"/>
          </p:nvPr>
        </p:nvSpPr>
        <p:spPr bwMode="gray"/>
        <p:txBody>
          <a:bodyPr/>
          <a:lstStyle/>
          <a:p>
            <a:r>
              <a:rPr lang="en-GB" noProof="0" dirty="0" smtClean="0"/>
              <a:t>Date: Insert / Header and footer</a:t>
            </a:r>
            <a:endParaRPr lang="en-GB" noProof="0" dirty="0"/>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en-GB" noProof="0" smtClean="0"/>
              <a:t>‹#›</a:t>
            </a:fld>
            <a:endParaRPr lang="en-GB" noProof="0" dirty="0"/>
          </a:p>
        </p:txBody>
      </p:sp>
      <p:sp>
        <p:nvSpPr>
          <p:cNvPr id="13" name="Espace réservé du pied de page 12"/>
          <p:cNvSpPr>
            <a:spLocks noGrp="1"/>
          </p:cNvSpPr>
          <p:nvPr>
            <p:ph type="ftr" sz="quarter" idx="12"/>
          </p:nvPr>
        </p:nvSpPr>
        <p:spPr bwMode="gray"/>
        <p:txBody>
          <a:bodyPr/>
          <a:lstStyle/>
          <a:p>
            <a:r>
              <a:rPr lang="en-GB" noProof="0" dirty="0" smtClean="0"/>
              <a:t>Footer can be personalized as follow: Insert / Header and footer</a:t>
            </a:r>
            <a:endParaRPr lang="en-GB" noProof="0" dirty="0"/>
          </a:p>
        </p:txBody>
      </p:sp>
      <p:pic>
        <p:nvPicPr>
          <p:cNvPr id="8" name="Image 7" descr="Logo_50x5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670299" y="-2727"/>
            <a:ext cx="1803400" cy="1803400"/>
          </a:xfrm>
          <a:prstGeom prst="rect">
            <a:avLst/>
          </a:prstGeom>
        </p:spPr>
      </p:pic>
      <p:sp>
        <p:nvSpPr>
          <p:cNvPr id="5" name="Espace réservé du texte 4"/>
          <p:cNvSpPr>
            <a:spLocks noGrp="1"/>
          </p:cNvSpPr>
          <p:nvPr>
            <p:ph type="body" sz="quarter" idx="13" hasCustomPrompt="1"/>
          </p:nvPr>
        </p:nvSpPr>
        <p:spPr bwMode="gray">
          <a:xfrm>
            <a:off x="684213" y="3033713"/>
            <a:ext cx="7775575" cy="3203575"/>
          </a:xfrm>
        </p:spPr>
        <p:txBody>
          <a:bodyPr/>
          <a:lstStyle>
            <a:lvl1pPr>
              <a:lnSpc>
                <a:spcPct val="100000"/>
              </a:lnSpc>
              <a:spcAft>
                <a:spcPts val="0"/>
              </a:spcAft>
              <a:tabLst>
                <a:tab pos="7776000" algn="r"/>
              </a:tabLst>
              <a:defRPr sz="1350">
                <a:solidFill>
                  <a:schemeClr val="accent1"/>
                </a:solidFill>
              </a:defRPr>
            </a:lvl1pPr>
            <a:lvl2pPr>
              <a:tabLst>
                <a:tab pos="7776000" algn="r"/>
              </a:tabLst>
              <a:defRPr/>
            </a:lvl2pPr>
            <a:lvl3pPr>
              <a:tabLst>
                <a:tab pos="7776000" algn="r"/>
              </a:tabLst>
              <a:defRPr/>
            </a:lvl3pPr>
            <a:lvl4pPr>
              <a:tabLst>
                <a:tab pos="7776000" algn="r"/>
              </a:tabLst>
              <a:defRPr/>
            </a:lvl4pPr>
            <a:lvl5pPr>
              <a:tabLst>
                <a:tab pos="7776000" algn="r"/>
              </a:tabLst>
              <a:defRPr/>
            </a:lvl5pPr>
          </a:lstStyle>
          <a:p>
            <a:pPr lvl="0"/>
            <a:r>
              <a:rPr lang="en-GB" noProof="0" dirty="0" smtClean="0"/>
              <a:t>Chapter title</a:t>
            </a:r>
            <a:endParaRPr lang="en-GB" noProof="0" dirty="0"/>
          </a:p>
        </p:txBody>
      </p:sp>
      <p:sp>
        <p:nvSpPr>
          <p:cNvPr id="3" name="Rectangle 2"/>
          <p:cNvSpPr/>
          <p:nvPr userDrawn="1"/>
        </p:nvSpPr>
        <p:spPr bwMode="gray">
          <a:xfrm>
            <a:off x="7812360" y="-2727"/>
            <a:ext cx="1331640" cy="1199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Rectangle 3"/>
          <p:cNvSpPr/>
          <p:nvPr userDrawn="1"/>
        </p:nvSpPr>
        <p:spPr bwMode="gray">
          <a:xfrm>
            <a:off x="8100392" y="0"/>
            <a:ext cx="1043608" cy="898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951311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684213" y="2520274"/>
            <a:ext cx="7775575" cy="842507"/>
          </a:xfrm>
        </p:spPr>
        <p:txBody>
          <a:bodyPr/>
          <a:lstStyle>
            <a:lvl1pPr>
              <a:spcAft>
                <a:spcPts val="0"/>
              </a:spcAft>
              <a:defRPr sz="2600">
                <a:solidFill>
                  <a:schemeClr val="accent1"/>
                </a:solidFill>
              </a:defRPr>
            </a:lvl1pPr>
            <a:lvl2pPr>
              <a:buNone/>
              <a:defRPr/>
            </a:lvl2pPr>
          </a:lstStyle>
          <a:p>
            <a:pPr lvl="0"/>
            <a:r>
              <a:rPr lang="en-GB" noProof="0" dirty="0" smtClean="0"/>
              <a:t>Subtitle</a:t>
            </a:r>
          </a:p>
        </p:txBody>
      </p:sp>
      <p:sp>
        <p:nvSpPr>
          <p:cNvPr id="3" name="Titre 2"/>
          <p:cNvSpPr>
            <a:spLocks noGrp="1"/>
          </p:cNvSpPr>
          <p:nvPr>
            <p:ph type="title" hasCustomPrompt="1"/>
          </p:nvPr>
        </p:nvSpPr>
        <p:spPr bwMode="gray">
          <a:xfrm>
            <a:off x="684213" y="1520788"/>
            <a:ext cx="7775575" cy="989359"/>
          </a:xfrm>
        </p:spPr>
        <p:txBody>
          <a:bodyPr/>
          <a:lstStyle>
            <a:lvl1pPr>
              <a:defRPr sz="3500" b="1" cap="none" baseline="0">
                <a:solidFill>
                  <a:schemeClr val="accent1"/>
                </a:solidFill>
              </a:defRPr>
            </a:lvl1pPr>
          </a:lstStyle>
          <a:p>
            <a:r>
              <a:rPr lang="en-GB" noProof="0" dirty="0" smtClean="0"/>
              <a:t>Chapter title</a:t>
            </a:r>
            <a:endParaRPr lang="en-GB" noProof="0" dirty="0"/>
          </a:p>
        </p:txBody>
      </p:sp>
      <p:pic>
        <p:nvPicPr>
          <p:cNvPr id="11" name="Image 10" descr="Logo_40x4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54450" y="0"/>
            <a:ext cx="1435100" cy="1435100"/>
          </a:xfrm>
          <a:prstGeom prst="rect">
            <a:avLst/>
          </a:prstGeom>
        </p:spPr>
      </p:pic>
      <p:sp>
        <p:nvSpPr>
          <p:cNvPr id="15" name="Espace réservé du texte 6"/>
          <p:cNvSpPr>
            <a:spLocks noGrp="1"/>
          </p:cNvSpPr>
          <p:nvPr>
            <p:ph type="body" sz="quarter" idx="15" hasCustomPrompt="1"/>
          </p:nvPr>
        </p:nvSpPr>
        <p:spPr bwMode="gray">
          <a:xfrm>
            <a:off x="1" y="3437394"/>
            <a:ext cx="9144000" cy="2944357"/>
          </a:xfrm>
          <a:solidFill>
            <a:schemeClr val="accent1"/>
          </a:solidFill>
        </p:spPr>
        <p:txBody>
          <a:bodyPr/>
          <a:lstStyle>
            <a:lvl1pPr>
              <a:defRPr sz="100">
                <a:solidFill>
                  <a:srgbClr val="9D9D9C">
                    <a:alpha val="0"/>
                  </a:srgbClr>
                </a:solidFill>
              </a:defRPr>
            </a:lvl1pPr>
          </a:lstStyle>
          <a:p>
            <a:pPr lvl="0"/>
            <a:r>
              <a:rPr lang="en-GB" noProof="0" dirty="0" smtClean="0"/>
              <a:t> </a:t>
            </a:r>
            <a:endParaRPr lang="en-GB" noProof="0" dirty="0"/>
          </a:p>
        </p:txBody>
      </p:sp>
      <p:sp>
        <p:nvSpPr>
          <p:cNvPr id="16" name="Espace réservé de la date 10"/>
          <p:cNvSpPr>
            <a:spLocks noGrp="1"/>
          </p:cNvSpPr>
          <p:nvPr>
            <p:ph type="dt" sz="half" idx="10"/>
          </p:nvPr>
        </p:nvSpPr>
        <p:spPr bwMode="gray">
          <a:xfrm>
            <a:off x="684213" y="6381750"/>
            <a:ext cx="2123591" cy="476251"/>
          </a:xfrm>
        </p:spPr>
        <p:txBody>
          <a:bodyPr/>
          <a:lstStyle/>
          <a:p>
            <a:r>
              <a:rPr lang="en-GB" noProof="0" dirty="0" smtClean="0"/>
              <a:t>Date: Insert / Header and footer</a:t>
            </a:r>
            <a:endParaRPr lang="en-GB" noProof="0" dirty="0"/>
          </a:p>
        </p:txBody>
      </p:sp>
      <p:sp>
        <p:nvSpPr>
          <p:cNvPr id="17" name="Espace réservé du numéro de diapositive 11"/>
          <p:cNvSpPr>
            <a:spLocks noGrp="1"/>
          </p:cNvSpPr>
          <p:nvPr>
            <p:ph type="sldNum" sz="quarter" idx="11"/>
          </p:nvPr>
        </p:nvSpPr>
        <p:spPr bwMode="gray">
          <a:xfrm>
            <a:off x="8459787" y="6381750"/>
            <a:ext cx="684213" cy="476250"/>
          </a:xfrm>
        </p:spPr>
        <p:txBody>
          <a:bodyPr/>
          <a:lstStyle/>
          <a:p>
            <a:fld id="{10C140CD-8AED-46FF-A9A2-77308F3F39AE}" type="slidenum">
              <a:rPr lang="en-GB" noProof="0" smtClean="0"/>
              <a:t>‹#›</a:t>
            </a:fld>
            <a:endParaRPr lang="en-GB" noProof="0" dirty="0"/>
          </a:p>
        </p:txBody>
      </p:sp>
      <p:sp>
        <p:nvSpPr>
          <p:cNvPr id="18" name="Espace réservé du pied de page 12"/>
          <p:cNvSpPr>
            <a:spLocks noGrp="1"/>
          </p:cNvSpPr>
          <p:nvPr>
            <p:ph type="ftr" sz="quarter" idx="12"/>
          </p:nvPr>
        </p:nvSpPr>
        <p:spPr bwMode="gray">
          <a:xfrm>
            <a:off x="2843808" y="6381750"/>
            <a:ext cx="5615980" cy="476251"/>
          </a:xfrm>
        </p:spPr>
        <p:txBody>
          <a:bodyPr/>
          <a:lstStyle/>
          <a:p>
            <a:r>
              <a:rPr lang="en-GB" noProof="0" dirty="0" smtClean="0"/>
              <a:t>Footer can be personalized as follow: Insert / Header and footer</a:t>
            </a:r>
            <a:endParaRPr lang="en-GB" noProof="0" dirty="0"/>
          </a:p>
        </p:txBody>
      </p:sp>
      <p:sp>
        <p:nvSpPr>
          <p:cNvPr id="10"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243094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Text_Picture">
    <p:spTree>
      <p:nvGrpSpPr>
        <p:cNvPr id="1" name=""/>
        <p:cNvGrpSpPr/>
        <p:nvPr/>
      </p:nvGrpSpPr>
      <p:grpSpPr>
        <a:xfrm>
          <a:off x="0" y="0"/>
          <a:ext cx="0" cy="0"/>
          <a:chOff x="0" y="0"/>
          <a:chExt cx="0" cy="0"/>
        </a:xfrm>
      </p:grpSpPr>
      <p:sp>
        <p:nvSpPr>
          <p:cNvPr id="14" name="Espace réservé pour une image  13"/>
          <p:cNvSpPr>
            <a:spLocks noGrp="1"/>
          </p:cNvSpPr>
          <p:nvPr>
            <p:ph type="pic" sz="quarter" idx="14" hasCustomPrompt="1"/>
          </p:nvPr>
        </p:nvSpPr>
        <p:spPr bwMode="gray">
          <a:xfrm>
            <a:off x="0" y="3429000"/>
            <a:ext cx="9144000" cy="2944800"/>
          </a:xfrm>
          <a:prstGeom prst="rect">
            <a:avLst/>
          </a:prstGeom>
        </p:spPr>
        <p:txBody>
          <a:bodyPr wrap="square" lIns="2880000" rIns="2880000" anchor="ctr" anchorCtr="0">
            <a:noAutofit/>
          </a:bodyPr>
          <a:lstStyle>
            <a:lvl1pPr marL="0" marR="0" indent="0" algn="ctr" defTabSz="914400" rtl="0" eaLnBrk="1" fontAlgn="auto" latinLnBrk="0" hangingPunct="1">
              <a:lnSpc>
                <a:spcPct val="110000"/>
              </a:lnSpc>
              <a:spcBef>
                <a:spcPts val="0"/>
              </a:spcBef>
              <a:spcAft>
                <a:spcPts val="3000"/>
              </a:spcAft>
              <a:buClrTx/>
              <a:buSzPct val="25000"/>
              <a:buFontTx/>
              <a:buNone/>
              <a:tabLst/>
              <a:defRPr>
                <a:solidFill>
                  <a:schemeClr val="accent2"/>
                </a:solidFill>
              </a:defRPr>
            </a:lvl1pPr>
          </a:lstStyle>
          <a:p>
            <a:r>
              <a:rPr lang="en-GB" noProof="0" dirty="0" smtClean="0"/>
              <a:t>Corporate visual or data elements: Select the icon to insert a picture then place the visual into background position (Right click with the mouse / Send to back)</a:t>
            </a:r>
          </a:p>
        </p:txBody>
      </p:sp>
      <p:sp>
        <p:nvSpPr>
          <p:cNvPr id="2" name="Titre 1"/>
          <p:cNvSpPr>
            <a:spLocks noGrp="1"/>
          </p:cNvSpPr>
          <p:nvPr>
            <p:ph type="title" hasCustomPrompt="1"/>
          </p:nvPr>
        </p:nvSpPr>
        <p:spPr bwMode="gray"/>
        <p:txBody>
          <a:bodyPr/>
          <a:lstStyle>
            <a:lvl1pPr>
              <a:defRPr/>
            </a:lvl1pPr>
          </a:lstStyle>
          <a:p>
            <a:r>
              <a:rPr lang="en-GB" noProof="0" dirty="0" smtClean="0"/>
              <a:t>Title</a:t>
            </a:r>
            <a:endParaRPr lang="en-GB" noProof="0" dirty="0"/>
          </a:p>
        </p:txBody>
      </p:sp>
      <p:sp>
        <p:nvSpPr>
          <p:cNvPr id="3" name="Espace réservé du contenu 2"/>
          <p:cNvSpPr>
            <a:spLocks noGrp="1"/>
          </p:cNvSpPr>
          <p:nvPr>
            <p:ph idx="1" hasCustomPrompt="1"/>
          </p:nvPr>
        </p:nvSpPr>
        <p:spPr bwMode="gray">
          <a:xfrm>
            <a:off x="684213" y="1304925"/>
            <a:ext cx="7775575" cy="2016064"/>
          </a:xfrm>
        </p:spPr>
        <p:txBody>
          <a:bodyPr/>
          <a:lstStyle>
            <a:lvl2pPr>
              <a:defRPr/>
            </a:lvl2pPr>
            <a:lvl3pPr>
              <a:defRPr/>
            </a:lvl3pPr>
            <a:lvl4pPr>
              <a:defRPr baseline="0"/>
            </a:lvl4pPr>
            <a:lvl5pPr>
              <a:defRPr/>
            </a:lvl5pPr>
          </a:lstStyle>
          <a:p>
            <a:pPr lvl="0"/>
            <a:r>
              <a:rPr lang="en-GB" noProof="0" dirty="0" smtClean="0"/>
              <a:t>Text level 1</a:t>
            </a:r>
          </a:p>
          <a:p>
            <a:pPr lvl="1"/>
            <a:r>
              <a:rPr lang="en-GB" noProof="0" dirty="0" smtClean="0"/>
              <a:t>Text level 2</a:t>
            </a:r>
          </a:p>
          <a:p>
            <a:pPr lvl="2"/>
            <a:r>
              <a:rPr lang="en-GB" noProof="0" dirty="0" smtClean="0"/>
              <a:t>Text level 3</a:t>
            </a:r>
          </a:p>
          <a:p>
            <a:pPr lvl="3"/>
            <a:r>
              <a:rPr lang="en-GB" noProof="0" dirty="0" smtClean="0"/>
              <a:t>Text level 4</a:t>
            </a:r>
          </a:p>
          <a:p>
            <a:pPr lvl="4"/>
            <a:r>
              <a:rPr lang="en-GB" noProof="0" dirty="0" smtClean="0"/>
              <a:t>Text level 5</a:t>
            </a:r>
            <a:endParaRPr lang="en-GB" noProof="0" dirty="0"/>
          </a:p>
        </p:txBody>
      </p:sp>
      <p:sp>
        <p:nvSpPr>
          <p:cNvPr id="11" name="Espace réservé de la date 10"/>
          <p:cNvSpPr>
            <a:spLocks noGrp="1"/>
          </p:cNvSpPr>
          <p:nvPr>
            <p:ph type="dt" sz="half" idx="10"/>
          </p:nvPr>
        </p:nvSpPr>
        <p:spPr bwMode="gray"/>
        <p:txBody>
          <a:bodyPr/>
          <a:lstStyle/>
          <a:p>
            <a:r>
              <a:rPr lang="en-GB" noProof="0" dirty="0" smtClean="0"/>
              <a:t>Date: Insert / Header and footer</a:t>
            </a:r>
            <a:endParaRPr lang="en-GB" noProof="0" dirty="0"/>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en-GB" noProof="0" smtClean="0"/>
              <a:t>‹#›</a:t>
            </a:fld>
            <a:endParaRPr lang="en-GB" noProof="0" dirty="0"/>
          </a:p>
        </p:txBody>
      </p:sp>
      <p:sp>
        <p:nvSpPr>
          <p:cNvPr id="13" name="Espace réservé du pied de page 12"/>
          <p:cNvSpPr>
            <a:spLocks noGrp="1"/>
          </p:cNvSpPr>
          <p:nvPr>
            <p:ph type="ftr" sz="quarter" idx="12"/>
          </p:nvPr>
        </p:nvSpPr>
        <p:spPr bwMode="gray"/>
        <p:txBody>
          <a:bodyPr/>
          <a:lstStyle/>
          <a:p>
            <a:r>
              <a:rPr lang="en-GB" noProof="0" dirty="0" smtClean="0"/>
              <a:t>Footer can be personalized as follow: Insert / Header and footer</a:t>
            </a:r>
            <a:endParaRPr lang="en-GB" noProof="0" dirty="0"/>
          </a:p>
        </p:txBody>
      </p:sp>
      <p:sp>
        <p:nvSpPr>
          <p:cNvPr id="17" name="Espace réservé du texte 16"/>
          <p:cNvSpPr>
            <a:spLocks noGrp="1"/>
          </p:cNvSpPr>
          <p:nvPr>
            <p:ph type="body" sz="quarter" idx="15" hasCustomPrompt="1"/>
          </p:nvPr>
        </p:nvSpPr>
        <p:spPr bwMode="gray">
          <a:xfrm>
            <a:off x="0" y="6339600"/>
            <a:ext cx="9153525" cy="43200"/>
          </a:xfrm>
          <a:custGeom>
            <a:avLst/>
            <a:gdLst>
              <a:gd name="connsiteX0" fmla="*/ 4576286 w 9153525"/>
              <a:gd name="connsiteY0" fmla="*/ 0 h 74613"/>
              <a:gd name="connsiteX1" fmla="*/ 9153525 w 9153525"/>
              <a:gd name="connsiteY1" fmla="*/ 62348 h 74613"/>
              <a:gd name="connsiteX2" fmla="*/ 9153525 w 9153525"/>
              <a:gd name="connsiteY2" fmla="*/ 74613 h 74613"/>
              <a:gd name="connsiteX3" fmla="*/ 0 w 9153525"/>
              <a:gd name="connsiteY3" fmla="*/ 74613 h 74613"/>
              <a:gd name="connsiteX4" fmla="*/ 0 w 9153525"/>
              <a:gd name="connsiteY4" fmla="*/ 62348 h 74613"/>
              <a:gd name="connsiteX5" fmla="*/ 4576286 w 9153525"/>
              <a:gd name="connsiteY5" fmla="*/ 0 h 7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3525" h="74613">
                <a:moveTo>
                  <a:pt x="4576286" y="0"/>
                </a:moveTo>
                <a:cubicBezTo>
                  <a:pt x="6191670" y="0"/>
                  <a:pt x="7735535" y="21464"/>
                  <a:pt x="9153525" y="62348"/>
                </a:cubicBezTo>
                <a:lnTo>
                  <a:pt x="9153525" y="74613"/>
                </a:lnTo>
                <a:lnTo>
                  <a:pt x="0" y="74613"/>
                </a:lnTo>
                <a:lnTo>
                  <a:pt x="0" y="62348"/>
                </a:lnTo>
                <a:cubicBezTo>
                  <a:pt x="1417991" y="21464"/>
                  <a:pt x="2961855" y="0"/>
                  <a:pt x="4576286" y="0"/>
                </a:cubicBezTo>
                <a:close/>
              </a:path>
            </a:pathLst>
          </a:custGeom>
          <a:solidFill>
            <a:srgbClr val="FFDC00"/>
          </a:solidFill>
        </p:spPr>
        <p:txBody>
          <a:bodyPr wrap="square">
            <a:noAutofit/>
          </a:bodyPr>
          <a:lstStyle>
            <a:lvl1pPr>
              <a:defRPr sz="100">
                <a:solidFill>
                  <a:srgbClr val="9D9D9C">
                    <a:alpha val="0"/>
                  </a:srgbClr>
                </a:solidFill>
              </a:defRPr>
            </a:lvl1pPr>
          </a:lstStyle>
          <a:p>
            <a:pPr lvl="0"/>
            <a:r>
              <a:rPr lang="en-GB" noProof="0" dirty="0" smtClean="0"/>
              <a:t> </a:t>
            </a:r>
            <a:endParaRPr lang="en-GB" noProof="0" dirty="0"/>
          </a:p>
        </p:txBody>
      </p:sp>
    </p:spTree>
    <p:extLst>
      <p:ext uri="{BB962C8B-B14F-4D97-AF65-F5344CB8AC3E}">
        <p14:creationId xmlns:p14="http://schemas.microsoft.com/office/powerpoint/2010/main" val="1128681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_Picture">
    <p:spTree>
      <p:nvGrpSpPr>
        <p:cNvPr id="1" name=""/>
        <p:cNvGrpSpPr/>
        <p:nvPr/>
      </p:nvGrpSpPr>
      <p:grpSpPr>
        <a:xfrm>
          <a:off x="0" y="0"/>
          <a:ext cx="0" cy="0"/>
          <a:chOff x="0" y="0"/>
          <a:chExt cx="0" cy="0"/>
        </a:xfrm>
      </p:grpSpPr>
      <p:sp>
        <p:nvSpPr>
          <p:cNvPr id="12" name="Rectangle 11"/>
          <p:cNvSpPr/>
          <p:nvPr userDrawn="1"/>
        </p:nvSpPr>
        <p:spPr bwMode="gray">
          <a:xfrm>
            <a:off x="0" y="-2364"/>
            <a:ext cx="9143622" cy="68603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Espace réservé de la date 3"/>
          <p:cNvSpPr>
            <a:spLocks noGrp="1"/>
          </p:cNvSpPr>
          <p:nvPr>
            <p:ph type="dt" sz="half" idx="10"/>
          </p:nvPr>
        </p:nvSpPr>
        <p:spPr bwMode="gray">
          <a:xfrm>
            <a:off x="684213" y="6381750"/>
            <a:ext cx="8135937" cy="476251"/>
          </a:xfrm>
        </p:spPr>
        <p:txBody>
          <a:bodyPr/>
          <a:lstStyle/>
          <a:p>
            <a:pPr algn="r"/>
            <a:r>
              <a:rPr lang="en-GB" dirty="0" smtClean="0">
                <a:solidFill>
                  <a:prstClr val="white"/>
                </a:solidFill>
              </a:rPr>
              <a:t>Date: Insert / Header and footer</a:t>
            </a:r>
            <a:endParaRPr lang="en-GB" dirty="0">
              <a:solidFill>
                <a:prstClr val="white"/>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dirty="0" smtClean="0">
                <a:solidFill>
                  <a:prstClr val="black">
                    <a:alpha val="0"/>
                  </a:prstClr>
                </a:solidFill>
              </a:rPr>
              <a:t>Footer can be personalized as follow: Insert / Header and footer</a:t>
            </a:r>
            <a:endParaRPr lang="en-GB" dirty="0">
              <a:solidFill>
                <a:prstClr val="black">
                  <a:alpha val="0"/>
                </a:prstClr>
              </a:solidFill>
            </a:endParaRPr>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smtClean="0">
                <a:solidFill>
                  <a:prstClr val="black">
                    <a:alpha val="0"/>
                  </a:prstClr>
                </a:solidFill>
              </a:rPr>
              <a:pPr/>
              <a:t>‹#›</a:t>
            </a:fld>
            <a:endParaRPr lang="en-GB" dirty="0">
              <a:solidFill>
                <a:prstClr val="black">
                  <a:alpha val="0"/>
                </a:prstClr>
              </a:solidFill>
            </a:endParaRPr>
          </a:p>
        </p:txBody>
      </p:sp>
      <p:sp>
        <p:nvSpPr>
          <p:cNvPr id="8" name="Espace réservé du texte 7"/>
          <p:cNvSpPr>
            <a:spLocks noGrp="1"/>
          </p:cNvSpPr>
          <p:nvPr>
            <p:ph type="body" sz="quarter" idx="13" hasCustomPrompt="1"/>
          </p:nvPr>
        </p:nvSpPr>
        <p:spPr bwMode="gray">
          <a:xfrm>
            <a:off x="684213" y="4797152"/>
            <a:ext cx="7775575" cy="1584598"/>
          </a:xfrm>
        </p:spPr>
        <p:txBody>
          <a:bodyPr/>
          <a:lstStyle>
            <a:lvl1pPr>
              <a:spcAft>
                <a:spcPts val="0"/>
              </a:spcAft>
              <a:defRPr sz="2600">
                <a:solidFill>
                  <a:schemeClr val="bg1"/>
                </a:solidFill>
              </a:defRPr>
            </a:lvl1pPr>
            <a:lvl2pPr>
              <a:buNone/>
              <a:defRPr/>
            </a:lvl2pPr>
          </a:lstStyle>
          <a:p>
            <a:pPr lvl="0"/>
            <a:r>
              <a:rPr lang="en-GB" noProof="0" dirty="0" smtClean="0"/>
              <a:t>Subtitle</a:t>
            </a:r>
          </a:p>
        </p:txBody>
      </p:sp>
      <p:sp>
        <p:nvSpPr>
          <p:cNvPr id="3" name="Titre 2"/>
          <p:cNvSpPr>
            <a:spLocks noGrp="1"/>
          </p:cNvSpPr>
          <p:nvPr>
            <p:ph type="title" hasCustomPrompt="1"/>
          </p:nvPr>
        </p:nvSpPr>
        <p:spPr bwMode="gray">
          <a:xfrm>
            <a:off x="684213" y="3429000"/>
            <a:ext cx="7775575" cy="1188131"/>
          </a:xfrm>
        </p:spPr>
        <p:txBody>
          <a:bodyPr/>
          <a:lstStyle>
            <a:lvl1pPr>
              <a:defRPr sz="3500" cap="all" baseline="0">
                <a:solidFill>
                  <a:schemeClr val="bg1"/>
                </a:solidFill>
              </a:defRPr>
            </a:lvl1pPr>
          </a:lstStyle>
          <a:p>
            <a:r>
              <a:rPr lang="en-GB" noProof="0" dirty="0" smtClean="0"/>
              <a:t>Title</a:t>
            </a:r>
            <a:endParaRPr lang="en-GB" noProof="0" dirty="0"/>
          </a:p>
        </p:txBody>
      </p:sp>
      <p:sp>
        <p:nvSpPr>
          <p:cNvPr id="9"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pic>
        <p:nvPicPr>
          <p:cNvPr id="10" name="Image 9" descr="Logo_couv_70x7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7" name="Espace réservé pour une image  6"/>
          <p:cNvSpPr>
            <a:spLocks noGrp="1"/>
          </p:cNvSpPr>
          <p:nvPr>
            <p:ph type="pic" sz="quarter" idx="14" hasCustomPrompt="1"/>
          </p:nvPr>
        </p:nvSpPr>
        <p:spPr bwMode="gray">
          <a:xfrm>
            <a:off x="0" y="3437394"/>
            <a:ext cx="9144000" cy="3420606"/>
          </a:xfrm>
        </p:spPr>
        <p:txBody>
          <a:bodyPr lIns="2880000" rIns="288000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baseline="0">
                <a:solidFill>
                  <a:schemeClr val="bg1"/>
                </a:solidFill>
              </a:defRPr>
            </a:lvl1pPr>
          </a:lstStyle>
          <a:p>
            <a:r>
              <a:rPr lang="en-GB" noProof="0" dirty="0" smtClean="0"/>
              <a:t>Corporate visual: Select the icon to insert a picture then place the visual into background position (Right click with the mouse / Send to back)</a:t>
            </a:r>
          </a:p>
        </p:txBody>
      </p:sp>
    </p:spTree>
    <p:extLst>
      <p:ext uri="{BB962C8B-B14F-4D97-AF65-F5344CB8AC3E}">
        <p14:creationId xmlns:p14="http://schemas.microsoft.com/office/powerpoint/2010/main" val="2849007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_Color">
    <p:spTree>
      <p:nvGrpSpPr>
        <p:cNvPr id="1" name=""/>
        <p:cNvGrpSpPr/>
        <p:nvPr/>
      </p:nvGrpSpPr>
      <p:grpSpPr>
        <a:xfrm>
          <a:off x="0" y="0"/>
          <a:ext cx="0" cy="0"/>
          <a:chOff x="0" y="0"/>
          <a:chExt cx="0" cy="0"/>
        </a:xfrm>
      </p:grpSpPr>
      <p:sp>
        <p:nvSpPr>
          <p:cNvPr id="12" name="Rectangle 11"/>
          <p:cNvSpPr/>
          <p:nvPr userDrawn="1"/>
        </p:nvSpPr>
        <p:spPr bwMode="gray">
          <a:xfrm>
            <a:off x="0" y="-2364"/>
            <a:ext cx="9143622" cy="68603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Espace réservé du texte 6"/>
          <p:cNvSpPr>
            <a:spLocks noGrp="1"/>
          </p:cNvSpPr>
          <p:nvPr>
            <p:ph type="body" sz="quarter" idx="14" hasCustomPrompt="1"/>
          </p:nvPr>
        </p:nvSpPr>
        <p:spPr bwMode="gray">
          <a:xfrm>
            <a:off x="0" y="3437394"/>
            <a:ext cx="9153525" cy="3420606"/>
          </a:xfrm>
          <a:solidFill>
            <a:schemeClr val="accent2"/>
          </a:solidFill>
        </p:spPr>
        <p:txBody>
          <a:bodyPr/>
          <a:lstStyle>
            <a:lvl1pPr>
              <a:defRPr sz="100">
                <a:solidFill>
                  <a:srgbClr val="9D9D9C">
                    <a:alpha val="0"/>
                  </a:srgbClr>
                </a:solidFill>
              </a:defRPr>
            </a:lvl1pPr>
          </a:lstStyle>
          <a:p>
            <a:pPr lvl="0"/>
            <a:r>
              <a:rPr lang="en-GB" noProof="0" dirty="0" smtClean="0"/>
              <a:t> </a:t>
            </a:r>
            <a:endParaRPr lang="en-GB" noProof="0" dirty="0"/>
          </a:p>
        </p:txBody>
      </p:sp>
      <p:sp>
        <p:nvSpPr>
          <p:cNvPr id="4" name="Espace réservé de la date 3"/>
          <p:cNvSpPr>
            <a:spLocks noGrp="1"/>
          </p:cNvSpPr>
          <p:nvPr>
            <p:ph type="dt" sz="half" idx="10"/>
          </p:nvPr>
        </p:nvSpPr>
        <p:spPr bwMode="gray">
          <a:xfrm>
            <a:off x="684213" y="6381750"/>
            <a:ext cx="8135937" cy="476251"/>
          </a:xfrm>
        </p:spPr>
        <p:txBody>
          <a:bodyPr/>
          <a:lstStyle/>
          <a:p>
            <a:pPr algn="r"/>
            <a:r>
              <a:rPr lang="en-GB" dirty="0" smtClean="0">
                <a:solidFill>
                  <a:prstClr val="white"/>
                </a:solidFill>
              </a:rPr>
              <a:t>Date: Insert / Header and footer</a:t>
            </a:r>
            <a:endParaRPr lang="en-GB" dirty="0">
              <a:solidFill>
                <a:prstClr val="white"/>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dirty="0" smtClean="0">
                <a:solidFill>
                  <a:prstClr val="black">
                    <a:alpha val="0"/>
                  </a:prstClr>
                </a:solidFill>
              </a:rPr>
              <a:t>Footer can be personalized as follow: Insert / Header and footer</a:t>
            </a:r>
            <a:endParaRPr lang="en-GB" dirty="0">
              <a:solidFill>
                <a:prstClr val="black">
                  <a:alpha val="0"/>
                </a:prstClr>
              </a:solidFill>
            </a:endParaRPr>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smtClean="0">
                <a:solidFill>
                  <a:prstClr val="black">
                    <a:alpha val="0"/>
                  </a:prstClr>
                </a:solidFill>
              </a:rPr>
              <a:pPr/>
              <a:t>‹#›</a:t>
            </a:fld>
            <a:endParaRPr lang="en-GB" dirty="0">
              <a:solidFill>
                <a:prstClr val="black">
                  <a:alpha val="0"/>
                </a:prstClr>
              </a:solidFill>
            </a:endParaRPr>
          </a:p>
        </p:txBody>
      </p:sp>
      <p:sp>
        <p:nvSpPr>
          <p:cNvPr id="8" name="Espace réservé du texte 7"/>
          <p:cNvSpPr>
            <a:spLocks noGrp="1"/>
          </p:cNvSpPr>
          <p:nvPr>
            <p:ph type="body" sz="quarter" idx="13" hasCustomPrompt="1"/>
          </p:nvPr>
        </p:nvSpPr>
        <p:spPr bwMode="gray">
          <a:xfrm>
            <a:off x="684213" y="4797152"/>
            <a:ext cx="7775575" cy="1584598"/>
          </a:xfrm>
        </p:spPr>
        <p:txBody>
          <a:bodyPr/>
          <a:lstStyle>
            <a:lvl1pPr>
              <a:spcAft>
                <a:spcPts val="0"/>
              </a:spcAft>
              <a:defRPr sz="2600">
                <a:solidFill>
                  <a:schemeClr val="bg1"/>
                </a:solidFill>
              </a:defRPr>
            </a:lvl1pPr>
            <a:lvl2pPr>
              <a:buNone/>
              <a:defRPr/>
            </a:lvl2pPr>
          </a:lstStyle>
          <a:p>
            <a:pPr lvl="0"/>
            <a:r>
              <a:rPr lang="en-GB" noProof="0" dirty="0" smtClean="0"/>
              <a:t>Subtitle</a:t>
            </a:r>
          </a:p>
        </p:txBody>
      </p:sp>
      <p:sp>
        <p:nvSpPr>
          <p:cNvPr id="3" name="Titre 2"/>
          <p:cNvSpPr>
            <a:spLocks noGrp="1"/>
          </p:cNvSpPr>
          <p:nvPr>
            <p:ph type="title" hasCustomPrompt="1"/>
          </p:nvPr>
        </p:nvSpPr>
        <p:spPr bwMode="gray">
          <a:xfrm>
            <a:off x="684213" y="3429000"/>
            <a:ext cx="7775575" cy="1188131"/>
          </a:xfrm>
        </p:spPr>
        <p:txBody>
          <a:bodyPr/>
          <a:lstStyle>
            <a:lvl1pPr>
              <a:defRPr sz="3500" cap="all" baseline="0">
                <a:solidFill>
                  <a:schemeClr val="bg1"/>
                </a:solidFill>
              </a:defRPr>
            </a:lvl1pPr>
          </a:lstStyle>
          <a:p>
            <a:r>
              <a:rPr lang="en-GB" noProof="0" dirty="0" smtClean="0"/>
              <a:t>Title</a:t>
            </a:r>
            <a:endParaRPr lang="en-GB" noProof="0" dirty="0"/>
          </a:p>
        </p:txBody>
      </p:sp>
      <p:pic>
        <p:nvPicPr>
          <p:cNvPr id="10" name="Image 9" descr="Logo_couv_70x7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11"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384345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1.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3.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2.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emf"/><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4.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684213" y="260649"/>
            <a:ext cx="7775575" cy="936326"/>
          </a:xfrm>
          <a:prstGeom prst="rect">
            <a:avLst/>
          </a:prstGeom>
        </p:spPr>
        <p:txBody>
          <a:bodyPr vert="horz" lIns="0" tIns="0" rIns="0" bIns="0" rtlCol="0" anchor="b" anchorCtr="0">
            <a:noAutofit/>
          </a:bodyPr>
          <a:lstStyle/>
          <a:p>
            <a:r>
              <a:rPr lang="en-GB" noProof="0" dirty="0" smtClean="0"/>
              <a:t>Title</a:t>
            </a:r>
            <a:endParaRPr lang="en-GB" noProof="0" dirty="0"/>
          </a:p>
        </p:txBody>
      </p:sp>
      <p:sp>
        <p:nvSpPr>
          <p:cNvPr id="3" name="Espace réservé du texte 2"/>
          <p:cNvSpPr>
            <a:spLocks noGrp="1"/>
          </p:cNvSpPr>
          <p:nvPr>
            <p:ph type="body" idx="1"/>
          </p:nvPr>
        </p:nvSpPr>
        <p:spPr bwMode="gray">
          <a:xfrm>
            <a:off x="684213" y="1304924"/>
            <a:ext cx="7775575" cy="4932363"/>
          </a:xfrm>
          <a:prstGeom prst="rect">
            <a:avLst/>
          </a:prstGeom>
        </p:spPr>
        <p:txBody>
          <a:bodyPr vert="horz" lIns="0" tIns="0" rIns="0" bIns="0" rtlCol="0" anchor="t" anchorCtr="0">
            <a:noAutofit/>
          </a:bodyPr>
          <a:lstStyle/>
          <a:p>
            <a:pPr lvl="0"/>
            <a:r>
              <a:rPr lang="en-GB" noProof="0" dirty="0" smtClean="0"/>
              <a:t>Text level 1</a:t>
            </a:r>
          </a:p>
          <a:p>
            <a:pPr lvl="1"/>
            <a:r>
              <a:rPr lang="en-GB" noProof="0" dirty="0" smtClean="0"/>
              <a:t>Text level 2</a:t>
            </a:r>
          </a:p>
          <a:p>
            <a:pPr lvl="2"/>
            <a:r>
              <a:rPr lang="en-GB" noProof="0" dirty="0" smtClean="0"/>
              <a:t>Text level 3</a:t>
            </a:r>
          </a:p>
          <a:p>
            <a:pPr lvl="3"/>
            <a:r>
              <a:rPr lang="en-GB" noProof="0" dirty="0" smtClean="0"/>
              <a:t>Text level 4</a:t>
            </a:r>
          </a:p>
          <a:p>
            <a:pPr lvl="4"/>
            <a:r>
              <a:rPr lang="en-GB" noProof="0" dirty="0" smtClean="0"/>
              <a:t>Text level 5</a:t>
            </a:r>
            <a:endParaRPr lang="en-GB" noProof="0" dirty="0"/>
          </a:p>
        </p:txBody>
      </p:sp>
      <p:sp>
        <p:nvSpPr>
          <p:cNvPr id="4" name="Espace réservé de la date 3"/>
          <p:cNvSpPr>
            <a:spLocks noGrp="1"/>
          </p:cNvSpPr>
          <p:nvPr>
            <p:ph type="dt" sz="half" idx="2"/>
          </p:nvPr>
        </p:nvSpPr>
        <p:spPr bwMode="gray">
          <a:xfrm>
            <a:off x="684213" y="6381750"/>
            <a:ext cx="2123591" cy="476251"/>
          </a:xfrm>
          <a:prstGeom prst="rect">
            <a:avLst/>
          </a:prstGeom>
        </p:spPr>
        <p:txBody>
          <a:bodyPr vert="horz" lIns="0" tIns="0" rIns="0" bIns="0" rtlCol="0" anchor="ctr" anchorCtr="0">
            <a:noAutofit/>
          </a:bodyPr>
          <a:lstStyle>
            <a:lvl1pPr algn="l">
              <a:defRPr sz="1100">
                <a:solidFill>
                  <a:schemeClr val="tx1"/>
                </a:solidFill>
              </a:defRPr>
            </a:lvl1pPr>
          </a:lstStyle>
          <a:p>
            <a:r>
              <a:rPr lang="en-GB" noProof="0" dirty="0" smtClean="0"/>
              <a:t>Date: Insert / Header and footer</a:t>
            </a:r>
            <a:endParaRPr lang="en-GB" noProof="0" dirty="0"/>
          </a:p>
        </p:txBody>
      </p:sp>
      <p:sp>
        <p:nvSpPr>
          <p:cNvPr id="5" name="Espace réservé du pied de page 4"/>
          <p:cNvSpPr>
            <a:spLocks noGrp="1"/>
          </p:cNvSpPr>
          <p:nvPr>
            <p:ph type="ftr" sz="quarter" idx="3"/>
          </p:nvPr>
        </p:nvSpPr>
        <p:spPr bwMode="gray">
          <a:xfrm>
            <a:off x="2843808" y="6381750"/>
            <a:ext cx="5615980" cy="476251"/>
          </a:xfrm>
          <a:prstGeom prst="rect">
            <a:avLst/>
          </a:prstGeom>
        </p:spPr>
        <p:txBody>
          <a:bodyPr vert="horz" lIns="0" tIns="0" rIns="0" bIns="0" rtlCol="0" anchor="ctr" anchorCtr="0">
            <a:noAutofit/>
          </a:bodyPr>
          <a:lstStyle>
            <a:lvl1pPr algn="r">
              <a:defRPr sz="1100">
                <a:solidFill>
                  <a:schemeClr val="tx1"/>
                </a:solidFill>
              </a:defRPr>
            </a:lvl1pPr>
          </a:lstStyle>
          <a:p>
            <a:r>
              <a:rPr lang="en-GB" noProof="0" dirty="0" smtClean="0"/>
              <a:t>Footer can be personalized as follow: Insert / Header and footer</a:t>
            </a:r>
            <a:endParaRPr lang="en-GB" noProof="0" dirty="0"/>
          </a:p>
        </p:txBody>
      </p:sp>
      <p:sp>
        <p:nvSpPr>
          <p:cNvPr id="6" name="Espace réservé du numéro de diapositive 5"/>
          <p:cNvSpPr>
            <a:spLocks noGrp="1"/>
          </p:cNvSpPr>
          <p:nvPr>
            <p:ph type="sldNum" sz="quarter" idx="4"/>
          </p:nvPr>
        </p:nvSpPr>
        <p:spPr bwMode="gray">
          <a:xfrm>
            <a:off x="8459787" y="6381750"/>
            <a:ext cx="684213" cy="476250"/>
          </a:xfrm>
          <a:prstGeom prst="rect">
            <a:avLst/>
          </a:prstGeom>
        </p:spPr>
        <p:txBody>
          <a:bodyPr vert="horz" lIns="0" tIns="0" rIns="0" bIns="0" rtlCol="0" anchor="ctr" anchorCtr="0">
            <a:noAutofit/>
          </a:bodyPr>
          <a:lstStyle>
            <a:lvl1pPr algn="ctr">
              <a:defRPr sz="1100" b="1">
                <a:solidFill>
                  <a:schemeClr val="tx1"/>
                </a:solidFill>
              </a:defRPr>
            </a:lvl1pPr>
          </a:lstStyle>
          <a:p>
            <a:fld id="{10C140CD-8AED-46FF-A9A2-77308F3F39AE}" type="slidenum">
              <a:rPr lang="en-GB" noProof="0" smtClean="0"/>
              <a:pPr/>
              <a:t>‹#›</a:t>
            </a:fld>
            <a:endParaRPr lang="en-GB" noProof="0" dirty="0"/>
          </a:p>
        </p:txBody>
      </p:sp>
      <p:sp>
        <p:nvSpPr>
          <p:cNvPr id="8" name="Freeform 5"/>
          <p:cNvSpPr>
            <a:spLocks/>
          </p:cNvSpPr>
          <p:nvPr/>
        </p:nvSpPr>
        <p:spPr bwMode="gray">
          <a:xfrm>
            <a:off x="0" y="63396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pic>
        <p:nvPicPr>
          <p:cNvPr id="9" name="Image 8" descr="suite_15x15_RVB.pdf"/>
          <p:cNvPicPr>
            <a:picLocks noChangeAspect="1"/>
          </p:cNvPicPr>
          <p:nvPr/>
        </p:nvPicPr>
        <p:blipFill>
          <a:blip r:embed="rId9">
            <a:extLst>
              <a:ext uri="{28A0092B-C50C-407E-A947-70E740481C1C}">
                <a14:useLocalDpi xmlns:a14="http://schemas.microsoft.com/office/drawing/2010/main" val="0"/>
              </a:ext>
            </a:extLst>
          </a:blip>
          <a:stretch>
            <a:fillRect/>
          </a:stretch>
        </p:blipFill>
        <p:spPr bwMode="gray">
          <a:xfrm>
            <a:off x="8388424" y="152636"/>
            <a:ext cx="546100" cy="546100"/>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hf sldNum="0" hdr="0" ftr="0"/>
  <p:txStyles>
    <p:titleStyle>
      <a:lvl1pPr algn="l" defTabSz="914400" rtl="0" eaLnBrk="1" latinLnBrk="0" hangingPunct="1">
        <a:lnSpc>
          <a:spcPct val="100000"/>
        </a:lnSpc>
        <a:spcBef>
          <a:spcPts val="0"/>
        </a:spcBef>
        <a:spcAft>
          <a:spcPts val="0"/>
        </a:spcAft>
        <a:buNone/>
        <a:defRPr sz="2600" b="0"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0"/>
        </a:spcAft>
        <a:buSzPct val="25000"/>
        <a:buFontTx/>
        <a:buBlip>
          <a:blip r:embed="rId10"/>
        </a:buBlip>
        <a:defRPr sz="1700" kern="1200">
          <a:solidFill>
            <a:srgbClr val="9D9D9C"/>
          </a:solidFill>
          <a:latin typeface="+mn-lt"/>
          <a:ea typeface="+mn-ea"/>
          <a:cs typeface="+mn-cs"/>
        </a:defRPr>
      </a:lvl1pPr>
      <a:lvl2pPr marL="0" indent="0" algn="l" defTabSz="914400" rtl="0" eaLnBrk="1" latinLnBrk="0" hangingPunct="1">
        <a:lnSpc>
          <a:spcPct val="100000"/>
        </a:lnSpc>
        <a:spcBef>
          <a:spcPts val="0"/>
        </a:spcBef>
        <a:spcAft>
          <a:spcPts val="0"/>
        </a:spcAft>
        <a:buSzPct val="25000"/>
        <a:buFontTx/>
        <a:buBlip>
          <a:blip r:embed="rId10"/>
        </a:buBlip>
        <a:defRPr sz="1350" kern="1200">
          <a:solidFill>
            <a:schemeClr val="tx1"/>
          </a:solidFill>
          <a:latin typeface="+mn-lt"/>
          <a:ea typeface="+mn-ea"/>
          <a:cs typeface="+mn-cs"/>
        </a:defRPr>
      </a:lvl2pPr>
      <a:lvl3pPr marL="288000" indent="-288000" algn="l" defTabSz="914400" rtl="0" eaLnBrk="1" latinLnBrk="0" hangingPunct="1">
        <a:lnSpc>
          <a:spcPct val="100000"/>
        </a:lnSpc>
        <a:spcBef>
          <a:spcPts val="0"/>
        </a:spcBef>
        <a:spcAft>
          <a:spcPts val="0"/>
        </a:spcAft>
        <a:buClr>
          <a:schemeClr val="accent1"/>
        </a:buClr>
        <a:buSzPct val="100000"/>
        <a:buFont typeface="Calibri" panose="020F0502020204030204" pitchFamily="34" charset="0"/>
        <a:buChar char="•"/>
        <a:defRPr sz="1350" kern="1200">
          <a:solidFill>
            <a:schemeClr val="tx1"/>
          </a:solidFill>
          <a:latin typeface="+mn-lt"/>
          <a:ea typeface="+mn-ea"/>
          <a:cs typeface="+mn-cs"/>
        </a:defRPr>
      </a:lvl3pPr>
      <a:lvl4pPr marL="576000" indent="-288000" algn="l" defTabSz="91440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1350" kern="1200">
          <a:solidFill>
            <a:schemeClr val="tx1"/>
          </a:solidFill>
          <a:latin typeface="+mn-lt"/>
          <a:ea typeface="+mn-ea"/>
          <a:cs typeface="+mn-cs"/>
        </a:defRPr>
      </a:lvl4pPr>
      <a:lvl5pPr marL="864000" indent="-288000" algn="l" defTabSz="914400" rtl="0" eaLnBrk="1" latinLnBrk="0" hangingPunct="1">
        <a:lnSpc>
          <a:spcPct val="100000"/>
        </a:lnSpc>
        <a:spcBef>
          <a:spcPts val="0"/>
        </a:spcBef>
        <a:spcAft>
          <a:spcPts val="0"/>
        </a:spcAft>
        <a:buClr>
          <a:schemeClr val="accent5"/>
        </a:buClr>
        <a:buSzPct val="100000"/>
        <a:buFont typeface="Arial" panose="020B0604020202020204" pitchFamily="34" charset="0"/>
        <a:buChar char="•"/>
        <a:defRPr sz="135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684213" y="260649"/>
            <a:ext cx="7775575" cy="936326"/>
          </a:xfrm>
          <a:prstGeom prst="rect">
            <a:avLst/>
          </a:prstGeom>
        </p:spPr>
        <p:txBody>
          <a:bodyPr vert="horz" lIns="0" tIns="0" rIns="0" bIns="0" rtlCol="0" anchor="b" anchorCtr="0">
            <a:noAutofit/>
          </a:bodyPr>
          <a:lstStyle/>
          <a:p>
            <a:r>
              <a:rPr lang="en-GB" noProof="0" dirty="0" smtClean="0"/>
              <a:t>Title</a:t>
            </a:r>
            <a:endParaRPr lang="en-GB" noProof="0" dirty="0"/>
          </a:p>
        </p:txBody>
      </p:sp>
      <p:sp>
        <p:nvSpPr>
          <p:cNvPr id="3" name="Espace réservé du texte 2"/>
          <p:cNvSpPr>
            <a:spLocks noGrp="1"/>
          </p:cNvSpPr>
          <p:nvPr>
            <p:ph type="body" idx="1"/>
          </p:nvPr>
        </p:nvSpPr>
        <p:spPr bwMode="gray">
          <a:xfrm>
            <a:off x="684213" y="1304924"/>
            <a:ext cx="7775575" cy="4932363"/>
          </a:xfrm>
          <a:prstGeom prst="rect">
            <a:avLst/>
          </a:prstGeom>
        </p:spPr>
        <p:txBody>
          <a:bodyPr vert="horz" lIns="0" tIns="0" rIns="0" bIns="0" rtlCol="0" anchor="t" anchorCtr="0">
            <a:noAutofit/>
          </a:bodyPr>
          <a:lstStyle/>
          <a:p>
            <a:pPr lvl="0"/>
            <a:r>
              <a:rPr lang="en-GB" noProof="0" dirty="0" smtClean="0"/>
              <a:t>Text level 1</a:t>
            </a:r>
          </a:p>
          <a:p>
            <a:pPr lvl="1"/>
            <a:r>
              <a:rPr lang="en-GB" noProof="0" dirty="0" smtClean="0"/>
              <a:t>Text level 2</a:t>
            </a:r>
          </a:p>
          <a:p>
            <a:pPr lvl="2"/>
            <a:r>
              <a:rPr lang="en-GB" noProof="0" dirty="0" smtClean="0"/>
              <a:t>Text level 3</a:t>
            </a:r>
          </a:p>
          <a:p>
            <a:pPr lvl="3"/>
            <a:r>
              <a:rPr lang="en-GB" noProof="0" dirty="0" smtClean="0"/>
              <a:t>Text level 4</a:t>
            </a:r>
          </a:p>
          <a:p>
            <a:pPr lvl="4"/>
            <a:r>
              <a:rPr lang="en-GB" noProof="0" dirty="0" smtClean="0"/>
              <a:t>Text level 5</a:t>
            </a:r>
            <a:endParaRPr lang="en-GB" noProof="0" dirty="0"/>
          </a:p>
        </p:txBody>
      </p:sp>
      <p:sp>
        <p:nvSpPr>
          <p:cNvPr id="4" name="Espace réservé de la date 3"/>
          <p:cNvSpPr>
            <a:spLocks noGrp="1"/>
          </p:cNvSpPr>
          <p:nvPr>
            <p:ph type="dt" sz="half" idx="2"/>
          </p:nvPr>
        </p:nvSpPr>
        <p:spPr bwMode="gray">
          <a:xfrm>
            <a:off x="684213" y="6381750"/>
            <a:ext cx="2123591" cy="476251"/>
          </a:xfrm>
          <a:prstGeom prst="rect">
            <a:avLst/>
          </a:prstGeom>
        </p:spPr>
        <p:txBody>
          <a:bodyPr vert="horz" lIns="0" tIns="0" rIns="0" bIns="0" rtlCol="0" anchor="ctr" anchorCtr="0">
            <a:noAutofit/>
          </a:bodyPr>
          <a:lstStyle>
            <a:lvl1pPr algn="l">
              <a:defRPr sz="1100">
                <a:solidFill>
                  <a:schemeClr val="tx1"/>
                </a:solidFill>
              </a:defRPr>
            </a:lvl1pPr>
          </a:lstStyle>
          <a:p>
            <a:r>
              <a:rPr lang="en-GB" dirty="0" smtClean="0">
                <a:solidFill>
                  <a:prstClr val="black"/>
                </a:solidFill>
              </a:rPr>
              <a:t>Date: Insert / Header and footer</a:t>
            </a:r>
            <a:endParaRPr lang="en-GB" dirty="0">
              <a:solidFill>
                <a:prstClr val="black"/>
              </a:solidFill>
            </a:endParaRPr>
          </a:p>
        </p:txBody>
      </p:sp>
      <p:sp>
        <p:nvSpPr>
          <p:cNvPr id="5" name="Espace réservé du pied de page 4"/>
          <p:cNvSpPr>
            <a:spLocks noGrp="1"/>
          </p:cNvSpPr>
          <p:nvPr>
            <p:ph type="ftr" sz="quarter" idx="3"/>
          </p:nvPr>
        </p:nvSpPr>
        <p:spPr bwMode="gray">
          <a:xfrm>
            <a:off x="2843808" y="6381750"/>
            <a:ext cx="5615980" cy="476251"/>
          </a:xfrm>
          <a:prstGeom prst="rect">
            <a:avLst/>
          </a:prstGeom>
        </p:spPr>
        <p:txBody>
          <a:bodyPr vert="horz" lIns="0" tIns="0" rIns="0" bIns="0" rtlCol="0" anchor="ctr" anchorCtr="0">
            <a:noAutofit/>
          </a:bodyPr>
          <a:lstStyle>
            <a:lvl1pPr algn="r">
              <a:defRPr sz="1100">
                <a:solidFill>
                  <a:schemeClr val="tx1"/>
                </a:solidFill>
              </a:defRPr>
            </a:lvl1pPr>
          </a:lstStyle>
          <a:p>
            <a:r>
              <a:rPr lang="en-GB" dirty="0" smtClean="0">
                <a:solidFill>
                  <a:prstClr val="black"/>
                </a:solidFill>
              </a:rPr>
              <a:t>Footer can be personalized as follow: Insert / Header and footer</a:t>
            </a:r>
            <a:endParaRPr lang="en-GB" dirty="0">
              <a:solidFill>
                <a:prstClr val="black"/>
              </a:solidFill>
            </a:endParaRPr>
          </a:p>
        </p:txBody>
      </p:sp>
      <p:sp>
        <p:nvSpPr>
          <p:cNvPr id="6" name="Espace réservé du numéro de diapositive 5"/>
          <p:cNvSpPr>
            <a:spLocks noGrp="1"/>
          </p:cNvSpPr>
          <p:nvPr>
            <p:ph type="sldNum" sz="quarter" idx="4"/>
          </p:nvPr>
        </p:nvSpPr>
        <p:spPr bwMode="gray">
          <a:xfrm>
            <a:off x="8459787" y="6381750"/>
            <a:ext cx="684213" cy="476250"/>
          </a:xfrm>
          <a:prstGeom prst="rect">
            <a:avLst/>
          </a:prstGeom>
        </p:spPr>
        <p:txBody>
          <a:bodyPr vert="horz" lIns="0" tIns="0" rIns="0" bIns="0" rtlCol="0" anchor="ctr" anchorCtr="0">
            <a:noAutofit/>
          </a:bodyPr>
          <a:lstStyle>
            <a:lvl1pPr algn="ctr">
              <a:defRPr sz="1100" b="1">
                <a:solidFill>
                  <a:schemeClr val="tx1"/>
                </a:solidFill>
              </a:defRPr>
            </a:lvl1pPr>
          </a:lstStyle>
          <a:p>
            <a:fld id="{10C140CD-8AED-46FF-A9A2-77308F3F39AE}" type="slidenum">
              <a:rPr lang="en-GB" smtClean="0">
                <a:solidFill>
                  <a:prstClr val="black"/>
                </a:solidFill>
              </a:rPr>
              <a:pPr/>
              <a:t>‹#›</a:t>
            </a:fld>
            <a:endParaRPr lang="en-GB" dirty="0">
              <a:solidFill>
                <a:prstClr val="black"/>
              </a:solidFill>
            </a:endParaRPr>
          </a:p>
        </p:txBody>
      </p:sp>
      <p:sp>
        <p:nvSpPr>
          <p:cNvPr id="8" name="Freeform 5"/>
          <p:cNvSpPr>
            <a:spLocks/>
          </p:cNvSpPr>
          <p:nvPr/>
        </p:nvSpPr>
        <p:spPr bwMode="gray">
          <a:xfrm>
            <a:off x="0" y="63396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pic>
        <p:nvPicPr>
          <p:cNvPr id="9" name="Image 8" descr="suite_15x15_RVB.pdf"/>
          <p:cNvPicPr>
            <a:picLocks noChangeAspect="1"/>
          </p:cNvPicPr>
          <p:nvPr/>
        </p:nvPicPr>
        <p:blipFill>
          <a:blip r:embed="rId12">
            <a:extLst>
              <a:ext uri="{28A0092B-C50C-407E-A947-70E740481C1C}">
                <a14:useLocalDpi xmlns:a14="http://schemas.microsoft.com/office/drawing/2010/main" val="0"/>
              </a:ext>
            </a:extLst>
          </a:blip>
          <a:stretch>
            <a:fillRect/>
          </a:stretch>
        </p:blipFill>
        <p:spPr bwMode="gray">
          <a:xfrm>
            <a:off x="8388424" y="152636"/>
            <a:ext cx="546100" cy="546100"/>
          </a:xfrm>
          <a:prstGeom prst="rect">
            <a:avLst/>
          </a:prstGeom>
        </p:spPr>
      </p:pic>
    </p:spTree>
    <p:extLst>
      <p:ext uri="{BB962C8B-B14F-4D97-AF65-F5344CB8AC3E}">
        <p14:creationId xmlns:p14="http://schemas.microsoft.com/office/powerpoint/2010/main" val="400405406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hf sldNum="0" hdr="0" ftr="0"/>
  <p:txStyles>
    <p:titleStyle>
      <a:lvl1pPr algn="l" defTabSz="914400" rtl="0" eaLnBrk="1" latinLnBrk="0" hangingPunct="1">
        <a:lnSpc>
          <a:spcPct val="100000"/>
        </a:lnSpc>
        <a:spcBef>
          <a:spcPts val="0"/>
        </a:spcBef>
        <a:spcAft>
          <a:spcPts val="0"/>
        </a:spcAft>
        <a:buNone/>
        <a:defRPr sz="2600" b="0"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0"/>
        </a:spcAft>
        <a:buSzPct val="25000"/>
        <a:buFontTx/>
        <a:buBlip>
          <a:blip r:embed="rId13"/>
        </a:buBlip>
        <a:defRPr sz="1700" kern="1200">
          <a:solidFill>
            <a:srgbClr val="9D9D9C"/>
          </a:solidFill>
          <a:latin typeface="+mn-lt"/>
          <a:ea typeface="+mn-ea"/>
          <a:cs typeface="+mn-cs"/>
        </a:defRPr>
      </a:lvl1pPr>
      <a:lvl2pPr marL="0" indent="0" algn="l" defTabSz="914400" rtl="0" eaLnBrk="1" latinLnBrk="0" hangingPunct="1">
        <a:lnSpc>
          <a:spcPct val="100000"/>
        </a:lnSpc>
        <a:spcBef>
          <a:spcPts val="0"/>
        </a:spcBef>
        <a:spcAft>
          <a:spcPts val="0"/>
        </a:spcAft>
        <a:buSzPct val="25000"/>
        <a:buFontTx/>
        <a:buBlip>
          <a:blip r:embed="rId13"/>
        </a:buBlip>
        <a:defRPr sz="1350" kern="1200">
          <a:solidFill>
            <a:schemeClr val="tx1"/>
          </a:solidFill>
          <a:latin typeface="+mn-lt"/>
          <a:ea typeface="+mn-ea"/>
          <a:cs typeface="+mn-cs"/>
        </a:defRPr>
      </a:lvl2pPr>
      <a:lvl3pPr marL="288000" indent="-288000" algn="l" defTabSz="914400" rtl="0" eaLnBrk="1" latinLnBrk="0" hangingPunct="1">
        <a:lnSpc>
          <a:spcPct val="100000"/>
        </a:lnSpc>
        <a:spcBef>
          <a:spcPts val="0"/>
        </a:spcBef>
        <a:spcAft>
          <a:spcPts val="0"/>
        </a:spcAft>
        <a:buClr>
          <a:schemeClr val="accent1"/>
        </a:buClr>
        <a:buSzPct val="100000"/>
        <a:buFont typeface="Calibri" panose="020F0502020204030204" pitchFamily="34" charset="0"/>
        <a:buChar char="•"/>
        <a:defRPr sz="1350" kern="1200">
          <a:solidFill>
            <a:schemeClr val="tx1"/>
          </a:solidFill>
          <a:latin typeface="+mn-lt"/>
          <a:ea typeface="+mn-ea"/>
          <a:cs typeface="+mn-cs"/>
        </a:defRPr>
      </a:lvl3pPr>
      <a:lvl4pPr marL="576000" indent="-288000" algn="l" defTabSz="91440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1350" kern="1200">
          <a:solidFill>
            <a:schemeClr val="tx1"/>
          </a:solidFill>
          <a:latin typeface="+mn-lt"/>
          <a:ea typeface="+mn-ea"/>
          <a:cs typeface="+mn-cs"/>
        </a:defRPr>
      </a:lvl4pPr>
      <a:lvl5pPr marL="864000" indent="-288000" algn="l" defTabSz="914400" rtl="0" eaLnBrk="1" latinLnBrk="0" hangingPunct="1">
        <a:lnSpc>
          <a:spcPct val="100000"/>
        </a:lnSpc>
        <a:spcBef>
          <a:spcPts val="0"/>
        </a:spcBef>
        <a:spcAft>
          <a:spcPts val="0"/>
        </a:spcAft>
        <a:buClr>
          <a:schemeClr val="accent5"/>
        </a:buClr>
        <a:buSzPct val="100000"/>
        <a:buFont typeface="Arial" panose="020B0604020202020204" pitchFamily="34" charset="0"/>
        <a:buChar char="•"/>
        <a:defRPr sz="135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684213" y="260649"/>
            <a:ext cx="7775575" cy="936326"/>
          </a:xfrm>
          <a:prstGeom prst="rect">
            <a:avLst/>
          </a:prstGeom>
        </p:spPr>
        <p:txBody>
          <a:bodyPr vert="horz" lIns="0" tIns="0" rIns="0" bIns="0" rtlCol="0" anchor="b" anchorCtr="0">
            <a:noAutofit/>
          </a:bodyPr>
          <a:lstStyle/>
          <a:p>
            <a:r>
              <a:rPr lang="en-GB" noProof="0" dirty="0" smtClean="0"/>
              <a:t>Title</a:t>
            </a:r>
            <a:endParaRPr lang="en-GB" noProof="0" dirty="0"/>
          </a:p>
        </p:txBody>
      </p:sp>
      <p:sp>
        <p:nvSpPr>
          <p:cNvPr id="3" name="Espace réservé du texte 2"/>
          <p:cNvSpPr>
            <a:spLocks noGrp="1"/>
          </p:cNvSpPr>
          <p:nvPr>
            <p:ph type="body" idx="1"/>
          </p:nvPr>
        </p:nvSpPr>
        <p:spPr bwMode="gray">
          <a:xfrm>
            <a:off x="684213" y="1304924"/>
            <a:ext cx="7775575" cy="4932363"/>
          </a:xfrm>
          <a:prstGeom prst="rect">
            <a:avLst/>
          </a:prstGeom>
        </p:spPr>
        <p:txBody>
          <a:bodyPr vert="horz" lIns="0" tIns="0" rIns="0" bIns="0" rtlCol="0" anchor="t" anchorCtr="0">
            <a:noAutofit/>
          </a:bodyPr>
          <a:lstStyle/>
          <a:p>
            <a:pPr lvl="0"/>
            <a:r>
              <a:rPr lang="en-GB" noProof="0" dirty="0" smtClean="0"/>
              <a:t>Text level 1</a:t>
            </a:r>
          </a:p>
          <a:p>
            <a:pPr lvl="1"/>
            <a:r>
              <a:rPr lang="en-GB" noProof="0" dirty="0" smtClean="0"/>
              <a:t>Text level 2</a:t>
            </a:r>
          </a:p>
          <a:p>
            <a:pPr lvl="2"/>
            <a:r>
              <a:rPr lang="en-GB" noProof="0" dirty="0" smtClean="0"/>
              <a:t>Text level 3</a:t>
            </a:r>
          </a:p>
          <a:p>
            <a:pPr lvl="3"/>
            <a:r>
              <a:rPr lang="en-GB" noProof="0" dirty="0" smtClean="0"/>
              <a:t>Text level 4</a:t>
            </a:r>
          </a:p>
          <a:p>
            <a:pPr lvl="4"/>
            <a:r>
              <a:rPr lang="en-GB" noProof="0" dirty="0" smtClean="0"/>
              <a:t>Text level 5</a:t>
            </a:r>
            <a:endParaRPr lang="en-GB" noProof="0" dirty="0"/>
          </a:p>
        </p:txBody>
      </p:sp>
      <p:sp>
        <p:nvSpPr>
          <p:cNvPr id="4" name="Espace réservé de la date 3"/>
          <p:cNvSpPr>
            <a:spLocks noGrp="1"/>
          </p:cNvSpPr>
          <p:nvPr>
            <p:ph type="dt" sz="half" idx="2"/>
          </p:nvPr>
        </p:nvSpPr>
        <p:spPr bwMode="gray">
          <a:xfrm>
            <a:off x="684213" y="6381750"/>
            <a:ext cx="2123591" cy="476251"/>
          </a:xfrm>
          <a:prstGeom prst="rect">
            <a:avLst/>
          </a:prstGeom>
        </p:spPr>
        <p:txBody>
          <a:bodyPr vert="horz" lIns="0" tIns="0" rIns="0" bIns="0" rtlCol="0" anchor="ctr" anchorCtr="0">
            <a:noAutofit/>
          </a:bodyPr>
          <a:lstStyle>
            <a:lvl1pPr algn="l">
              <a:defRPr sz="1100">
                <a:solidFill>
                  <a:schemeClr val="tx1"/>
                </a:solidFill>
              </a:defRPr>
            </a:lvl1pPr>
          </a:lstStyle>
          <a:p>
            <a:r>
              <a:rPr lang="en-GB" dirty="0" smtClean="0">
                <a:solidFill>
                  <a:prstClr val="black"/>
                </a:solidFill>
              </a:rPr>
              <a:t>Date: Insert / Header and footer</a:t>
            </a:r>
            <a:endParaRPr lang="en-GB" dirty="0">
              <a:solidFill>
                <a:prstClr val="black"/>
              </a:solidFill>
            </a:endParaRPr>
          </a:p>
        </p:txBody>
      </p:sp>
      <p:sp>
        <p:nvSpPr>
          <p:cNvPr id="5" name="Espace réservé du pied de page 4"/>
          <p:cNvSpPr>
            <a:spLocks noGrp="1"/>
          </p:cNvSpPr>
          <p:nvPr>
            <p:ph type="ftr" sz="quarter" idx="3"/>
          </p:nvPr>
        </p:nvSpPr>
        <p:spPr bwMode="gray">
          <a:xfrm>
            <a:off x="2843808" y="6381750"/>
            <a:ext cx="5615980" cy="476251"/>
          </a:xfrm>
          <a:prstGeom prst="rect">
            <a:avLst/>
          </a:prstGeom>
        </p:spPr>
        <p:txBody>
          <a:bodyPr vert="horz" lIns="0" tIns="0" rIns="0" bIns="0" rtlCol="0" anchor="ctr" anchorCtr="0">
            <a:noAutofit/>
          </a:bodyPr>
          <a:lstStyle>
            <a:lvl1pPr algn="r">
              <a:defRPr sz="1100">
                <a:solidFill>
                  <a:schemeClr val="tx1"/>
                </a:solidFill>
              </a:defRPr>
            </a:lvl1pPr>
          </a:lstStyle>
          <a:p>
            <a:r>
              <a:rPr lang="en-GB" dirty="0" smtClean="0">
                <a:solidFill>
                  <a:prstClr val="black"/>
                </a:solidFill>
              </a:rPr>
              <a:t>Footer can be personalized as follow: Insert / Header and footer</a:t>
            </a:r>
            <a:endParaRPr lang="en-GB" dirty="0">
              <a:solidFill>
                <a:prstClr val="black"/>
              </a:solidFill>
            </a:endParaRPr>
          </a:p>
        </p:txBody>
      </p:sp>
      <p:sp>
        <p:nvSpPr>
          <p:cNvPr id="6" name="Espace réservé du numéro de diapositive 5"/>
          <p:cNvSpPr>
            <a:spLocks noGrp="1"/>
          </p:cNvSpPr>
          <p:nvPr>
            <p:ph type="sldNum" sz="quarter" idx="4"/>
          </p:nvPr>
        </p:nvSpPr>
        <p:spPr bwMode="gray">
          <a:xfrm>
            <a:off x="8459787" y="6381750"/>
            <a:ext cx="684213" cy="476250"/>
          </a:xfrm>
          <a:prstGeom prst="rect">
            <a:avLst/>
          </a:prstGeom>
        </p:spPr>
        <p:txBody>
          <a:bodyPr vert="horz" lIns="0" tIns="0" rIns="0" bIns="0" rtlCol="0" anchor="ctr" anchorCtr="0">
            <a:noAutofit/>
          </a:bodyPr>
          <a:lstStyle>
            <a:lvl1pPr algn="ctr">
              <a:defRPr sz="1100" b="1">
                <a:solidFill>
                  <a:schemeClr val="tx1"/>
                </a:solidFill>
              </a:defRPr>
            </a:lvl1pPr>
          </a:lstStyle>
          <a:p>
            <a:fld id="{10C140CD-8AED-46FF-A9A2-77308F3F39AE}" type="slidenum">
              <a:rPr lang="en-GB" smtClean="0">
                <a:solidFill>
                  <a:prstClr val="black"/>
                </a:solidFill>
              </a:rPr>
              <a:pPr/>
              <a:t>‹#›</a:t>
            </a:fld>
            <a:endParaRPr lang="en-GB" dirty="0">
              <a:solidFill>
                <a:prstClr val="black"/>
              </a:solidFill>
            </a:endParaRPr>
          </a:p>
        </p:txBody>
      </p:sp>
      <p:sp>
        <p:nvSpPr>
          <p:cNvPr id="8" name="Freeform 5"/>
          <p:cNvSpPr>
            <a:spLocks/>
          </p:cNvSpPr>
          <p:nvPr/>
        </p:nvSpPr>
        <p:spPr bwMode="gray">
          <a:xfrm>
            <a:off x="0" y="63396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pic>
        <p:nvPicPr>
          <p:cNvPr id="9" name="Image 8" descr="suite_15x15_RVB.pdf"/>
          <p:cNvPicPr>
            <a:picLocks noChangeAspect="1"/>
          </p:cNvPicPr>
          <p:nvPr/>
        </p:nvPicPr>
        <p:blipFill>
          <a:blip r:embed="rId12">
            <a:extLst>
              <a:ext uri="{28A0092B-C50C-407E-A947-70E740481C1C}">
                <a14:useLocalDpi xmlns:a14="http://schemas.microsoft.com/office/drawing/2010/main" val="0"/>
              </a:ext>
            </a:extLst>
          </a:blip>
          <a:stretch>
            <a:fillRect/>
          </a:stretch>
        </p:blipFill>
        <p:spPr bwMode="gray">
          <a:xfrm>
            <a:off x="8388424" y="152636"/>
            <a:ext cx="546100" cy="546100"/>
          </a:xfrm>
          <a:prstGeom prst="rect">
            <a:avLst/>
          </a:prstGeom>
        </p:spPr>
      </p:pic>
    </p:spTree>
    <p:extLst>
      <p:ext uri="{BB962C8B-B14F-4D97-AF65-F5344CB8AC3E}">
        <p14:creationId xmlns:p14="http://schemas.microsoft.com/office/powerpoint/2010/main" val="294004563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hf sldNum="0" hdr="0" ftr="0"/>
  <p:txStyles>
    <p:titleStyle>
      <a:lvl1pPr algn="l" defTabSz="914400" rtl="0" eaLnBrk="1" latinLnBrk="0" hangingPunct="1">
        <a:lnSpc>
          <a:spcPct val="100000"/>
        </a:lnSpc>
        <a:spcBef>
          <a:spcPts val="0"/>
        </a:spcBef>
        <a:spcAft>
          <a:spcPts val="0"/>
        </a:spcAft>
        <a:buNone/>
        <a:defRPr sz="2600" b="0"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0"/>
        </a:spcAft>
        <a:buSzPct val="25000"/>
        <a:buFontTx/>
        <a:buBlip>
          <a:blip r:embed="rId13"/>
        </a:buBlip>
        <a:defRPr sz="1700" kern="1200">
          <a:solidFill>
            <a:srgbClr val="9D9D9C"/>
          </a:solidFill>
          <a:latin typeface="+mn-lt"/>
          <a:ea typeface="+mn-ea"/>
          <a:cs typeface="+mn-cs"/>
        </a:defRPr>
      </a:lvl1pPr>
      <a:lvl2pPr marL="0" indent="0" algn="l" defTabSz="914400" rtl="0" eaLnBrk="1" latinLnBrk="0" hangingPunct="1">
        <a:lnSpc>
          <a:spcPct val="100000"/>
        </a:lnSpc>
        <a:spcBef>
          <a:spcPts val="0"/>
        </a:spcBef>
        <a:spcAft>
          <a:spcPts val="0"/>
        </a:spcAft>
        <a:buSzPct val="25000"/>
        <a:buFontTx/>
        <a:buBlip>
          <a:blip r:embed="rId13"/>
        </a:buBlip>
        <a:defRPr sz="1350" kern="1200">
          <a:solidFill>
            <a:schemeClr val="tx1"/>
          </a:solidFill>
          <a:latin typeface="+mn-lt"/>
          <a:ea typeface="+mn-ea"/>
          <a:cs typeface="+mn-cs"/>
        </a:defRPr>
      </a:lvl2pPr>
      <a:lvl3pPr marL="288000" indent="-288000" algn="l" defTabSz="914400" rtl="0" eaLnBrk="1" latinLnBrk="0" hangingPunct="1">
        <a:lnSpc>
          <a:spcPct val="100000"/>
        </a:lnSpc>
        <a:spcBef>
          <a:spcPts val="0"/>
        </a:spcBef>
        <a:spcAft>
          <a:spcPts val="0"/>
        </a:spcAft>
        <a:buClr>
          <a:schemeClr val="accent1"/>
        </a:buClr>
        <a:buSzPct val="100000"/>
        <a:buFont typeface="Calibri" panose="020F0502020204030204" pitchFamily="34" charset="0"/>
        <a:buChar char="•"/>
        <a:defRPr sz="1350" kern="1200">
          <a:solidFill>
            <a:schemeClr val="tx1"/>
          </a:solidFill>
          <a:latin typeface="+mn-lt"/>
          <a:ea typeface="+mn-ea"/>
          <a:cs typeface="+mn-cs"/>
        </a:defRPr>
      </a:lvl3pPr>
      <a:lvl4pPr marL="576000" indent="-288000" algn="l" defTabSz="91440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1350" kern="1200">
          <a:solidFill>
            <a:schemeClr val="tx1"/>
          </a:solidFill>
          <a:latin typeface="+mn-lt"/>
          <a:ea typeface="+mn-ea"/>
          <a:cs typeface="+mn-cs"/>
        </a:defRPr>
      </a:lvl4pPr>
      <a:lvl5pPr marL="864000" indent="-288000" algn="l" defTabSz="914400" rtl="0" eaLnBrk="1" latinLnBrk="0" hangingPunct="1">
        <a:lnSpc>
          <a:spcPct val="100000"/>
        </a:lnSpc>
        <a:spcBef>
          <a:spcPts val="0"/>
        </a:spcBef>
        <a:spcAft>
          <a:spcPts val="0"/>
        </a:spcAft>
        <a:buClr>
          <a:schemeClr val="accent5"/>
        </a:buClr>
        <a:buSzPct val="100000"/>
        <a:buFont typeface="Arial" panose="020B0604020202020204" pitchFamily="34" charset="0"/>
        <a:buChar char="•"/>
        <a:defRPr sz="135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684213" y="260649"/>
            <a:ext cx="7775575" cy="936326"/>
          </a:xfrm>
          <a:prstGeom prst="rect">
            <a:avLst/>
          </a:prstGeom>
        </p:spPr>
        <p:txBody>
          <a:bodyPr vert="horz" lIns="0" tIns="0" rIns="0" bIns="0" rtlCol="0" anchor="b" anchorCtr="0">
            <a:noAutofit/>
          </a:bodyPr>
          <a:lstStyle/>
          <a:p>
            <a:r>
              <a:rPr lang="en-GB" noProof="0" dirty="0" smtClean="0"/>
              <a:t>Title</a:t>
            </a:r>
            <a:endParaRPr lang="en-GB" noProof="0" dirty="0"/>
          </a:p>
        </p:txBody>
      </p:sp>
      <p:sp>
        <p:nvSpPr>
          <p:cNvPr id="3" name="Espace réservé du texte 2"/>
          <p:cNvSpPr>
            <a:spLocks noGrp="1"/>
          </p:cNvSpPr>
          <p:nvPr>
            <p:ph type="body" idx="1"/>
          </p:nvPr>
        </p:nvSpPr>
        <p:spPr bwMode="gray">
          <a:xfrm>
            <a:off x="684213" y="1304924"/>
            <a:ext cx="7775575" cy="4932363"/>
          </a:xfrm>
          <a:prstGeom prst="rect">
            <a:avLst/>
          </a:prstGeom>
        </p:spPr>
        <p:txBody>
          <a:bodyPr vert="horz" lIns="0" tIns="0" rIns="0" bIns="0" rtlCol="0" anchor="t" anchorCtr="0">
            <a:noAutofit/>
          </a:bodyPr>
          <a:lstStyle/>
          <a:p>
            <a:pPr lvl="0"/>
            <a:r>
              <a:rPr lang="en-GB" noProof="0" dirty="0" smtClean="0"/>
              <a:t>Text level 1</a:t>
            </a:r>
          </a:p>
          <a:p>
            <a:pPr lvl="1"/>
            <a:r>
              <a:rPr lang="en-GB" noProof="0" dirty="0" smtClean="0"/>
              <a:t>Text level 2</a:t>
            </a:r>
          </a:p>
          <a:p>
            <a:pPr lvl="2"/>
            <a:r>
              <a:rPr lang="en-GB" noProof="0" dirty="0" smtClean="0"/>
              <a:t>Text level 3</a:t>
            </a:r>
          </a:p>
          <a:p>
            <a:pPr lvl="3"/>
            <a:r>
              <a:rPr lang="en-GB" noProof="0" dirty="0" smtClean="0"/>
              <a:t>Text level 4</a:t>
            </a:r>
          </a:p>
          <a:p>
            <a:pPr lvl="4"/>
            <a:r>
              <a:rPr lang="en-GB" noProof="0" dirty="0" smtClean="0"/>
              <a:t>Text level 5</a:t>
            </a:r>
            <a:endParaRPr lang="en-GB" noProof="0" dirty="0"/>
          </a:p>
        </p:txBody>
      </p:sp>
      <p:sp>
        <p:nvSpPr>
          <p:cNvPr id="4" name="Espace réservé de la date 3"/>
          <p:cNvSpPr>
            <a:spLocks noGrp="1"/>
          </p:cNvSpPr>
          <p:nvPr>
            <p:ph type="dt" sz="half" idx="2"/>
          </p:nvPr>
        </p:nvSpPr>
        <p:spPr bwMode="gray">
          <a:xfrm>
            <a:off x="684213" y="6381750"/>
            <a:ext cx="2123591" cy="476251"/>
          </a:xfrm>
          <a:prstGeom prst="rect">
            <a:avLst/>
          </a:prstGeom>
        </p:spPr>
        <p:txBody>
          <a:bodyPr vert="horz" lIns="0" tIns="0" rIns="0" bIns="0" rtlCol="0" anchor="ctr" anchorCtr="0">
            <a:noAutofit/>
          </a:bodyPr>
          <a:lstStyle>
            <a:lvl1pPr algn="l">
              <a:defRPr sz="1100">
                <a:solidFill>
                  <a:schemeClr val="tx1"/>
                </a:solidFill>
              </a:defRPr>
            </a:lvl1pPr>
          </a:lstStyle>
          <a:p>
            <a:r>
              <a:rPr lang="en-GB" dirty="0" smtClean="0">
                <a:solidFill>
                  <a:prstClr val="black"/>
                </a:solidFill>
              </a:rPr>
              <a:t>Date: Insert / Header and footer</a:t>
            </a:r>
            <a:endParaRPr lang="en-GB" dirty="0">
              <a:solidFill>
                <a:prstClr val="black"/>
              </a:solidFill>
            </a:endParaRPr>
          </a:p>
        </p:txBody>
      </p:sp>
      <p:sp>
        <p:nvSpPr>
          <p:cNvPr id="5" name="Espace réservé du pied de page 4"/>
          <p:cNvSpPr>
            <a:spLocks noGrp="1"/>
          </p:cNvSpPr>
          <p:nvPr>
            <p:ph type="ftr" sz="quarter" idx="3"/>
          </p:nvPr>
        </p:nvSpPr>
        <p:spPr bwMode="gray">
          <a:xfrm>
            <a:off x="2843808" y="6381750"/>
            <a:ext cx="5615980" cy="476251"/>
          </a:xfrm>
          <a:prstGeom prst="rect">
            <a:avLst/>
          </a:prstGeom>
        </p:spPr>
        <p:txBody>
          <a:bodyPr vert="horz" lIns="0" tIns="0" rIns="0" bIns="0" rtlCol="0" anchor="ctr" anchorCtr="0">
            <a:noAutofit/>
          </a:bodyPr>
          <a:lstStyle>
            <a:lvl1pPr algn="r">
              <a:defRPr sz="1100">
                <a:solidFill>
                  <a:schemeClr val="tx1"/>
                </a:solidFill>
              </a:defRPr>
            </a:lvl1pPr>
          </a:lstStyle>
          <a:p>
            <a:r>
              <a:rPr lang="en-GB" dirty="0" smtClean="0">
                <a:solidFill>
                  <a:prstClr val="black"/>
                </a:solidFill>
              </a:rPr>
              <a:t>Footer can be personalized as follow: Insert / Header and footer</a:t>
            </a:r>
            <a:endParaRPr lang="en-GB" dirty="0">
              <a:solidFill>
                <a:prstClr val="black"/>
              </a:solidFill>
            </a:endParaRPr>
          </a:p>
        </p:txBody>
      </p:sp>
      <p:sp>
        <p:nvSpPr>
          <p:cNvPr id="6" name="Espace réservé du numéro de diapositive 5"/>
          <p:cNvSpPr>
            <a:spLocks noGrp="1"/>
          </p:cNvSpPr>
          <p:nvPr>
            <p:ph type="sldNum" sz="quarter" idx="4"/>
          </p:nvPr>
        </p:nvSpPr>
        <p:spPr bwMode="gray">
          <a:xfrm>
            <a:off x="8459787" y="6381750"/>
            <a:ext cx="684213" cy="476250"/>
          </a:xfrm>
          <a:prstGeom prst="rect">
            <a:avLst/>
          </a:prstGeom>
        </p:spPr>
        <p:txBody>
          <a:bodyPr vert="horz" lIns="0" tIns="0" rIns="0" bIns="0" rtlCol="0" anchor="ctr" anchorCtr="0">
            <a:noAutofit/>
          </a:bodyPr>
          <a:lstStyle>
            <a:lvl1pPr algn="ctr">
              <a:defRPr sz="1100" b="1">
                <a:solidFill>
                  <a:schemeClr val="tx1"/>
                </a:solidFill>
              </a:defRPr>
            </a:lvl1pPr>
          </a:lstStyle>
          <a:p>
            <a:fld id="{10C140CD-8AED-46FF-A9A2-77308F3F39AE}" type="slidenum">
              <a:rPr lang="en-GB" smtClean="0">
                <a:solidFill>
                  <a:prstClr val="black"/>
                </a:solidFill>
              </a:rPr>
              <a:pPr/>
              <a:t>‹#›</a:t>
            </a:fld>
            <a:endParaRPr lang="en-GB" dirty="0">
              <a:solidFill>
                <a:prstClr val="black"/>
              </a:solidFill>
            </a:endParaRPr>
          </a:p>
        </p:txBody>
      </p:sp>
      <p:sp>
        <p:nvSpPr>
          <p:cNvPr id="8" name="Freeform 5"/>
          <p:cNvSpPr>
            <a:spLocks/>
          </p:cNvSpPr>
          <p:nvPr/>
        </p:nvSpPr>
        <p:spPr bwMode="gray">
          <a:xfrm>
            <a:off x="0" y="63396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pic>
        <p:nvPicPr>
          <p:cNvPr id="9" name="Image 8" descr="suite_15x15_RVB.pdf"/>
          <p:cNvPicPr>
            <a:picLocks noChangeAspect="1"/>
          </p:cNvPicPr>
          <p:nvPr/>
        </p:nvPicPr>
        <p:blipFill>
          <a:blip r:embed="rId12">
            <a:extLst>
              <a:ext uri="{28A0092B-C50C-407E-A947-70E740481C1C}">
                <a14:useLocalDpi xmlns:a14="http://schemas.microsoft.com/office/drawing/2010/main" val="0"/>
              </a:ext>
            </a:extLst>
          </a:blip>
          <a:stretch>
            <a:fillRect/>
          </a:stretch>
        </p:blipFill>
        <p:spPr bwMode="gray">
          <a:xfrm>
            <a:off x="8388424" y="152636"/>
            <a:ext cx="546100" cy="546100"/>
          </a:xfrm>
          <a:prstGeom prst="rect">
            <a:avLst/>
          </a:prstGeom>
        </p:spPr>
      </p:pic>
    </p:spTree>
    <p:extLst>
      <p:ext uri="{BB962C8B-B14F-4D97-AF65-F5344CB8AC3E}">
        <p14:creationId xmlns:p14="http://schemas.microsoft.com/office/powerpoint/2010/main" val="30010170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hf sldNum="0" hdr="0" ftr="0"/>
  <p:txStyles>
    <p:titleStyle>
      <a:lvl1pPr algn="l" defTabSz="914400" rtl="0" eaLnBrk="1" latinLnBrk="0" hangingPunct="1">
        <a:lnSpc>
          <a:spcPct val="100000"/>
        </a:lnSpc>
        <a:spcBef>
          <a:spcPts val="0"/>
        </a:spcBef>
        <a:spcAft>
          <a:spcPts val="0"/>
        </a:spcAft>
        <a:buNone/>
        <a:defRPr sz="2600" b="0"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0"/>
        </a:spcAft>
        <a:buSzPct val="25000"/>
        <a:buFontTx/>
        <a:buBlip>
          <a:blip r:embed="rId13"/>
        </a:buBlip>
        <a:defRPr sz="1700" kern="1200">
          <a:solidFill>
            <a:srgbClr val="9D9D9C"/>
          </a:solidFill>
          <a:latin typeface="+mn-lt"/>
          <a:ea typeface="+mn-ea"/>
          <a:cs typeface="+mn-cs"/>
        </a:defRPr>
      </a:lvl1pPr>
      <a:lvl2pPr marL="0" indent="0" algn="l" defTabSz="914400" rtl="0" eaLnBrk="1" latinLnBrk="0" hangingPunct="1">
        <a:lnSpc>
          <a:spcPct val="100000"/>
        </a:lnSpc>
        <a:spcBef>
          <a:spcPts val="0"/>
        </a:spcBef>
        <a:spcAft>
          <a:spcPts val="0"/>
        </a:spcAft>
        <a:buSzPct val="25000"/>
        <a:buFontTx/>
        <a:buBlip>
          <a:blip r:embed="rId13"/>
        </a:buBlip>
        <a:defRPr sz="1350" kern="1200">
          <a:solidFill>
            <a:schemeClr val="tx1"/>
          </a:solidFill>
          <a:latin typeface="+mn-lt"/>
          <a:ea typeface="+mn-ea"/>
          <a:cs typeface="+mn-cs"/>
        </a:defRPr>
      </a:lvl2pPr>
      <a:lvl3pPr marL="288000" indent="-288000" algn="l" defTabSz="914400" rtl="0" eaLnBrk="1" latinLnBrk="0" hangingPunct="1">
        <a:lnSpc>
          <a:spcPct val="100000"/>
        </a:lnSpc>
        <a:spcBef>
          <a:spcPts val="0"/>
        </a:spcBef>
        <a:spcAft>
          <a:spcPts val="0"/>
        </a:spcAft>
        <a:buClr>
          <a:schemeClr val="accent1"/>
        </a:buClr>
        <a:buSzPct val="100000"/>
        <a:buFont typeface="Calibri" panose="020F0502020204030204" pitchFamily="34" charset="0"/>
        <a:buChar char="•"/>
        <a:defRPr sz="1350" kern="1200">
          <a:solidFill>
            <a:schemeClr val="tx1"/>
          </a:solidFill>
          <a:latin typeface="+mn-lt"/>
          <a:ea typeface="+mn-ea"/>
          <a:cs typeface="+mn-cs"/>
        </a:defRPr>
      </a:lvl3pPr>
      <a:lvl4pPr marL="576000" indent="-288000" algn="l" defTabSz="91440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1350" kern="1200">
          <a:solidFill>
            <a:schemeClr val="tx1"/>
          </a:solidFill>
          <a:latin typeface="+mn-lt"/>
          <a:ea typeface="+mn-ea"/>
          <a:cs typeface="+mn-cs"/>
        </a:defRPr>
      </a:lvl4pPr>
      <a:lvl5pPr marL="864000" indent="-288000" algn="l" defTabSz="914400" rtl="0" eaLnBrk="1" latinLnBrk="0" hangingPunct="1">
        <a:lnSpc>
          <a:spcPct val="100000"/>
        </a:lnSpc>
        <a:spcBef>
          <a:spcPts val="0"/>
        </a:spcBef>
        <a:spcAft>
          <a:spcPts val="0"/>
        </a:spcAft>
        <a:buClr>
          <a:schemeClr val="accent5"/>
        </a:buClr>
        <a:buSzPct val="100000"/>
        <a:buFont typeface="Arial" panose="020B0604020202020204" pitchFamily="34" charset="0"/>
        <a:buChar char="•"/>
        <a:defRPr sz="135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6.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1955" b="21955"/>
          <a:stretch>
            <a:fillRect/>
          </a:stretch>
        </p:blipFill>
        <p:spPr/>
      </p:pic>
      <p:sp>
        <p:nvSpPr>
          <p:cNvPr id="8" name="Espace réservé du texte 7"/>
          <p:cNvSpPr>
            <a:spLocks noGrp="1"/>
          </p:cNvSpPr>
          <p:nvPr>
            <p:ph type="body" sz="quarter" idx="13"/>
          </p:nvPr>
        </p:nvSpPr>
        <p:spPr/>
        <p:txBody>
          <a:bodyPr/>
          <a:lstStyle/>
          <a:p>
            <a:r>
              <a:rPr lang="en-GB" dirty="0" smtClean="0"/>
              <a:t>Conference opening</a:t>
            </a:r>
            <a:endParaRPr lang="en-GB" dirty="0"/>
          </a:p>
        </p:txBody>
      </p:sp>
      <p:sp>
        <p:nvSpPr>
          <p:cNvPr id="7" name="Titre 6"/>
          <p:cNvSpPr>
            <a:spLocks noGrp="1"/>
          </p:cNvSpPr>
          <p:nvPr>
            <p:ph type="title"/>
          </p:nvPr>
        </p:nvSpPr>
        <p:spPr/>
        <p:txBody>
          <a:bodyPr/>
          <a:lstStyle/>
          <a:p>
            <a:r>
              <a:rPr lang="en-GB" dirty="0" smtClean="0"/>
              <a:t>Welcome address</a:t>
            </a:r>
            <a:endParaRPr lang="en-GB" dirty="0"/>
          </a:p>
        </p:txBody>
      </p:sp>
      <p:sp>
        <p:nvSpPr>
          <p:cNvPr id="11" name="Espace réservé de la date 10"/>
          <p:cNvSpPr>
            <a:spLocks noGrp="1"/>
          </p:cNvSpPr>
          <p:nvPr>
            <p:ph type="dt" sz="half" idx="10"/>
          </p:nvPr>
        </p:nvSpPr>
        <p:spPr/>
        <p:txBody>
          <a:bodyPr/>
          <a:lstStyle/>
          <a:p>
            <a:pPr algn="r"/>
            <a:r>
              <a:rPr lang="en-GB" dirty="0" smtClean="0">
                <a:solidFill>
                  <a:schemeClr val="bg1"/>
                </a:solidFill>
              </a:rPr>
              <a:t>Date: 6 FEB 2019 / ENUW</a:t>
            </a:r>
            <a:endParaRPr lang="en-GB" dirty="0">
              <a:solidFill>
                <a:schemeClr val="bg1"/>
              </a:solidFill>
            </a:endParaRPr>
          </a:p>
        </p:txBody>
      </p:sp>
    </p:spTree>
    <p:extLst>
      <p:ext uri="{BB962C8B-B14F-4D97-AF65-F5344CB8AC3E}">
        <p14:creationId xmlns:p14="http://schemas.microsoft.com/office/powerpoint/2010/main" val="3039942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7137" b="27137"/>
          <a:stretch>
            <a:fillRect/>
          </a:stretch>
        </p:blipFill>
        <p:spPr/>
      </p:pic>
      <p:sp>
        <p:nvSpPr>
          <p:cNvPr id="3" name="Titre 2"/>
          <p:cNvSpPr>
            <a:spLocks noGrp="1"/>
          </p:cNvSpPr>
          <p:nvPr>
            <p:ph type="title"/>
          </p:nvPr>
        </p:nvSpPr>
        <p:spPr>
          <a:xfrm>
            <a:off x="2449053" y="1376550"/>
            <a:ext cx="7775575" cy="936326"/>
          </a:xfrm>
        </p:spPr>
        <p:txBody>
          <a:bodyPr/>
          <a:lstStyle/>
          <a:p>
            <a:r>
              <a:rPr lang="en-GB" sz="3600" dirty="0" smtClean="0"/>
              <a:t>Thank you</a:t>
            </a:r>
            <a:r>
              <a:rPr lang="en-GB" dirty="0" smtClean="0"/>
              <a:t/>
            </a:r>
            <a:br>
              <a:rPr lang="en-GB" dirty="0" smtClean="0"/>
            </a:br>
            <a:r>
              <a:rPr lang="en-GB" dirty="0" smtClean="0"/>
              <a:t>… and enjoy the conference</a:t>
            </a:r>
            <a:endParaRPr lang="en-GB" dirty="0"/>
          </a:p>
        </p:txBody>
      </p:sp>
      <p:sp>
        <p:nvSpPr>
          <p:cNvPr id="6" name="Espace réservé du texte 5"/>
          <p:cNvSpPr>
            <a:spLocks noGrp="1"/>
          </p:cNvSpPr>
          <p:nvPr>
            <p:ph type="body" sz="quarter" idx="15"/>
          </p:nvPr>
        </p:nvSpPr>
        <p:spPr/>
        <p:txBody>
          <a:bodyPr/>
          <a:lstStyle/>
          <a:p>
            <a:endParaRPr lang="en-GB" dirty="0"/>
          </a:p>
        </p:txBody>
      </p:sp>
    </p:spTree>
    <p:extLst>
      <p:ext uri="{BB962C8B-B14F-4D97-AF65-F5344CB8AC3E}">
        <p14:creationId xmlns:p14="http://schemas.microsoft.com/office/powerpoint/2010/main" val="569207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a-DK" dirty="0"/>
          </a:p>
        </p:txBody>
      </p:sp>
      <p:pic>
        <p:nvPicPr>
          <p:cNvPr id="6" name="Content Placeholder 5"/>
          <p:cNvPicPr>
            <a:picLocks noGrp="1" noChangeAspect="1"/>
          </p:cNvPicPr>
          <p:nvPr>
            <p:ph sz="half" idx="1"/>
          </p:nvPr>
        </p:nvPicPr>
        <p:blipFill>
          <a:blip r:embed="rId2"/>
          <a:stretch>
            <a:fillRect/>
          </a:stretch>
        </p:blipFill>
        <p:spPr>
          <a:xfrm>
            <a:off x="303996" y="368660"/>
            <a:ext cx="5007615" cy="2816783"/>
          </a:xfrm>
          <a:prstGeom prst="rect">
            <a:avLst/>
          </a:prstGeom>
        </p:spPr>
      </p:pic>
      <p:pic>
        <p:nvPicPr>
          <p:cNvPr id="9" name="Content Placeholder 8"/>
          <p:cNvPicPr>
            <a:picLocks noGrp="1" noChangeAspect="1"/>
          </p:cNvPicPr>
          <p:nvPr>
            <p:ph sz="half" idx="2"/>
          </p:nvPr>
        </p:nvPicPr>
        <p:blipFill>
          <a:blip r:embed="rId3"/>
          <a:stretch>
            <a:fillRect/>
          </a:stretch>
        </p:blipFill>
        <p:spPr>
          <a:xfrm>
            <a:off x="5464815" y="872716"/>
            <a:ext cx="4038600" cy="2271712"/>
          </a:xfrm>
          <a:prstGeom prst="rect">
            <a:avLst/>
          </a:prstGeom>
        </p:spPr>
      </p:pic>
      <p:sp>
        <p:nvSpPr>
          <p:cNvPr id="5" name="Date Placeholder 4"/>
          <p:cNvSpPr>
            <a:spLocks noGrp="1"/>
          </p:cNvSpPr>
          <p:nvPr>
            <p:ph type="dt" sz="half" idx="10"/>
          </p:nvPr>
        </p:nvSpPr>
        <p:spPr/>
        <p:txBody>
          <a:bodyPr/>
          <a:lstStyle/>
          <a:p>
            <a:endParaRPr lang="en-US" dirty="0">
              <a:solidFill>
                <a:prstClr val="black"/>
              </a:solidFill>
            </a:endParaRPr>
          </a:p>
        </p:txBody>
      </p:sp>
      <p:pic>
        <p:nvPicPr>
          <p:cNvPr id="7" name="Picture 6"/>
          <p:cNvPicPr>
            <a:picLocks noChangeAspect="1"/>
          </p:cNvPicPr>
          <p:nvPr/>
        </p:nvPicPr>
        <p:blipFill>
          <a:blip r:embed="rId4"/>
          <a:stretch>
            <a:fillRect/>
          </a:stretch>
        </p:blipFill>
        <p:spPr>
          <a:xfrm>
            <a:off x="370194" y="3412441"/>
            <a:ext cx="4875218" cy="2742310"/>
          </a:xfrm>
          <a:prstGeom prst="rect">
            <a:avLst/>
          </a:prstGeom>
        </p:spPr>
      </p:pic>
      <p:sp>
        <p:nvSpPr>
          <p:cNvPr id="10" name="Oval 9"/>
          <p:cNvSpPr/>
          <p:nvPr/>
        </p:nvSpPr>
        <p:spPr>
          <a:xfrm>
            <a:off x="863588" y="1380410"/>
            <a:ext cx="2376264" cy="752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sp>
        <p:nvSpPr>
          <p:cNvPr id="11" name="Oval 10"/>
          <p:cNvSpPr/>
          <p:nvPr/>
        </p:nvSpPr>
        <p:spPr>
          <a:xfrm>
            <a:off x="6480212" y="1664804"/>
            <a:ext cx="2448272"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sp>
        <p:nvSpPr>
          <p:cNvPr id="12" name="Oval 11"/>
          <p:cNvSpPr/>
          <p:nvPr/>
        </p:nvSpPr>
        <p:spPr>
          <a:xfrm>
            <a:off x="684213" y="4473116"/>
            <a:ext cx="3383731" cy="9721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sp>
        <p:nvSpPr>
          <p:cNvPr id="13" name="TextBox 12"/>
          <p:cNvSpPr txBox="1"/>
          <p:nvPr/>
        </p:nvSpPr>
        <p:spPr>
          <a:xfrm>
            <a:off x="5652120" y="3609020"/>
            <a:ext cx="3619581" cy="2031325"/>
          </a:xfrm>
          <a:prstGeom prst="rect">
            <a:avLst/>
          </a:prstGeom>
          <a:noFill/>
        </p:spPr>
        <p:txBody>
          <a:bodyPr wrap="none" rtlCol="0">
            <a:spAutoFit/>
          </a:bodyPr>
          <a:lstStyle/>
          <a:p>
            <a:r>
              <a:rPr lang="da-DK" sz="1400" b="1" dirty="0" smtClean="0">
                <a:solidFill>
                  <a:prstClr val="black"/>
                </a:solidFill>
              </a:rPr>
              <a:t>About so-called autonomous ships:</a:t>
            </a:r>
          </a:p>
          <a:p>
            <a:r>
              <a:rPr lang="da-DK" sz="1400" dirty="0" smtClean="0">
                <a:solidFill>
                  <a:prstClr val="black"/>
                </a:solidFill>
              </a:rPr>
              <a:t>”Pilots, and indeed most other people </a:t>
            </a:r>
          </a:p>
          <a:p>
            <a:r>
              <a:rPr lang="da-DK" sz="1400" dirty="0" smtClean="0">
                <a:solidFill>
                  <a:prstClr val="black"/>
                </a:solidFill>
              </a:rPr>
              <a:t>knowledgeable about ship operations,</a:t>
            </a:r>
          </a:p>
          <a:p>
            <a:r>
              <a:rPr lang="da-DK" sz="1400" dirty="0">
                <a:solidFill>
                  <a:prstClr val="black"/>
                </a:solidFill>
              </a:rPr>
              <a:t>r</a:t>
            </a:r>
            <a:r>
              <a:rPr lang="da-DK" sz="1400" dirty="0" smtClean="0">
                <a:solidFill>
                  <a:prstClr val="black"/>
                </a:solidFill>
              </a:rPr>
              <a:t>ecagnize that much of the expressed</a:t>
            </a:r>
          </a:p>
          <a:p>
            <a:r>
              <a:rPr lang="da-DK" sz="1400" dirty="0">
                <a:solidFill>
                  <a:schemeClr val="bg2"/>
                </a:solidFill>
              </a:rPr>
              <a:t>e</a:t>
            </a:r>
            <a:r>
              <a:rPr lang="da-DK" sz="1400" dirty="0" smtClean="0">
                <a:solidFill>
                  <a:schemeClr val="bg2"/>
                </a:solidFill>
              </a:rPr>
              <a:t>nthusiasm is unrealistic and generated by</a:t>
            </a:r>
          </a:p>
          <a:p>
            <a:r>
              <a:rPr lang="da-DK" sz="1400" dirty="0">
                <a:solidFill>
                  <a:schemeClr val="bg2"/>
                </a:solidFill>
              </a:rPr>
              <a:t>t</a:t>
            </a:r>
            <a:r>
              <a:rPr lang="da-DK" sz="1400" dirty="0" smtClean="0">
                <a:solidFill>
                  <a:schemeClr val="bg2"/>
                </a:solidFill>
              </a:rPr>
              <a:t>echnology vendors and coastal government</a:t>
            </a:r>
          </a:p>
          <a:p>
            <a:r>
              <a:rPr lang="da-DK" sz="1400" dirty="0">
                <a:solidFill>
                  <a:schemeClr val="bg2"/>
                </a:solidFill>
              </a:rPr>
              <a:t>a</a:t>
            </a:r>
            <a:r>
              <a:rPr lang="da-DK" sz="1400" dirty="0" smtClean="0">
                <a:solidFill>
                  <a:schemeClr val="bg2"/>
                </a:solidFill>
              </a:rPr>
              <a:t>dministrations</a:t>
            </a:r>
            <a:r>
              <a:rPr lang="da-DK" sz="1400" dirty="0" smtClean="0">
                <a:solidFill>
                  <a:prstClr val="black"/>
                </a:solidFill>
              </a:rPr>
              <a:t> rather than the ship operating </a:t>
            </a:r>
          </a:p>
          <a:p>
            <a:r>
              <a:rPr lang="da-DK" sz="1400" dirty="0">
                <a:solidFill>
                  <a:prstClr val="black"/>
                </a:solidFill>
              </a:rPr>
              <a:t>c</a:t>
            </a:r>
            <a:r>
              <a:rPr lang="da-DK" sz="1400" dirty="0" smtClean="0">
                <a:solidFill>
                  <a:prstClr val="black"/>
                </a:solidFill>
              </a:rPr>
              <a:t>ommunity”</a:t>
            </a:r>
          </a:p>
          <a:p>
            <a:endParaRPr lang="da-DK" sz="1400" dirty="0">
              <a:solidFill>
                <a:prstClr val="black"/>
              </a:solidFill>
            </a:endParaRPr>
          </a:p>
        </p:txBody>
      </p:sp>
      <p:cxnSp>
        <p:nvCxnSpPr>
          <p:cNvPr id="15" name="Straight Arrow Connector 14"/>
          <p:cNvCxnSpPr/>
          <p:nvPr/>
        </p:nvCxnSpPr>
        <p:spPr>
          <a:xfrm flipH="1">
            <a:off x="6876256" y="2528900"/>
            <a:ext cx="468052" cy="108012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5"/>
          <a:stretch>
            <a:fillRect/>
          </a:stretch>
        </p:blipFill>
        <p:spPr>
          <a:xfrm>
            <a:off x="2787546" y="2967332"/>
            <a:ext cx="2762250" cy="1657350"/>
          </a:xfrm>
          <a:prstGeom prst="rect">
            <a:avLst/>
          </a:prstGeom>
        </p:spPr>
      </p:pic>
    </p:spTree>
    <p:extLst>
      <p:ext uri="{BB962C8B-B14F-4D97-AF65-F5344CB8AC3E}">
        <p14:creationId xmlns:p14="http://schemas.microsoft.com/office/powerpoint/2010/main" val="172635412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4"/>
          </p:nvPr>
        </p:nvPicPr>
        <p:blipFill>
          <a:blip r:embed="rId2"/>
          <a:srcRect t="21373" b="21373"/>
          <a:stretch>
            <a:fillRect/>
          </a:stretch>
        </p:blipFill>
        <p:spPr>
          <a:xfrm>
            <a:off x="215516" y="4005064"/>
            <a:ext cx="4113123" cy="1324620"/>
          </a:xfrm>
          <a:prstGeom prst="rect">
            <a:avLst/>
          </a:prstGeom>
        </p:spPr>
      </p:pic>
      <p:sp>
        <p:nvSpPr>
          <p:cNvPr id="3" name="Title 2"/>
          <p:cNvSpPr>
            <a:spLocks noGrp="1"/>
          </p:cNvSpPr>
          <p:nvPr>
            <p:ph type="title"/>
          </p:nvPr>
        </p:nvSpPr>
        <p:spPr>
          <a:xfrm>
            <a:off x="3239852" y="13249"/>
            <a:ext cx="7775575" cy="936326"/>
          </a:xfrm>
        </p:spPr>
        <p:txBody>
          <a:bodyPr/>
          <a:lstStyle/>
          <a:p>
            <a:r>
              <a:rPr lang="da-DK" dirty="0" smtClean="0"/>
              <a:t>Focus on the basics</a:t>
            </a:r>
            <a:endParaRPr lang="da-DK" dirty="0"/>
          </a:p>
        </p:txBody>
      </p:sp>
      <p:pic>
        <p:nvPicPr>
          <p:cNvPr id="7" name="Content Placeholder 6"/>
          <p:cNvPicPr>
            <a:picLocks noGrp="1" noChangeAspect="1"/>
          </p:cNvPicPr>
          <p:nvPr>
            <p:ph idx="1"/>
          </p:nvPr>
        </p:nvPicPr>
        <p:blipFill>
          <a:blip r:embed="rId3"/>
          <a:stretch>
            <a:fillRect/>
          </a:stretch>
        </p:blipFill>
        <p:spPr>
          <a:xfrm>
            <a:off x="5040052" y="2074208"/>
            <a:ext cx="3856033" cy="2016125"/>
          </a:xfrm>
          <a:prstGeom prst="rect">
            <a:avLst/>
          </a:prstGeom>
        </p:spPr>
      </p:pic>
      <p:sp>
        <p:nvSpPr>
          <p:cNvPr id="5" name="Date Placeholder 4"/>
          <p:cNvSpPr>
            <a:spLocks noGrp="1"/>
          </p:cNvSpPr>
          <p:nvPr>
            <p:ph type="dt" sz="half" idx="10"/>
          </p:nvPr>
        </p:nvSpPr>
        <p:spPr/>
        <p:txBody>
          <a:bodyPr/>
          <a:lstStyle/>
          <a:p>
            <a:endParaRPr lang="en-GB" noProof="0" dirty="0"/>
          </a:p>
        </p:txBody>
      </p:sp>
      <p:sp>
        <p:nvSpPr>
          <p:cNvPr id="6" name="Text Placeholder 5"/>
          <p:cNvSpPr>
            <a:spLocks noGrp="1"/>
          </p:cNvSpPr>
          <p:nvPr>
            <p:ph type="body" sz="quarter" idx="15"/>
          </p:nvPr>
        </p:nvSpPr>
        <p:spPr/>
        <p:txBody>
          <a:bodyPr/>
          <a:lstStyle/>
          <a:p>
            <a:endParaRPr lang="da-DK"/>
          </a:p>
        </p:txBody>
      </p:sp>
      <p:pic>
        <p:nvPicPr>
          <p:cNvPr id="8" name="Picture 7"/>
          <p:cNvPicPr>
            <a:picLocks noChangeAspect="1"/>
          </p:cNvPicPr>
          <p:nvPr/>
        </p:nvPicPr>
        <p:blipFill>
          <a:blip r:embed="rId4"/>
          <a:stretch>
            <a:fillRect/>
          </a:stretch>
        </p:blipFill>
        <p:spPr>
          <a:xfrm>
            <a:off x="559904" y="1250015"/>
            <a:ext cx="2247900" cy="2190750"/>
          </a:xfrm>
          <a:prstGeom prst="rect">
            <a:avLst/>
          </a:prstGeom>
        </p:spPr>
      </p:pic>
      <p:sp>
        <p:nvSpPr>
          <p:cNvPr id="10" name="Right Arrow 9"/>
          <p:cNvSpPr/>
          <p:nvPr/>
        </p:nvSpPr>
        <p:spPr>
          <a:xfrm>
            <a:off x="3635896" y="2564904"/>
            <a:ext cx="1080120" cy="8280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88978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8851" b="28851"/>
          <a:stretch>
            <a:fillRect/>
          </a:stretch>
        </p:blipFill>
        <p:spPr>
          <a:xfrm>
            <a:off x="-11193" y="3415875"/>
            <a:ext cx="9144000" cy="2944800"/>
          </a:xfrm>
        </p:spPr>
      </p:pic>
      <p:sp>
        <p:nvSpPr>
          <p:cNvPr id="3" name="Titre 2"/>
          <p:cNvSpPr>
            <a:spLocks noGrp="1"/>
          </p:cNvSpPr>
          <p:nvPr>
            <p:ph type="title"/>
          </p:nvPr>
        </p:nvSpPr>
        <p:spPr>
          <a:xfrm>
            <a:off x="683568" y="2348658"/>
            <a:ext cx="7775575" cy="936326"/>
          </a:xfrm>
        </p:spPr>
        <p:txBody>
          <a:bodyPr/>
          <a:lstStyle/>
          <a:p>
            <a:r>
              <a:rPr lang="en-GB" sz="2000" b="1" dirty="0"/>
              <a:t>-</a:t>
            </a:r>
            <a:r>
              <a:rPr lang="en-GB" sz="2000" b="1" dirty="0" smtClean="0"/>
              <a:t> Back to basics</a:t>
            </a:r>
            <a:br>
              <a:rPr lang="en-GB" sz="2000" b="1" dirty="0" smtClean="0"/>
            </a:br>
            <a:r>
              <a:rPr lang="en-GB" sz="1800" dirty="0"/>
              <a:t>	</a:t>
            </a:r>
            <a:r>
              <a:rPr lang="en-GB" sz="1800" dirty="0" smtClean="0"/>
              <a:t>- </a:t>
            </a:r>
            <a:r>
              <a:rPr lang="en-GB" sz="1800" i="1" dirty="0" smtClean="0"/>
              <a:t>returning to the simple and most important things</a:t>
            </a:r>
            <a:br>
              <a:rPr lang="en-GB" sz="1800" i="1" dirty="0" smtClean="0"/>
            </a:br>
            <a:r>
              <a:rPr lang="en-GB" sz="1800" b="1" dirty="0" smtClean="0"/>
              <a:t>-</a:t>
            </a:r>
            <a:r>
              <a:rPr lang="en-GB" sz="1800" i="1" dirty="0" smtClean="0"/>
              <a:t> </a:t>
            </a:r>
            <a:r>
              <a:rPr lang="en-GB" sz="2000" b="1" dirty="0" smtClean="0"/>
              <a:t>Find the business case</a:t>
            </a:r>
            <a:br>
              <a:rPr lang="en-GB" sz="2000" b="1" dirty="0" smtClean="0"/>
            </a:br>
            <a:r>
              <a:rPr lang="en-GB" sz="1800" dirty="0"/>
              <a:t>	</a:t>
            </a:r>
            <a:r>
              <a:rPr lang="en-GB" sz="1800" i="1" dirty="0" smtClean="0"/>
              <a:t>- a justification for a proposed project or undertaking on the basis of its 	expected commercial benefits</a:t>
            </a:r>
            <a:br>
              <a:rPr lang="en-GB" sz="1800" i="1" dirty="0" smtClean="0"/>
            </a:br>
            <a:r>
              <a:rPr lang="en-GB" sz="1800" b="1" dirty="0" smtClean="0"/>
              <a:t>-</a:t>
            </a:r>
            <a:r>
              <a:rPr lang="en-GB" sz="1800" i="1" dirty="0" smtClean="0"/>
              <a:t> </a:t>
            </a:r>
            <a:r>
              <a:rPr lang="en-GB" sz="2000" b="1" dirty="0" smtClean="0"/>
              <a:t>Look through the “Hype”</a:t>
            </a:r>
            <a:r>
              <a:rPr lang="en-GB" sz="1800" dirty="0" smtClean="0"/>
              <a:t/>
            </a:r>
            <a:br>
              <a:rPr lang="en-GB" sz="1800" dirty="0" smtClean="0"/>
            </a:br>
            <a:r>
              <a:rPr lang="en-GB" sz="1800" dirty="0"/>
              <a:t>	</a:t>
            </a:r>
            <a:r>
              <a:rPr lang="en-GB" sz="1800" i="1" dirty="0" smtClean="0"/>
              <a:t>- promote or publicize (a product or idea) intensively, often exaggerating 	its benefits</a:t>
            </a:r>
            <a:endParaRPr lang="en-GB" sz="1800" dirty="0"/>
          </a:p>
        </p:txBody>
      </p:sp>
      <p:sp>
        <p:nvSpPr>
          <p:cNvPr id="6" name="Espace réservé du texte 5"/>
          <p:cNvSpPr>
            <a:spLocks noGrp="1"/>
          </p:cNvSpPr>
          <p:nvPr>
            <p:ph type="body" sz="quarter" idx="15"/>
          </p:nvPr>
        </p:nvSpPr>
        <p:spPr/>
        <p:txBody>
          <a:bodyPr/>
          <a:lstStyle/>
          <a:p>
            <a:endParaRPr lang="en-GB" dirty="0"/>
          </a:p>
        </p:txBody>
      </p:sp>
      <p:sp>
        <p:nvSpPr>
          <p:cNvPr id="2" name="TextBox 1"/>
          <p:cNvSpPr txBox="1"/>
          <p:nvPr/>
        </p:nvSpPr>
        <p:spPr>
          <a:xfrm>
            <a:off x="215516" y="512676"/>
            <a:ext cx="8822030" cy="400110"/>
          </a:xfrm>
          <a:prstGeom prst="rect">
            <a:avLst/>
          </a:prstGeom>
          <a:noFill/>
        </p:spPr>
        <p:txBody>
          <a:bodyPr wrap="none" rtlCol="0">
            <a:spAutoFit/>
          </a:bodyPr>
          <a:lstStyle/>
          <a:p>
            <a:r>
              <a:rPr lang="da-DK" sz="2000" u="sng" dirty="0" smtClean="0"/>
              <a:t>... focusing on benefits and barriers when implementing e-Navigation technologies</a:t>
            </a:r>
            <a:r>
              <a:rPr lang="da-DK" dirty="0" smtClean="0"/>
              <a:t>.</a:t>
            </a:r>
            <a:endParaRPr lang="da-DK" dirty="0"/>
          </a:p>
        </p:txBody>
      </p:sp>
    </p:spTree>
    <p:extLst>
      <p:ext uri="{BB962C8B-B14F-4D97-AF65-F5344CB8AC3E}">
        <p14:creationId xmlns:p14="http://schemas.microsoft.com/office/powerpoint/2010/main" val="2386601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108"/>
            <a:ext cx="8229600" cy="852704"/>
          </a:xfrm>
        </p:spPr>
        <p:txBody>
          <a:bodyPr/>
          <a:lstStyle/>
          <a:p>
            <a:r>
              <a:rPr lang="en-GB" dirty="0" smtClean="0"/>
              <a:t>E-Navigation</a:t>
            </a:r>
            <a:br>
              <a:rPr lang="en-GB" dirty="0" smtClean="0"/>
            </a:br>
            <a:r>
              <a:rPr lang="en-US" sz="1700" dirty="0" smtClean="0">
                <a:solidFill>
                  <a:srgbClr val="9D9D9C"/>
                </a:solidFill>
                <a:latin typeface="+mn-lt"/>
                <a:ea typeface="+mn-ea"/>
                <a:cs typeface="+mn-cs"/>
              </a:rPr>
              <a:t>The definition (2005-2008)</a:t>
            </a:r>
            <a:r>
              <a:rPr lang="en-US" dirty="0"/>
              <a:t/>
            </a:r>
            <a:br>
              <a:rPr lang="en-US" dirty="0"/>
            </a:br>
            <a:endParaRPr lang="en-GB" dirty="0"/>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endParaRPr lang="en-US" dirty="0">
              <a:solidFill>
                <a:prstClr val="black"/>
              </a:solidFill>
            </a:endParaRPr>
          </a:p>
        </p:txBody>
      </p:sp>
      <p:sp>
        <p:nvSpPr>
          <p:cNvPr id="3" name="Rectangle 2"/>
          <p:cNvSpPr/>
          <p:nvPr/>
        </p:nvSpPr>
        <p:spPr>
          <a:xfrm>
            <a:off x="683568" y="2060848"/>
            <a:ext cx="7668852" cy="3108543"/>
          </a:xfrm>
          <a:prstGeom prst="rect">
            <a:avLst/>
          </a:prstGeom>
        </p:spPr>
        <p:txBody>
          <a:bodyPr wrap="square">
            <a:spAutoFit/>
          </a:bodyPr>
          <a:lstStyle/>
          <a:p>
            <a:r>
              <a:rPr lang="en-US" sz="2800" dirty="0">
                <a:solidFill>
                  <a:prstClr val="black"/>
                </a:solidFill>
              </a:rPr>
              <a:t>E-navigation is defined as “the  harmonized  collection, integration,  exchange,  presentation  and analysis of marine information on board and ashore by electronic means to enhance berth to berth navigation  and  related  services  </a:t>
            </a:r>
            <a:r>
              <a:rPr lang="en-US" sz="2800" dirty="0">
                <a:solidFill>
                  <a:srgbClr val="FF0000"/>
                </a:solidFill>
              </a:rPr>
              <a:t>for  safety  and  security  </a:t>
            </a:r>
            <a:r>
              <a:rPr lang="en-US" sz="2800" dirty="0"/>
              <a:t>at  sea  and  protection  of  the  marine environment.”</a:t>
            </a:r>
            <a:endParaRPr lang="da-DK" sz="2800" dirty="0"/>
          </a:p>
        </p:txBody>
      </p:sp>
    </p:spTree>
    <p:extLst>
      <p:ext uri="{BB962C8B-B14F-4D97-AF65-F5344CB8AC3E}">
        <p14:creationId xmlns:p14="http://schemas.microsoft.com/office/powerpoint/2010/main" val="2171682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31541" y="1412776"/>
            <a:ext cx="9325036" cy="936326"/>
          </a:xfrm>
        </p:spPr>
        <p:txBody>
          <a:bodyPr/>
          <a:lstStyle/>
          <a:p>
            <a:r>
              <a:rPr lang="da-DK" sz="3600" dirty="0" smtClean="0"/>
              <a:t>2017 was the safest year in aviation history</a:t>
            </a:r>
            <a:endParaRPr lang="en-GB" sz="3600" dirty="0"/>
          </a:p>
        </p:txBody>
      </p:sp>
      <p:sp>
        <p:nvSpPr>
          <p:cNvPr id="6" name="Espace réservé du texte 5"/>
          <p:cNvSpPr>
            <a:spLocks noGrp="1"/>
          </p:cNvSpPr>
          <p:nvPr>
            <p:ph type="body" sz="quarter" idx="15"/>
          </p:nvPr>
        </p:nvSpPr>
        <p:spPr/>
        <p:txBody>
          <a:bodyPr/>
          <a:lstStyle/>
          <a:p>
            <a:endParaRPr lang="en-GB" dirty="0"/>
          </a:p>
        </p:txBody>
      </p:sp>
      <p:pic>
        <p:nvPicPr>
          <p:cNvPr id="5" name="Picture Placeholder 4"/>
          <p:cNvPicPr>
            <a:picLocks noGrp="1" noChangeAspect="1"/>
          </p:cNvPicPr>
          <p:nvPr>
            <p:ph type="pic" sz="quarter" idx="14"/>
          </p:nvPr>
        </p:nvPicPr>
        <p:blipFill>
          <a:blip r:embed="rId2"/>
          <a:srcRect t="13238" b="13238"/>
          <a:stretch>
            <a:fillRect/>
          </a:stretch>
        </p:blipFill>
        <p:spPr>
          <a:prstGeom prst="rect">
            <a:avLst/>
          </a:prstGeom>
        </p:spPr>
      </p:pic>
    </p:spTree>
    <p:extLst>
      <p:ext uri="{BB962C8B-B14F-4D97-AF65-F5344CB8AC3E}">
        <p14:creationId xmlns:p14="http://schemas.microsoft.com/office/powerpoint/2010/main" val="4238611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4"/>
          </p:nvPr>
        </p:nvPicPr>
        <p:blipFill>
          <a:blip r:embed="rId2"/>
          <a:srcRect t="21373" b="21373"/>
          <a:stretch>
            <a:fillRect/>
          </a:stretch>
        </p:blipFill>
        <p:spPr>
          <a:xfrm>
            <a:off x="-1620688" y="1592796"/>
            <a:ext cx="12668762" cy="4079940"/>
          </a:xfrm>
          <a:prstGeom prst="rect">
            <a:avLst/>
          </a:prstGeom>
        </p:spPr>
      </p:pic>
      <p:sp>
        <p:nvSpPr>
          <p:cNvPr id="3" name="Title 2"/>
          <p:cNvSpPr>
            <a:spLocks noGrp="1"/>
          </p:cNvSpPr>
          <p:nvPr>
            <p:ph type="title"/>
          </p:nvPr>
        </p:nvSpPr>
        <p:spPr/>
        <p:txBody>
          <a:bodyPr/>
          <a:lstStyle/>
          <a:p>
            <a:r>
              <a:rPr lang="da-DK" dirty="0" smtClean="0"/>
              <a:t>Ship accidents 2016 reported by EMSA</a:t>
            </a:r>
            <a:endParaRPr lang="da-DK" dirty="0"/>
          </a:p>
        </p:txBody>
      </p:sp>
      <p:sp>
        <p:nvSpPr>
          <p:cNvPr id="4" name="Content Placeholder 3"/>
          <p:cNvSpPr>
            <a:spLocks noGrp="1"/>
          </p:cNvSpPr>
          <p:nvPr>
            <p:ph idx="1"/>
          </p:nvPr>
        </p:nvSpPr>
        <p:spPr/>
        <p:txBody>
          <a:bodyPr/>
          <a:lstStyle/>
          <a:p>
            <a:endParaRPr lang="da-DK"/>
          </a:p>
        </p:txBody>
      </p:sp>
      <p:sp>
        <p:nvSpPr>
          <p:cNvPr id="5" name="Date Placeholder 4"/>
          <p:cNvSpPr>
            <a:spLocks noGrp="1"/>
          </p:cNvSpPr>
          <p:nvPr>
            <p:ph type="dt" sz="half" idx="10"/>
          </p:nvPr>
        </p:nvSpPr>
        <p:spPr/>
        <p:txBody>
          <a:bodyPr/>
          <a:lstStyle/>
          <a:p>
            <a:endParaRPr lang="en-GB" dirty="0">
              <a:solidFill>
                <a:prstClr val="black"/>
              </a:solidFill>
            </a:endParaRPr>
          </a:p>
        </p:txBody>
      </p:sp>
      <p:sp>
        <p:nvSpPr>
          <p:cNvPr id="6" name="Text Placeholder 5"/>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3686425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8851" b="28851"/>
          <a:stretch>
            <a:fillRect/>
          </a:stretch>
        </p:blipFill>
        <p:spPr>
          <a:xfrm>
            <a:off x="-11193" y="3415875"/>
            <a:ext cx="9144000" cy="2944800"/>
          </a:xfrm>
        </p:spPr>
      </p:pic>
      <p:sp>
        <p:nvSpPr>
          <p:cNvPr id="3" name="Titre 2"/>
          <p:cNvSpPr>
            <a:spLocks noGrp="1"/>
          </p:cNvSpPr>
          <p:nvPr>
            <p:ph type="title"/>
          </p:nvPr>
        </p:nvSpPr>
        <p:spPr>
          <a:xfrm>
            <a:off x="683568" y="2348658"/>
            <a:ext cx="7775575" cy="936326"/>
          </a:xfrm>
        </p:spPr>
        <p:txBody>
          <a:bodyPr/>
          <a:lstStyle/>
          <a:p>
            <a:r>
              <a:rPr lang="en-GB" sz="2000" b="1" dirty="0" smtClean="0"/>
              <a:t>Back to basics</a:t>
            </a:r>
            <a:br>
              <a:rPr lang="en-GB" sz="2000" b="1" dirty="0" smtClean="0"/>
            </a:br>
            <a:r>
              <a:rPr lang="en-GB" sz="1800" dirty="0"/>
              <a:t>	</a:t>
            </a:r>
            <a:r>
              <a:rPr lang="en-GB" sz="1800" dirty="0" smtClean="0"/>
              <a:t>- </a:t>
            </a:r>
            <a:r>
              <a:rPr lang="en-GB" sz="1800" i="1" dirty="0" smtClean="0"/>
              <a:t>returning to the simple and most important things</a:t>
            </a:r>
            <a:br>
              <a:rPr lang="en-GB" sz="1800" i="1" dirty="0" smtClean="0"/>
            </a:br>
            <a:r>
              <a:rPr lang="en-GB" sz="2000" b="1" dirty="0" smtClean="0"/>
              <a:t>Find the business case</a:t>
            </a:r>
            <a:br>
              <a:rPr lang="en-GB" sz="2000" b="1" dirty="0" smtClean="0"/>
            </a:br>
            <a:r>
              <a:rPr lang="en-GB" sz="1800" dirty="0"/>
              <a:t>	</a:t>
            </a:r>
            <a:r>
              <a:rPr lang="en-GB" sz="1800" i="1" dirty="0" smtClean="0"/>
              <a:t>- a justification for a proposed project or undertaking on the basis of its 	expected commercial benefits</a:t>
            </a:r>
            <a:br>
              <a:rPr lang="en-GB" sz="1800" i="1" dirty="0" smtClean="0"/>
            </a:br>
            <a:r>
              <a:rPr lang="en-GB" sz="2000" b="1" dirty="0" smtClean="0"/>
              <a:t>Look through the “Hype”</a:t>
            </a:r>
            <a:r>
              <a:rPr lang="en-GB" sz="1800" dirty="0" smtClean="0"/>
              <a:t/>
            </a:r>
            <a:br>
              <a:rPr lang="en-GB" sz="1800" dirty="0" smtClean="0"/>
            </a:br>
            <a:r>
              <a:rPr lang="en-GB" sz="1800" dirty="0"/>
              <a:t>	</a:t>
            </a:r>
            <a:r>
              <a:rPr lang="en-GB" sz="1800" i="1" dirty="0" smtClean="0"/>
              <a:t>- promote or publicize (a product or idea) intensively, often exaggerating 	its benefits</a:t>
            </a:r>
            <a:endParaRPr lang="en-GB" sz="1800" dirty="0"/>
          </a:p>
        </p:txBody>
      </p:sp>
      <p:sp>
        <p:nvSpPr>
          <p:cNvPr id="6" name="Espace réservé du texte 5"/>
          <p:cNvSpPr>
            <a:spLocks noGrp="1"/>
          </p:cNvSpPr>
          <p:nvPr>
            <p:ph type="body" sz="quarter" idx="15"/>
          </p:nvPr>
        </p:nvSpPr>
        <p:spPr/>
        <p:txBody>
          <a:bodyPr/>
          <a:lstStyle/>
          <a:p>
            <a:endParaRPr lang="en-GB" dirty="0"/>
          </a:p>
        </p:txBody>
      </p:sp>
      <p:sp>
        <p:nvSpPr>
          <p:cNvPr id="2" name="TextBox 1"/>
          <p:cNvSpPr txBox="1"/>
          <p:nvPr/>
        </p:nvSpPr>
        <p:spPr>
          <a:xfrm>
            <a:off x="431540" y="512676"/>
            <a:ext cx="7951216" cy="369332"/>
          </a:xfrm>
          <a:prstGeom prst="rect">
            <a:avLst/>
          </a:prstGeom>
          <a:noFill/>
        </p:spPr>
        <p:txBody>
          <a:bodyPr wrap="none" rtlCol="0">
            <a:spAutoFit/>
          </a:bodyPr>
          <a:lstStyle/>
          <a:p>
            <a:r>
              <a:rPr lang="da-DK" dirty="0" smtClean="0">
                <a:solidFill>
                  <a:prstClr val="black"/>
                </a:solidFill>
              </a:rPr>
              <a:t>... focusing on benefits and barriers when implementing e-Navigation technologies.</a:t>
            </a:r>
            <a:endParaRPr lang="da-DK" dirty="0">
              <a:solidFill>
                <a:prstClr val="black"/>
              </a:solidFill>
            </a:endParaRPr>
          </a:p>
        </p:txBody>
      </p:sp>
    </p:spTree>
    <p:extLst>
      <p:ext uri="{BB962C8B-B14F-4D97-AF65-F5344CB8AC3E}">
        <p14:creationId xmlns:p14="http://schemas.microsoft.com/office/powerpoint/2010/main" val="2923414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7632848" cy="852704"/>
          </a:xfrm>
        </p:spPr>
        <p:txBody>
          <a:bodyPr>
            <a:normAutofit/>
          </a:bodyPr>
          <a:lstStyle/>
          <a:p>
            <a:r>
              <a:rPr lang="en-GB" dirty="0" smtClean="0"/>
              <a:t>The difficult balance</a:t>
            </a:r>
            <a:endParaRPr lang="en-GB" dirty="0"/>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endParaRPr lang="en-US" dirty="0">
              <a:solidFill>
                <a:prstClr val="black"/>
              </a:solidFill>
            </a:endParaRPr>
          </a:p>
        </p:txBody>
      </p:sp>
      <p:sp>
        <p:nvSpPr>
          <p:cNvPr id="11" name="TextBox 10"/>
          <p:cNvSpPr txBox="1"/>
          <p:nvPr/>
        </p:nvSpPr>
        <p:spPr>
          <a:xfrm>
            <a:off x="539552" y="2024844"/>
            <a:ext cx="2171492" cy="369332"/>
          </a:xfrm>
          <a:prstGeom prst="rect">
            <a:avLst/>
          </a:prstGeom>
          <a:noFill/>
        </p:spPr>
        <p:txBody>
          <a:bodyPr wrap="none" rtlCol="0">
            <a:spAutoFit/>
          </a:bodyPr>
          <a:lstStyle/>
          <a:p>
            <a:r>
              <a:rPr lang="da-DK" dirty="0" smtClean="0">
                <a:solidFill>
                  <a:prstClr val="black"/>
                </a:solidFill>
              </a:rPr>
              <a:t>Look out the window</a:t>
            </a:r>
            <a:endParaRPr lang="da-DK" dirty="0">
              <a:solidFill>
                <a:prstClr val="black"/>
              </a:solidFill>
            </a:endParaRPr>
          </a:p>
        </p:txBody>
      </p:sp>
      <p:sp>
        <p:nvSpPr>
          <p:cNvPr id="12" name="TextBox 11"/>
          <p:cNvSpPr txBox="1"/>
          <p:nvPr/>
        </p:nvSpPr>
        <p:spPr>
          <a:xfrm>
            <a:off x="6048164" y="2125902"/>
            <a:ext cx="2422779" cy="369332"/>
          </a:xfrm>
          <a:prstGeom prst="rect">
            <a:avLst/>
          </a:prstGeom>
          <a:noFill/>
        </p:spPr>
        <p:txBody>
          <a:bodyPr wrap="none" rtlCol="0">
            <a:spAutoFit/>
          </a:bodyPr>
          <a:lstStyle/>
          <a:p>
            <a:r>
              <a:rPr lang="da-DK" dirty="0" smtClean="0">
                <a:solidFill>
                  <a:prstClr val="black"/>
                </a:solidFill>
              </a:rPr>
              <a:t>Autonomous </a:t>
            </a:r>
            <a:r>
              <a:rPr lang="da-DK" dirty="0">
                <a:solidFill>
                  <a:prstClr val="black"/>
                </a:solidFill>
              </a:rPr>
              <a:t>navigation</a:t>
            </a:r>
          </a:p>
        </p:txBody>
      </p:sp>
      <p:cxnSp>
        <p:nvCxnSpPr>
          <p:cNvPr id="14" name="Straight Arrow Connector 13"/>
          <p:cNvCxnSpPr/>
          <p:nvPr/>
        </p:nvCxnSpPr>
        <p:spPr>
          <a:xfrm flipV="1">
            <a:off x="1151620" y="4869160"/>
            <a:ext cx="6408712" cy="36004"/>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2"/>
          <a:stretch>
            <a:fillRect/>
          </a:stretch>
        </p:blipFill>
        <p:spPr>
          <a:xfrm>
            <a:off x="4363543" y="4581128"/>
            <a:ext cx="856529" cy="836712"/>
          </a:xfrm>
          <a:prstGeom prst="rect">
            <a:avLst/>
          </a:prstGeom>
        </p:spPr>
      </p:pic>
      <p:pic>
        <p:nvPicPr>
          <p:cNvPr id="3" name="Picture 2"/>
          <p:cNvPicPr>
            <a:picLocks noChangeAspect="1"/>
          </p:cNvPicPr>
          <p:nvPr/>
        </p:nvPicPr>
        <p:blipFill>
          <a:blip r:embed="rId3"/>
          <a:stretch>
            <a:fillRect/>
          </a:stretch>
        </p:blipFill>
        <p:spPr>
          <a:xfrm>
            <a:off x="416340" y="2479994"/>
            <a:ext cx="2611569" cy="1716174"/>
          </a:xfrm>
          <a:prstGeom prst="rect">
            <a:avLst/>
          </a:prstGeom>
        </p:spPr>
      </p:pic>
      <p:pic>
        <p:nvPicPr>
          <p:cNvPr id="7" name="Picture 6"/>
          <p:cNvPicPr>
            <a:picLocks noChangeAspect="1"/>
          </p:cNvPicPr>
          <p:nvPr/>
        </p:nvPicPr>
        <p:blipFill>
          <a:blip r:embed="rId4"/>
          <a:stretch>
            <a:fillRect/>
          </a:stretch>
        </p:blipFill>
        <p:spPr>
          <a:xfrm>
            <a:off x="6044549" y="2530989"/>
            <a:ext cx="2297560" cy="1723170"/>
          </a:xfrm>
          <a:prstGeom prst="rect">
            <a:avLst/>
          </a:prstGeom>
        </p:spPr>
      </p:pic>
    </p:spTree>
    <p:extLst>
      <p:ext uri="{BB962C8B-B14F-4D97-AF65-F5344CB8AC3E}">
        <p14:creationId xmlns:p14="http://schemas.microsoft.com/office/powerpoint/2010/main" val="255554547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8851" b="28851"/>
          <a:stretch>
            <a:fillRect/>
          </a:stretch>
        </p:blipFill>
        <p:spPr>
          <a:xfrm>
            <a:off x="-11193" y="3415875"/>
            <a:ext cx="9144000" cy="2944800"/>
          </a:xfrm>
        </p:spPr>
      </p:pic>
      <p:sp>
        <p:nvSpPr>
          <p:cNvPr id="3" name="Titre 2"/>
          <p:cNvSpPr>
            <a:spLocks noGrp="1"/>
          </p:cNvSpPr>
          <p:nvPr>
            <p:ph type="title"/>
          </p:nvPr>
        </p:nvSpPr>
        <p:spPr>
          <a:xfrm>
            <a:off x="683568" y="2348658"/>
            <a:ext cx="7775575" cy="936326"/>
          </a:xfrm>
        </p:spPr>
        <p:txBody>
          <a:bodyPr/>
          <a:lstStyle/>
          <a:p>
            <a:r>
              <a:rPr lang="en-GB" sz="2000" b="1" dirty="0" smtClean="0"/>
              <a:t>Back to basics</a:t>
            </a:r>
            <a:br>
              <a:rPr lang="en-GB" sz="2000" b="1" dirty="0" smtClean="0"/>
            </a:br>
            <a:r>
              <a:rPr lang="en-GB" sz="1800" dirty="0"/>
              <a:t>	</a:t>
            </a:r>
            <a:r>
              <a:rPr lang="en-GB" sz="1800" dirty="0" smtClean="0"/>
              <a:t>- </a:t>
            </a:r>
            <a:r>
              <a:rPr lang="en-GB" sz="1800" i="1" dirty="0" smtClean="0"/>
              <a:t>returning to the simple and most important things</a:t>
            </a:r>
            <a:br>
              <a:rPr lang="en-GB" sz="1800" i="1" dirty="0" smtClean="0"/>
            </a:br>
            <a:r>
              <a:rPr lang="en-GB" sz="2000" b="1" dirty="0" smtClean="0"/>
              <a:t>Find the business case</a:t>
            </a:r>
            <a:br>
              <a:rPr lang="en-GB" sz="2000" b="1" dirty="0" smtClean="0"/>
            </a:br>
            <a:r>
              <a:rPr lang="en-GB" sz="1800" dirty="0"/>
              <a:t>	</a:t>
            </a:r>
            <a:r>
              <a:rPr lang="en-GB" sz="1800" i="1" dirty="0" smtClean="0"/>
              <a:t>- a justification for a proposed project or undertaking on the basis of its 	expected commercial benefits</a:t>
            </a:r>
            <a:br>
              <a:rPr lang="en-GB" sz="1800" i="1" dirty="0" smtClean="0"/>
            </a:br>
            <a:r>
              <a:rPr lang="en-GB" sz="2000" b="1" dirty="0" smtClean="0"/>
              <a:t>Look through the “Hype”</a:t>
            </a:r>
            <a:r>
              <a:rPr lang="en-GB" sz="1800" dirty="0" smtClean="0"/>
              <a:t/>
            </a:r>
            <a:br>
              <a:rPr lang="en-GB" sz="1800" dirty="0" smtClean="0"/>
            </a:br>
            <a:r>
              <a:rPr lang="en-GB" sz="1800" dirty="0"/>
              <a:t>	</a:t>
            </a:r>
            <a:r>
              <a:rPr lang="en-GB" sz="1800" i="1" dirty="0" smtClean="0"/>
              <a:t>- promote or publicize (a product or idea) intensively, often exaggerating 	its benefits</a:t>
            </a:r>
            <a:endParaRPr lang="en-GB" sz="1800" dirty="0"/>
          </a:p>
        </p:txBody>
      </p:sp>
      <p:sp>
        <p:nvSpPr>
          <p:cNvPr id="6" name="Espace réservé du texte 5"/>
          <p:cNvSpPr>
            <a:spLocks noGrp="1"/>
          </p:cNvSpPr>
          <p:nvPr>
            <p:ph type="body" sz="quarter" idx="15"/>
          </p:nvPr>
        </p:nvSpPr>
        <p:spPr/>
        <p:txBody>
          <a:bodyPr/>
          <a:lstStyle/>
          <a:p>
            <a:endParaRPr lang="en-GB" dirty="0"/>
          </a:p>
        </p:txBody>
      </p:sp>
      <p:sp>
        <p:nvSpPr>
          <p:cNvPr id="2" name="TextBox 1"/>
          <p:cNvSpPr txBox="1"/>
          <p:nvPr/>
        </p:nvSpPr>
        <p:spPr>
          <a:xfrm>
            <a:off x="431540" y="512676"/>
            <a:ext cx="7951216" cy="369332"/>
          </a:xfrm>
          <a:prstGeom prst="rect">
            <a:avLst/>
          </a:prstGeom>
          <a:noFill/>
        </p:spPr>
        <p:txBody>
          <a:bodyPr wrap="none" rtlCol="0">
            <a:spAutoFit/>
          </a:bodyPr>
          <a:lstStyle/>
          <a:p>
            <a:r>
              <a:rPr lang="da-DK" dirty="0" smtClean="0">
                <a:solidFill>
                  <a:prstClr val="black"/>
                </a:solidFill>
              </a:rPr>
              <a:t>... focusing on benefits and barriers when implementing e-Navigation technologies.</a:t>
            </a:r>
            <a:endParaRPr lang="da-DK" dirty="0">
              <a:solidFill>
                <a:prstClr val="black"/>
              </a:solidFill>
            </a:endParaRPr>
          </a:p>
        </p:txBody>
      </p:sp>
    </p:spTree>
    <p:extLst>
      <p:ext uri="{BB962C8B-B14F-4D97-AF65-F5344CB8AC3E}">
        <p14:creationId xmlns:p14="http://schemas.microsoft.com/office/powerpoint/2010/main" val="113977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632848" cy="708688"/>
          </a:xfrm>
        </p:spPr>
        <p:txBody>
          <a:bodyPr>
            <a:normAutofit/>
          </a:bodyPr>
          <a:lstStyle/>
          <a:p>
            <a:r>
              <a:rPr lang="en-GB" dirty="0" smtClean="0"/>
              <a:t>The hype cycle</a:t>
            </a:r>
            <a:endParaRPr lang="en-GB" dirty="0"/>
          </a:p>
        </p:txBody>
      </p:sp>
      <p:sp>
        <p:nvSpPr>
          <p:cNvPr id="4" name="Date Placeholder 3"/>
          <p:cNvSpPr>
            <a:spLocks noGrp="1"/>
          </p:cNvSpPr>
          <p:nvPr>
            <p:ph type="dt" sz="half" idx="10"/>
          </p:nvPr>
        </p:nvSpPr>
        <p:spPr/>
        <p:txBody>
          <a:bodyPr/>
          <a:lstStyle/>
          <a:p>
            <a:fld id="{38FF19F9-27F9-4B11-B12A-4DA48F507F66}" type="datetime1">
              <a:rPr lang="en-US" smtClean="0">
                <a:solidFill>
                  <a:prstClr val="black"/>
                </a:solidFill>
              </a:rPr>
              <a:pPr/>
              <a:t>2/6/2019</a:t>
            </a:fld>
            <a:endParaRPr lang="en-US" dirty="0">
              <a:solidFill>
                <a:prstClr val="black"/>
              </a:solidFill>
            </a:endParaRPr>
          </a:p>
        </p:txBody>
      </p:sp>
      <p:sp>
        <p:nvSpPr>
          <p:cNvPr id="6" name="Slide Number Placeholder 5"/>
          <p:cNvSpPr>
            <a:spLocks noGrp="1"/>
          </p:cNvSpPr>
          <p:nvPr>
            <p:ph type="sldNum" sz="quarter" idx="12"/>
          </p:nvPr>
        </p:nvSpPr>
        <p:spPr/>
        <p:txBody>
          <a:bodyPr/>
          <a:lstStyle/>
          <a:p>
            <a:endParaRPr lang="en-US" dirty="0">
              <a:solidFill>
                <a:prstClr val="black"/>
              </a:solidFill>
            </a:endParaRPr>
          </a:p>
        </p:txBody>
      </p:sp>
      <p:pic>
        <p:nvPicPr>
          <p:cNvPr id="8" name="Picture 7"/>
          <p:cNvPicPr>
            <a:picLocks noChangeAspect="1"/>
          </p:cNvPicPr>
          <p:nvPr/>
        </p:nvPicPr>
        <p:blipFill>
          <a:blip r:embed="rId2"/>
          <a:stretch>
            <a:fillRect/>
          </a:stretch>
        </p:blipFill>
        <p:spPr>
          <a:xfrm>
            <a:off x="1187624" y="1617137"/>
            <a:ext cx="6660232" cy="4440155"/>
          </a:xfrm>
          <a:prstGeom prst="rect">
            <a:avLst/>
          </a:prstGeom>
        </p:spPr>
      </p:pic>
      <p:sp>
        <p:nvSpPr>
          <p:cNvPr id="12" name="Freeform 11"/>
          <p:cNvSpPr/>
          <p:nvPr/>
        </p:nvSpPr>
        <p:spPr>
          <a:xfrm>
            <a:off x="1575707" y="3788229"/>
            <a:ext cx="5910943" cy="1330778"/>
          </a:xfrm>
          <a:custGeom>
            <a:avLst/>
            <a:gdLst>
              <a:gd name="connsiteX0" fmla="*/ 0 w 5910943"/>
              <a:gd name="connsiteY0" fmla="*/ 1330778 h 1330778"/>
              <a:gd name="connsiteX1" fmla="*/ 2465614 w 5910943"/>
              <a:gd name="connsiteY1" fmla="*/ 457200 h 1330778"/>
              <a:gd name="connsiteX2" fmla="*/ 5910943 w 5910943"/>
              <a:gd name="connsiteY2" fmla="*/ 0 h 1330778"/>
            </a:gdLst>
            <a:ahLst/>
            <a:cxnLst>
              <a:cxn ang="0">
                <a:pos x="connsiteX0" y="connsiteY0"/>
              </a:cxn>
              <a:cxn ang="0">
                <a:pos x="connsiteX1" y="connsiteY1"/>
              </a:cxn>
              <a:cxn ang="0">
                <a:pos x="connsiteX2" y="connsiteY2"/>
              </a:cxn>
            </a:cxnLst>
            <a:rect l="l" t="t" r="r" b="b"/>
            <a:pathLst>
              <a:path w="5910943" h="1330778">
                <a:moveTo>
                  <a:pt x="0" y="1330778"/>
                </a:moveTo>
                <a:cubicBezTo>
                  <a:pt x="740228" y="1004887"/>
                  <a:pt x="1480457" y="678996"/>
                  <a:pt x="2465614" y="457200"/>
                </a:cubicBezTo>
                <a:cubicBezTo>
                  <a:pt x="3450771" y="235404"/>
                  <a:pt x="4680857" y="117702"/>
                  <a:pt x="5910943"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0000"/>
              </a:solidFill>
            </a:endParaRPr>
          </a:p>
        </p:txBody>
      </p:sp>
    </p:spTree>
    <p:extLst>
      <p:ext uri="{BB962C8B-B14F-4D97-AF65-F5344CB8AC3E}">
        <p14:creationId xmlns:p14="http://schemas.microsoft.com/office/powerpoint/2010/main" val="127809278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ALA_template-powerpoint">
  <a:themeElements>
    <a:clrScheme name="IALA">
      <a:dk1>
        <a:sysClr val="windowText" lastClr="000000"/>
      </a:dk1>
      <a:lt1>
        <a:sysClr val="window" lastClr="FFFFFF"/>
      </a:lt1>
      <a:dk2>
        <a:srgbClr val="3AAA35"/>
      </a:dk2>
      <a:lt2>
        <a:srgbClr val="E94E1B"/>
      </a:lt2>
      <a:accent1>
        <a:srgbClr val="00558C"/>
      </a:accent1>
      <a:accent2>
        <a:srgbClr val="009FE3"/>
      </a:accent2>
      <a:accent3>
        <a:srgbClr val="00B0A9"/>
      </a:accent3>
      <a:accent4>
        <a:srgbClr val="00BCD0"/>
      </a:accent4>
      <a:accent5>
        <a:srgbClr val="6787C4"/>
      </a:accent5>
      <a:accent6>
        <a:srgbClr val="99509A"/>
      </a:accent6>
      <a:hlink>
        <a:srgbClr val="000000"/>
      </a:hlink>
      <a:folHlink>
        <a:srgbClr val="9D9D9C"/>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ALA_template-powerpoint">
  <a:themeElements>
    <a:clrScheme name="IALA">
      <a:dk1>
        <a:sysClr val="windowText" lastClr="000000"/>
      </a:dk1>
      <a:lt1>
        <a:sysClr val="window" lastClr="FFFFFF"/>
      </a:lt1>
      <a:dk2>
        <a:srgbClr val="3AAA35"/>
      </a:dk2>
      <a:lt2>
        <a:srgbClr val="E94E1B"/>
      </a:lt2>
      <a:accent1>
        <a:srgbClr val="00558C"/>
      </a:accent1>
      <a:accent2>
        <a:srgbClr val="009FE3"/>
      </a:accent2>
      <a:accent3>
        <a:srgbClr val="00B0A9"/>
      </a:accent3>
      <a:accent4>
        <a:srgbClr val="00BCD0"/>
      </a:accent4>
      <a:accent5>
        <a:srgbClr val="6787C4"/>
      </a:accent5>
      <a:accent6>
        <a:srgbClr val="99509A"/>
      </a:accent6>
      <a:hlink>
        <a:srgbClr val="000000"/>
      </a:hlink>
      <a:folHlink>
        <a:srgbClr val="9D9D9C"/>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IALA_template-powerpoint">
  <a:themeElements>
    <a:clrScheme name="IALA">
      <a:dk1>
        <a:sysClr val="windowText" lastClr="000000"/>
      </a:dk1>
      <a:lt1>
        <a:sysClr val="window" lastClr="FFFFFF"/>
      </a:lt1>
      <a:dk2>
        <a:srgbClr val="3AAA35"/>
      </a:dk2>
      <a:lt2>
        <a:srgbClr val="E94E1B"/>
      </a:lt2>
      <a:accent1>
        <a:srgbClr val="00558C"/>
      </a:accent1>
      <a:accent2>
        <a:srgbClr val="009FE3"/>
      </a:accent2>
      <a:accent3>
        <a:srgbClr val="00B0A9"/>
      </a:accent3>
      <a:accent4>
        <a:srgbClr val="00BCD0"/>
      </a:accent4>
      <a:accent5>
        <a:srgbClr val="6787C4"/>
      </a:accent5>
      <a:accent6>
        <a:srgbClr val="99509A"/>
      </a:accent6>
      <a:hlink>
        <a:srgbClr val="000000"/>
      </a:hlink>
      <a:folHlink>
        <a:srgbClr val="9D9D9C"/>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IALA_template-powerpoint">
  <a:themeElements>
    <a:clrScheme name="IALA">
      <a:dk1>
        <a:sysClr val="windowText" lastClr="000000"/>
      </a:dk1>
      <a:lt1>
        <a:sysClr val="window" lastClr="FFFFFF"/>
      </a:lt1>
      <a:dk2>
        <a:srgbClr val="3AAA35"/>
      </a:dk2>
      <a:lt2>
        <a:srgbClr val="E94E1B"/>
      </a:lt2>
      <a:accent1>
        <a:srgbClr val="00558C"/>
      </a:accent1>
      <a:accent2>
        <a:srgbClr val="009FE3"/>
      </a:accent2>
      <a:accent3>
        <a:srgbClr val="00B0A9"/>
      </a:accent3>
      <a:accent4>
        <a:srgbClr val="00BCD0"/>
      </a:accent4>
      <a:accent5>
        <a:srgbClr val="6787C4"/>
      </a:accent5>
      <a:accent6>
        <a:srgbClr val="99509A"/>
      </a:accent6>
      <a:hlink>
        <a:srgbClr val="000000"/>
      </a:hlink>
      <a:folHlink>
        <a:srgbClr val="9D9D9C"/>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IALA_template-powerpoint.potx</Template>
  <TotalTime>1025</TotalTime>
  <Words>498</Words>
  <Application>Microsoft Office PowerPoint</Application>
  <PresentationFormat>On-screen Show (4:3)</PresentationFormat>
  <Paragraphs>35</Paragraphs>
  <Slides>12</Slides>
  <Notes>1</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12</vt:i4>
      </vt:variant>
    </vt:vector>
  </HeadingPairs>
  <TitlesOfParts>
    <vt:vector size="18" baseType="lpstr">
      <vt:lpstr>Arial</vt:lpstr>
      <vt:lpstr>Calibri</vt:lpstr>
      <vt:lpstr>IALA_template-powerpoint</vt:lpstr>
      <vt:lpstr>1_IALA_template-powerpoint</vt:lpstr>
      <vt:lpstr>2_IALA_template-powerpoint</vt:lpstr>
      <vt:lpstr>3_IALA_template-powerpoint</vt:lpstr>
      <vt:lpstr>Welcome address</vt:lpstr>
      <vt:lpstr>- Back to basics  - returning to the simple and most important things - Find the business case  - a justification for a proposed project or undertaking on the basis of its  expected commercial benefits - Look through the “Hype”  - promote or publicize (a product or idea) intensively, often exaggerating  its benefits</vt:lpstr>
      <vt:lpstr>E-Navigation The definition (2005-2008) </vt:lpstr>
      <vt:lpstr>2017 was the safest year in aviation history</vt:lpstr>
      <vt:lpstr>Ship accidents 2016 reported by EMSA</vt:lpstr>
      <vt:lpstr>Back to basics  - returning to the simple and most important things Find the business case  - a justification for a proposed project or undertaking on the basis of its  expected commercial benefits Look through the “Hype”  - promote or publicize (a product or idea) intensively, often exaggerating  its benefits</vt:lpstr>
      <vt:lpstr>The difficult balance</vt:lpstr>
      <vt:lpstr>Back to basics  - returning to the simple and most important things Find the business case  - a justification for a proposed project or undertaking on the basis of its  expected commercial benefits Look through the “Hype”  - promote or publicize (a product or idea) intensively, often exaggerating  its benefits</vt:lpstr>
      <vt:lpstr>The hype cycle</vt:lpstr>
      <vt:lpstr>Thank you … and enjoy the conference</vt:lpstr>
      <vt:lpstr>PowerPoint Presentation</vt:lpstr>
      <vt:lpstr>Focus on the basics</vt:lpstr>
    </vt:vector>
  </TitlesOfParts>
  <Manager>IALA</Manager>
  <Company>IALA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IALA</dc:title>
  <dc:subject>IALA</dc:subject>
  <dc:creator>IALA</dc:creator>
  <cp:lastModifiedBy>Francis</cp:lastModifiedBy>
  <cp:revision>68</cp:revision>
  <cp:lastPrinted>2019-02-05T10:35:43Z</cp:lastPrinted>
  <dcterms:created xsi:type="dcterms:W3CDTF">2015-06-18T13:41:36Z</dcterms:created>
  <dcterms:modified xsi:type="dcterms:W3CDTF">2019-02-06T05:32:59Z</dcterms:modified>
</cp:coreProperties>
</file>