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1"/>
    <p:sldMasterId id="2147483717" r:id="rId2"/>
  </p:sldMasterIdLst>
  <p:notesMasterIdLst>
    <p:notesMasterId r:id="rId29"/>
  </p:notesMasterIdLst>
  <p:handoutMasterIdLst>
    <p:handoutMasterId r:id="rId30"/>
  </p:handoutMasterIdLst>
  <p:sldIdLst>
    <p:sldId id="256" r:id="rId3"/>
    <p:sldId id="355" r:id="rId4"/>
    <p:sldId id="352" r:id="rId5"/>
    <p:sldId id="282" r:id="rId6"/>
    <p:sldId id="306" r:id="rId7"/>
    <p:sldId id="354" r:id="rId8"/>
    <p:sldId id="356" r:id="rId9"/>
    <p:sldId id="415" r:id="rId10"/>
    <p:sldId id="357" r:id="rId11"/>
    <p:sldId id="358" r:id="rId12"/>
    <p:sldId id="359" r:id="rId13"/>
    <p:sldId id="313" r:id="rId14"/>
    <p:sldId id="318" r:id="rId15"/>
    <p:sldId id="319" r:id="rId16"/>
    <p:sldId id="317" r:id="rId17"/>
    <p:sldId id="314" r:id="rId18"/>
    <p:sldId id="315" r:id="rId19"/>
    <p:sldId id="308" r:id="rId20"/>
    <p:sldId id="316" r:id="rId21"/>
    <p:sldId id="416" r:id="rId22"/>
    <p:sldId id="420" r:id="rId23"/>
    <p:sldId id="417" r:id="rId24"/>
    <p:sldId id="418" r:id="rId25"/>
    <p:sldId id="419" r:id="rId26"/>
    <p:sldId id="304" r:id="rId27"/>
    <p:sldId id="281" r:id="rId28"/>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750" userDrawn="1">
          <p15:clr>
            <a:srgbClr val="A4A3A4"/>
          </p15:clr>
        </p15:guide>
        <p15:guide id="4" pos="558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ter Axegård" initials="PAX" lastIdx="1" clrIdx="0"/>
  <p:cmAuthor id="1" name="Peter Axegård" initials="PA" lastIdx="24" clrIdx="1">
    <p:extLst/>
  </p:cmAuthor>
  <p:cmAuthor id="2" name="Maciej Wysocki" initials="MW" lastIdx="3" clrIdx="2"/>
  <p:cmAuthor id="3" name="Marie Sjöberg" initials="MS" lastIdx="4" clrIdx="3"/>
  <p:cmAuthor id="4" name="&quot;[USERNAME]&quot;" initials="&quot; &quot;" lastIdx="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DF41"/>
    <a:srgbClr val="BCEC8C"/>
    <a:srgbClr val="C6E0B4"/>
    <a:srgbClr val="FFE699"/>
    <a:srgbClr val="FCE8D0"/>
    <a:srgbClr val="161616"/>
    <a:srgbClr val="7F7F7F"/>
    <a:srgbClr val="762F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108" autoAdjust="0"/>
    <p:restoredTop sz="95850" autoAdjust="0"/>
  </p:normalViewPr>
  <p:slideViewPr>
    <p:cSldViewPr snapToGrid="0" snapToObjects="1" showGuides="1">
      <p:cViewPr varScale="1">
        <p:scale>
          <a:sx n="66" d="100"/>
          <a:sy n="66" d="100"/>
        </p:scale>
        <p:origin x="56" y="112"/>
      </p:cViewPr>
      <p:guideLst>
        <p:guide orient="horz" pos="2160"/>
        <p:guide pos="3840"/>
        <p:guide orient="horz" pos="2750"/>
        <p:guide pos="5586"/>
      </p:guideLst>
    </p:cSldViewPr>
  </p:slideViewPr>
  <p:outlineViewPr>
    <p:cViewPr>
      <p:scale>
        <a:sx n="33" d="100"/>
        <a:sy n="33" d="100"/>
      </p:scale>
      <p:origin x="0" y="-8586"/>
    </p:cViewPr>
  </p:outlineViewPr>
  <p:notesTextViewPr>
    <p:cViewPr>
      <p:scale>
        <a:sx n="1" d="1"/>
        <a:sy n="1" d="1"/>
      </p:scale>
      <p:origin x="0" y="0"/>
    </p:cViewPr>
  </p:notesTextViewPr>
  <p:sorterViewPr>
    <p:cViewPr varScale="1">
      <p:scale>
        <a:sx n="100" d="100"/>
        <a:sy n="100" d="100"/>
      </p:scale>
      <p:origin x="0" y="-21872"/>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Bergmann" userId="22cc340be5c2da14" providerId="LiveId" clId="{8DF763E7-CA78-476C-85EA-9C0558F8950E}"/>
    <pc:docChg chg="custSel addSld modSld">
      <pc:chgData name="Michael Bergmann" userId="22cc340be5c2da14" providerId="LiveId" clId="{8DF763E7-CA78-476C-85EA-9C0558F8950E}" dt="2019-02-05T12:24:50.787" v="317" actId="1038"/>
      <pc:docMkLst>
        <pc:docMk/>
      </pc:docMkLst>
      <pc:sldChg chg="modSp">
        <pc:chgData name="Michael Bergmann" userId="22cc340be5c2da14" providerId="LiveId" clId="{8DF763E7-CA78-476C-85EA-9C0558F8950E}" dt="2019-02-05T08:29:42.271" v="35" actId="255"/>
        <pc:sldMkLst>
          <pc:docMk/>
          <pc:sldMk cId="3484051328" sldId="306"/>
        </pc:sldMkLst>
        <pc:spChg chg="mod">
          <ac:chgData name="Michael Bergmann" userId="22cc340be5c2da14" providerId="LiveId" clId="{8DF763E7-CA78-476C-85EA-9C0558F8950E}" dt="2019-02-05T08:28:48.362" v="6" actId="255"/>
          <ac:spMkLst>
            <pc:docMk/>
            <pc:sldMk cId="3484051328" sldId="306"/>
            <ac:spMk id="11" creationId="{6D0644ED-43DA-44BE-A5BE-1EC2E38B94A9}"/>
          </ac:spMkLst>
        </pc:spChg>
        <pc:spChg chg="mod">
          <ac:chgData name="Michael Bergmann" userId="22cc340be5c2da14" providerId="LiveId" clId="{8DF763E7-CA78-476C-85EA-9C0558F8950E}" dt="2019-02-05T08:28:22.428" v="5" actId="255"/>
          <ac:spMkLst>
            <pc:docMk/>
            <pc:sldMk cId="3484051328" sldId="306"/>
            <ac:spMk id="23" creationId="{3E5D1E21-9290-4536-BCCC-FDB182B9C631}"/>
          </ac:spMkLst>
        </pc:spChg>
        <pc:spChg chg="mod">
          <ac:chgData name="Michael Bergmann" userId="22cc340be5c2da14" providerId="LiveId" clId="{8DF763E7-CA78-476C-85EA-9C0558F8950E}" dt="2019-02-05T08:28:22.428" v="5" actId="255"/>
          <ac:spMkLst>
            <pc:docMk/>
            <pc:sldMk cId="3484051328" sldId="306"/>
            <ac:spMk id="24" creationId="{DA6553AC-6ADD-4CBC-8695-C34CB5314B06}"/>
          </ac:spMkLst>
        </pc:spChg>
        <pc:spChg chg="mod">
          <ac:chgData name="Michael Bergmann" userId="22cc340be5c2da14" providerId="LiveId" clId="{8DF763E7-CA78-476C-85EA-9C0558F8950E}" dt="2019-02-05T08:28:22.428" v="5" actId="255"/>
          <ac:spMkLst>
            <pc:docMk/>
            <pc:sldMk cId="3484051328" sldId="306"/>
            <ac:spMk id="25" creationId="{B3E6B55F-8EFF-4167-9245-C445898CAB14}"/>
          </ac:spMkLst>
        </pc:spChg>
        <pc:spChg chg="mod">
          <ac:chgData name="Michael Bergmann" userId="22cc340be5c2da14" providerId="LiveId" clId="{8DF763E7-CA78-476C-85EA-9C0558F8950E}" dt="2019-02-05T08:28:22.428" v="5" actId="255"/>
          <ac:spMkLst>
            <pc:docMk/>
            <pc:sldMk cId="3484051328" sldId="306"/>
            <ac:spMk id="26" creationId="{A20CB7EE-7CD0-4DCD-A1E8-A3B3F5816230}"/>
          </ac:spMkLst>
        </pc:spChg>
        <pc:spChg chg="mod">
          <ac:chgData name="Michael Bergmann" userId="22cc340be5c2da14" providerId="LiveId" clId="{8DF763E7-CA78-476C-85EA-9C0558F8950E}" dt="2019-02-05T08:28:22.428" v="5" actId="255"/>
          <ac:spMkLst>
            <pc:docMk/>
            <pc:sldMk cId="3484051328" sldId="306"/>
            <ac:spMk id="28" creationId="{12204ED7-3DBA-4BF9-8B60-BF3EB23DF57E}"/>
          </ac:spMkLst>
        </pc:spChg>
        <pc:spChg chg="mod">
          <ac:chgData name="Michael Bergmann" userId="22cc340be5c2da14" providerId="LiveId" clId="{8DF763E7-CA78-476C-85EA-9C0558F8950E}" dt="2019-02-05T08:28:22.428" v="5" actId="255"/>
          <ac:spMkLst>
            <pc:docMk/>
            <pc:sldMk cId="3484051328" sldId="306"/>
            <ac:spMk id="30" creationId="{2A9BDBC8-CD04-4231-B44A-7356BC45EBB7}"/>
          </ac:spMkLst>
        </pc:spChg>
        <pc:spChg chg="mod">
          <ac:chgData name="Michael Bergmann" userId="22cc340be5c2da14" providerId="LiveId" clId="{8DF763E7-CA78-476C-85EA-9C0558F8950E}" dt="2019-02-05T08:28:22.428" v="5" actId="255"/>
          <ac:spMkLst>
            <pc:docMk/>
            <pc:sldMk cId="3484051328" sldId="306"/>
            <ac:spMk id="32" creationId="{925570AA-AB52-4F31-9127-32B6D9DBE0FB}"/>
          </ac:spMkLst>
        </pc:spChg>
        <pc:spChg chg="mod">
          <ac:chgData name="Michael Bergmann" userId="22cc340be5c2da14" providerId="LiveId" clId="{8DF763E7-CA78-476C-85EA-9C0558F8950E}" dt="2019-02-05T08:28:22.428" v="5" actId="255"/>
          <ac:spMkLst>
            <pc:docMk/>
            <pc:sldMk cId="3484051328" sldId="306"/>
            <ac:spMk id="34" creationId="{DF8765E0-2ABE-4221-81D0-A6769F030846}"/>
          </ac:spMkLst>
        </pc:spChg>
        <pc:spChg chg="mod">
          <ac:chgData name="Michael Bergmann" userId="22cc340be5c2da14" providerId="LiveId" clId="{8DF763E7-CA78-476C-85EA-9C0558F8950E}" dt="2019-02-05T08:29:42.271" v="35" actId="255"/>
          <ac:spMkLst>
            <pc:docMk/>
            <pc:sldMk cId="3484051328" sldId="306"/>
            <ac:spMk id="35" creationId="{00000000-0000-0000-0000-000000000000}"/>
          </ac:spMkLst>
        </pc:spChg>
        <pc:grpChg chg="mod">
          <ac:chgData name="Michael Bergmann" userId="22cc340be5c2da14" providerId="LiveId" clId="{8DF763E7-CA78-476C-85EA-9C0558F8950E}" dt="2019-02-05T08:27:43.431" v="3" actId="207"/>
          <ac:grpSpMkLst>
            <pc:docMk/>
            <pc:sldMk cId="3484051328" sldId="306"/>
            <ac:grpSpMk id="10" creationId="{EAC0258A-05D7-4A31-8BDD-5AE9110AD75F}"/>
          </ac:grpSpMkLst>
        </pc:grpChg>
      </pc:sldChg>
      <pc:sldChg chg="modSp">
        <pc:chgData name="Michael Bergmann" userId="22cc340be5c2da14" providerId="LiveId" clId="{8DF763E7-CA78-476C-85EA-9C0558F8950E}" dt="2019-02-05T08:30:04.406" v="36" actId="255"/>
        <pc:sldMkLst>
          <pc:docMk/>
          <pc:sldMk cId="2753568630" sldId="356"/>
        </pc:sldMkLst>
        <pc:spChg chg="mod">
          <ac:chgData name="Michael Bergmann" userId="22cc340be5c2da14" providerId="LiveId" clId="{8DF763E7-CA78-476C-85EA-9C0558F8950E}" dt="2019-02-05T08:30:04.406" v="36" actId="255"/>
          <ac:spMkLst>
            <pc:docMk/>
            <pc:sldMk cId="2753568630" sldId="356"/>
            <ac:spMk id="2" creationId="{76F19D67-56CA-495F-BBCD-DA58511A096F}"/>
          </ac:spMkLst>
        </pc:spChg>
      </pc:sldChg>
      <pc:sldChg chg="addSp modSp">
        <pc:chgData name="Michael Bergmann" userId="22cc340be5c2da14" providerId="LiveId" clId="{8DF763E7-CA78-476C-85EA-9C0558F8950E}" dt="2019-02-05T12:24:50.787" v="317" actId="1038"/>
        <pc:sldMkLst>
          <pc:docMk/>
          <pc:sldMk cId="2823069802" sldId="418"/>
        </pc:sldMkLst>
        <pc:spChg chg="mod">
          <ac:chgData name="Michael Bergmann" userId="22cc340be5c2da14" providerId="LiveId" clId="{8DF763E7-CA78-476C-85EA-9C0558F8950E}" dt="2019-02-05T12:15:34.272" v="263" actId="20577"/>
          <ac:spMkLst>
            <pc:docMk/>
            <pc:sldMk cId="2823069802" sldId="418"/>
            <ac:spMk id="2" creationId="{C13A3FCA-082C-4610-8D43-D3BDEB61BB1F}"/>
          </ac:spMkLst>
        </pc:spChg>
        <pc:picChg chg="mod">
          <ac:chgData name="Michael Bergmann" userId="22cc340be5c2da14" providerId="LiveId" clId="{8DF763E7-CA78-476C-85EA-9C0558F8950E}" dt="2019-02-05T12:15:39.329" v="265" actId="14100"/>
          <ac:picMkLst>
            <pc:docMk/>
            <pc:sldMk cId="2823069802" sldId="418"/>
            <ac:picMk id="4" creationId="{104136C6-BFEC-4BFF-B55C-77BAE1EA06BE}"/>
          </ac:picMkLst>
        </pc:picChg>
        <pc:picChg chg="add mod">
          <ac:chgData name="Michael Bergmann" userId="22cc340be5c2da14" providerId="LiveId" clId="{8DF763E7-CA78-476C-85EA-9C0558F8950E}" dt="2019-02-05T12:24:50.787" v="317" actId="1038"/>
          <ac:picMkLst>
            <pc:docMk/>
            <pc:sldMk cId="2823069802" sldId="418"/>
            <ac:picMk id="5" creationId="{70E9DC84-F11B-49D8-96FA-B5DB39A5D895}"/>
          </ac:picMkLst>
        </pc:picChg>
        <pc:picChg chg="add mod ord">
          <ac:chgData name="Michael Bergmann" userId="22cc340be5c2da14" providerId="LiveId" clId="{8DF763E7-CA78-476C-85EA-9C0558F8950E}" dt="2019-02-05T12:24:50.787" v="317" actId="1038"/>
          <ac:picMkLst>
            <pc:docMk/>
            <pc:sldMk cId="2823069802" sldId="418"/>
            <ac:picMk id="6" creationId="{84EB04CA-609F-4225-B749-817C2E7CEBF4}"/>
          </ac:picMkLst>
        </pc:picChg>
      </pc:sldChg>
      <pc:sldChg chg="addSp modSp add">
        <pc:chgData name="Michael Bergmann" userId="22cc340be5c2da14" providerId="LiveId" clId="{8DF763E7-CA78-476C-85EA-9C0558F8950E}" dt="2019-02-05T12:02:35.064" v="164" actId="1038"/>
        <pc:sldMkLst>
          <pc:docMk/>
          <pc:sldMk cId="720782188" sldId="419"/>
        </pc:sldMkLst>
        <pc:spChg chg="mod">
          <ac:chgData name="Michael Bergmann" userId="22cc340be5c2da14" providerId="LiveId" clId="{8DF763E7-CA78-476C-85EA-9C0558F8950E}" dt="2019-02-05T12:02:35.064" v="164" actId="1038"/>
          <ac:spMkLst>
            <pc:docMk/>
            <pc:sldMk cId="720782188" sldId="419"/>
            <ac:spMk id="2" creationId="{F9FB4CAC-228C-4BF5-BAEA-AD43917D8911}"/>
          </ac:spMkLst>
        </pc:spChg>
        <pc:picChg chg="add mod ord">
          <ac:chgData name="Michael Bergmann" userId="22cc340be5c2da14" providerId="LiveId" clId="{8DF763E7-CA78-476C-85EA-9C0558F8950E}" dt="2019-02-05T12:02:03.504" v="128" actId="1037"/>
          <ac:picMkLst>
            <pc:docMk/>
            <pc:sldMk cId="720782188" sldId="419"/>
            <ac:picMk id="4" creationId="{81D4D938-80E0-4A2F-ABE9-6FAE51AD7A11}"/>
          </ac:picMkLst>
        </pc:picChg>
        <pc:picChg chg="add mod">
          <ac:chgData name="Michael Bergmann" userId="22cc340be5c2da14" providerId="LiveId" clId="{8DF763E7-CA78-476C-85EA-9C0558F8950E}" dt="2019-02-05T12:01:54.765" v="102" actId="1076"/>
          <ac:picMkLst>
            <pc:docMk/>
            <pc:sldMk cId="720782188" sldId="419"/>
            <ac:picMk id="5" creationId="{E3AEB651-EC9D-41D9-BFBB-9745F2B35016}"/>
          </ac:picMkLst>
        </pc:picChg>
      </pc:sldChg>
      <pc:sldChg chg="addSp modSp add">
        <pc:chgData name="Michael Bergmann" userId="22cc340be5c2da14" providerId="LiveId" clId="{8DF763E7-CA78-476C-85EA-9C0558F8950E}" dt="2019-02-05T12:14:38.389" v="215" actId="20577"/>
        <pc:sldMkLst>
          <pc:docMk/>
          <pc:sldMk cId="608761870" sldId="420"/>
        </pc:sldMkLst>
        <pc:spChg chg="mod">
          <ac:chgData name="Michael Bergmann" userId="22cc340be5c2da14" providerId="LiveId" clId="{8DF763E7-CA78-476C-85EA-9C0558F8950E}" dt="2019-02-05T12:14:38.389" v="215" actId="20577"/>
          <ac:spMkLst>
            <pc:docMk/>
            <pc:sldMk cId="608761870" sldId="420"/>
            <ac:spMk id="2" creationId="{9B593A0D-8267-4216-96A5-A25645681714}"/>
          </ac:spMkLst>
        </pc:spChg>
        <pc:picChg chg="add mod">
          <ac:chgData name="Michael Bergmann" userId="22cc340be5c2da14" providerId="LiveId" clId="{8DF763E7-CA78-476C-85EA-9C0558F8950E}" dt="2019-02-05T12:13:58.258" v="213" actId="1076"/>
          <ac:picMkLst>
            <pc:docMk/>
            <pc:sldMk cId="608761870" sldId="420"/>
            <ac:picMk id="4" creationId="{0810D842-605C-4F5B-9A65-98472E1C0407}"/>
          </ac:picMkLst>
        </pc:picChg>
        <pc:picChg chg="add mod">
          <ac:chgData name="Michael Bergmann" userId="22cc340be5c2da14" providerId="LiveId" clId="{8DF763E7-CA78-476C-85EA-9C0558F8950E}" dt="2019-02-05T12:14:00.113" v="214" actId="1076"/>
          <ac:picMkLst>
            <pc:docMk/>
            <pc:sldMk cId="608761870" sldId="420"/>
            <ac:picMk id="5" creationId="{E7F659CD-6969-4D54-A246-C9DC72A8B829}"/>
          </ac:picMkLst>
        </pc:picChg>
      </pc:sldChg>
    </pc:docChg>
  </pc:docChgLst>
  <pc:docChgLst>
    <pc:chgData name="Michael Bergmann" userId="22cc340be5c2da14" providerId="LiveId" clId="{05F2B5AB-D93C-4DEB-90F0-53192CA89DC1}"/>
    <pc:docChg chg="undo custSel addSld delSld modSld sldOrd modMainMaster">
      <pc:chgData name="Michael Bergmann" userId="22cc340be5c2da14" providerId="LiveId" clId="{05F2B5AB-D93C-4DEB-90F0-53192CA89DC1}" dt="2019-02-05T08:22:31.500" v="1603" actId="14100"/>
      <pc:docMkLst>
        <pc:docMk/>
      </pc:docMkLst>
      <pc:sldChg chg="modSp">
        <pc:chgData name="Michael Bergmann" userId="22cc340be5c2da14" providerId="LiveId" clId="{05F2B5AB-D93C-4DEB-90F0-53192CA89DC1}" dt="2019-02-05T07:29:55.127" v="103" actId="20577"/>
        <pc:sldMkLst>
          <pc:docMk/>
          <pc:sldMk cId="3877366676" sldId="256"/>
        </pc:sldMkLst>
        <pc:spChg chg="mod">
          <ac:chgData name="Michael Bergmann" userId="22cc340be5c2da14" providerId="LiveId" clId="{05F2B5AB-D93C-4DEB-90F0-53192CA89DC1}" dt="2019-02-05T07:29:55.127" v="103" actId="20577"/>
          <ac:spMkLst>
            <pc:docMk/>
            <pc:sldMk cId="3877366676" sldId="256"/>
            <ac:spMk id="6" creationId="{6A98BCED-3B00-CD4C-A9B3-9C75AE36CC53}"/>
          </ac:spMkLst>
        </pc:spChg>
      </pc:sldChg>
      <pc:sldChg chg="modSp">
        <pc:chgData name="Michael Bergmann" userId="22cc340be5c2da14" providerId="LiveId" clId="{05F2B5AB-D93C-4DEB-90F0-53192CA89DC1}" dt="2019-02-05T08:22:31.500" v="1603" actId="14100"/>
        <pc:sldMkLst>
          <pc:docMk/>
          <pc:sldMk cId="1771601077" sldId="281"/>
        </pc:sldMkLst>
        <pc:spChg chg="mod">
          <ac:chgData name="Michael Bergmann" userId="22cc340be5c2da14" providerId="LiveId" clId="{05F2B5AB-D93C-4DEB-90F0-53192CA89DC1}" dt="2019-02-05T08:22:27.267" v="1602" actId="1076"/>
          <ac:spMkLst>
            <pc:docMk/>
            <pc:sldMk cId="1771601077" sldId="281"/>
            <ac:spMk id="2" creationId="{00000000-0000-0000-0000-000000000000}"/>
          </ac:spMkLst>
        </pc:spChg>
        <pc:spChg chg="mod">
          <ac:chgData name="Michael Bergmann" userId="22cc340be5c2da14" providerId="LiveId" clId="{05F2B5AB-D93C-4DEB-90F0-53192CA89DC1}" dt="2019-02-05T08:22:11.270" v="1574" actId="1035"/>
          <ac:spMkLst>
            <pc:docMk/>
            <pc:sldMk cId="1771601077" sldId="281"/>
            <ac:spMk id="3" creationId="{00000000-0000-0000-0000-000000000000}"/>
          </ac:spMkLst>
        </pc:spChg>
        <pc:picChg chg="mod">
          <ac:chgData name="Michael Bergmann" userId="22cc340be5c2da14" providerId="LiveId" clId="{05F2B5AB-D93C-4DEB-90F0-53192CA89DC1}" dt="2019-02-05T08:22:31.500" v="1603" actId="14100"/>
          <ac:picMkLst>
            <pc:docMk/>
            <pc:sldMk cId="1771601077" sldId="281"/>
            <ac:picMk id="4" creationId="{F59570ED-DA11-4518-8003-7393381F376D}"/>
          </ac:picMkLst>
        </pc:picChg>
      </pc:sldChg>
      <pc:sldChg chg="del">
        <pc:chgData name="Michael Bergmann" userId="22cc340be5c2da14" providerId="LiveId" clId="{05F2B5AB-D93C-4DEB-90F0-53192CA89DC1}" dt="2019-02-05T07:37:48.217" v="231" actId="2696"/>
        <pc:sldMkLst>
          <pc:docMk/>
          <pc:sldMk cId="806216493" sldId="283"/>
        </pc:sldMkLst>
      </pc:sldChg>
      <pc:sldChg chg="del">
        <pc:chgData name="Michael Bergmann" userId="22cc340be5c2da14" providerId="LiveId" clId="{05F2B5AB-D93C-4DEB-90F0-53192CA89DC1}" dt="2019-02-05T07:37:56.580" v="232" actId="2696"/>
        <pc:sldMkLst>
          <pc:docMk/>
          <pc:sldMk cId="3611153533" sldId="284"/>
        </pc:sldMkLst>
      </pc:sldChg>
      <pc:sldChg chg="modSp del">
        <pc:chgData name="Michael Bergmann" userId="22cc340be5c2da14" providerId="LiveId" clId="{05F2B5AB-D93C-4DEB-90F0-53192CA89DC1}" dt="2019-02-05T07:37:42.938" v="224" actId="2696"/>
        <pc:sldMkLst>
          <pc:docMk/>
          <pc:sldMk cId="131924663" sldId="288"/>
        </pc:sldMkLst>
        <pc:spChg chg="mod">
          <ac:chgData name="Michael Bergmann" userId="22cc340be5c2da14" providerId="LiveId" clId="{05F2B5AB-D93C-4DEB-90F0-53192CA89DC1}" dt="2019-02-05T07:36:40.631" v="194" actId="27636"/>
          <ac:spMkLst>
            <pc:docMk/>
            <pc:sldMk cId="131924663" sldId="288"/>
            <ac:spMk id="2" creationId="{00000000-0000-0000-0000-000000000000}"/>
          </ac:spMkLst>
        </pc:spChg>
        <pc:spChg chg="mod">
          <ac:chgData name="Michael Bergmann" userId="22cc340be5c2da14" providerId="LiveId" clId="{05F2B5AB-D93C-4DEB-90F0-53192CA89DC1}" dt="2019-02-05T07:36:40.640" v="195" actId="27636"/>
          <ac:spMkLst>
            <pc:docMk/>
            <pc:sldMk cId="131924663" sldId="288"/>
            <ac:spMk id="3" creationId="{00000000-0000-0000-0000-000000000000}"/>
          </ac:spMkLst>
        </pc:spChg>
      </pc:sldChg>
      <pc:sldChg chg="modSp del">
        <pc:chgData name="Michael Bergmann" userId="22cc340be5c2da14" providerId="LiveId" clId="{05F2B5AB-D93C-4DEB-90F0-53192CA89DC1}" dt="2019-02-05T08:05:53.939" v="1276" actId="2696"/>
        <pc:sldMkLst>
          <pc:docMk/>
          <pc:sldMk cId="134985488" sldId="299"/>
        </pc:sldMkLst>
        <pc:spChg chg="mod">
          <ac:chgData name="Michael Bergmann" userId="22cc340be5c2da14" providerId="LiveId" clId="{05F2B5AB-D93C-4DEB-90F0-53192CA89DC1}" dt="2019-02-05T07:39:45.529" v="406" actId="20577"/>
          <ac:spMkLst>
            <pc:docMk/>
            <pc:sldMk cId="134985488" sldId="299"/>
            <ac:spMk id="2" creationId="{00000000-0000-0000-0000-000000000000}"/>
          </ac:spMkLst>
        </pc:spChg>
        <pc:spChg chg="mod">
          <ac:chgData name="Michael Bergmann" userId="22cc340be5c2da14" providerId="LiveId" clId="{05F2B5AB-D93C-4DEB-90F0-53192CA89DC1}" dt="2019-02-05T07:38:34.543" v="323" actId="1038"/>
          <ac:spMkLst>
            <pc:docMk/>
            <pc:sldMk cId="134985488" sldId="299"/>
            <ac:spMk id="3" creationId="{00000000-0000-0000-0000-000000000000}"/>
          </ac:spMkLst>
        </pc:spChg>
        <pc:spChg chg="mod">
          <ac:chgData name="Michael Bergmann" userId="22cc340be5c2da14" providerId="LiveId" clId="{05F2B5AB-D93C-4DEB-90F0-53192CA89DC1}" dt="2019-02-05T07:36:40.707" v="207" actId="27636"/>
          <ac:spMkLst>
            <pc:docMk/>
            <pc:sldMk cId="134985488" sldId="299"/>
            <ac:spMk id="4" creationId="{00000000-0000-0000-0000-000000000000}"/>
          </ac:spMkLst>
        </pc:spChg>
        <pc:spChg chg="mod">
          <ac:chgData name="Michael Bergmann" userId="22cc340be5c2da14" providerId="LiveId" clId="{05F2B5AB-D93C-4DEB-90F0-53192CA89DC1}" dt="2019-02-05T07:36:40.707" v="204" actId="27636"/>
          <ac:spMkLst>
            <pc:docMk/>
            <pc:sldMk cId="134985488" sldId="299"/>
            <ac:spMk id="5" creationId="{00000000-0000-0000-0000-000000000000}"/>
          </ac:spMkLst>
        </pc:spChg>
        <pc:spChg chg="mod">
          <ac:chgData name="Michael Bergmann" userId="22cc340be5c2da14" providerId="LiveId" clId="{05F2B5AB-D93C-4DEB-90F0-53192CA89DC1}" dt="2019-02-05T07:36:40.707" v="205" actId="27636"/>
          <ac:spMkLst>
            <pc:docMk/>
            <pc:sldMk cId="134985488" sldId="299"/>
            <ac:spMk id="6" creationId="{00000000-0000-0000-0000-000000000000}"/>
          </ac:spMkLst>
        </pc:spChg>
        <pc:spChg chg="mod">
          <ac:chgData name="Michael Bergmann" userId="22cc340be5c2da14" providerId="LiveId" clId="{05F2B5AB-D93C-4DEB-90F0-53192CA89DC1}" dt="2019-02-05T07:36:40.707" v="206" actId="27636"/>
          <ac:spMkLst>
            <pc:docMk/>
            <pc:sldMk cId="134985488" sldId="299"/>
            <ac:spMk id="12" creationId="{DDC5AF3C-37A6-4895-BC3E-DA9252DA0BDB}"/>
          </ac:spMkLst>
        </pc:spChg>
      </pc:sldChg>
      <pc:sldChg chg="modSp del">
        <pc:chgData name="Michael Bergmann" userId="22cc340be5c2da14" providerId="LiveId" clId="{05F2B5AB-D93C-4DEB-90F0-53192CA89DC1}" dt="2019-02-05T08:05:54.570" v="1277" actId="2696"/>
        <pc:sldMkLst>
          <pc:docMk/>
          <pc:sldMk cId="2144756918" sldId="302"/>
        </pc:sldMkLst>
        <pc:spChg chg="mod">
          <ac:chgData name="Michael Bergmann" userId="22cc340be5c2da14" providerId="LiveId" clId="{05F2B5AB-D93C-4DEB-90F0-53192CA89DC1}" dt="2019-02-05T07:41:13.754" v="499" actId="20577"/>
          <ac:spMkLst>
            <pc:docMk/>
            <pc:sldMk cId="2144756918" sldId="302"/>
            <ac:spMk id="2" creationId="{00000000-0000-0000-0000-000000000000}"/>
          </ac:spMkLst>
        </pc:spChg>
        <pc:spChg chg="mod">
          <ac:chgData name="Michael Bergmann" userId="22cc340be5c2da14" providerId="LiveId" clId="{05F2B5AB-D93C-4DEB-90F0-53192CA89DC1}" dt="2019-02-05T07:40:14.802" v="448" actId="1038"/>
          <ac:spMkLst>
            <pc:docMk/>
            <pc:sldMk cId="2144756918" sldId="302"/>
            <ac:spMk id="4" creationId="{00000000-0000-0000-0000-000000000000}"/>
          </ac:spMkLst>
        </pc:spChg>
        <pc:spChg chg="mod">
          <ac:chgData name="Michael Bergmann" userId="22cc340be5c2da14" providerId="LiveId" clId="{05F2B5AB-D93C-4DEB-90F0-53192CA89DC1}" dt="2019-02-05T07:36:40.724" v="209" actId="27636"/>
          <ac:spMkLst>
            <pc:docMk/>
            <pc:sldMk cId="2144756918" sldId="302"/>
            <ac:spMk id="5" creationId="{00000000-0000-0000-0000-000000000000}"/>
          </ac:spMkLst>
        </pc:spChg>
        <pc:spChg chg="mod">
          <ac:chgData name="Michael Bergmann" userId="22cc340be5c2da14" providerId="LiveId" clId="{05F2B5AB-D93C-4DEB-90F0-53192CA89DC1}" dt="2019-02-05T07:36:40.724" v="208" actId="27636"/>
          <ac:spMkLst>
            <pc:docMk/>
            <pc:sldMk cId="2144756918" sldId="302"/>
            <ac:spMk id="6" creationId="{00000000-0000-0000-0000-000000000000}"/>
          </ac:spMkLst>
        </pc:spChg>
        <pc:spChg chg="mod">
          <ac:chgData name="Michael Bergmann" userId="22cc340be5c2da14" providerId="LiveId" clId="{05F2B5AB-D93C-4DEB-90F0-53192CA89DC1}" dt="2019-02-05T07:36:40.724" v="210" actId="27636"/>
          <ac:spMkLst>
            <pc:docMk/>
            <pc:sldMk cId="2144756918" sldId="302"/>
            <ac:spMk id="7" creationId="{00000000-0000-0000-0000-000000000000}"/>
          </ac:spMkLst>
        </pc:spChg>
        <pc:spChg chg="mod">
          <ac:chgData name="Michael Bergmann" userId="22cc340be5c2da14" providerId="LiveId" clId="{05F2B5AB-D93C-4DEB-90F0-53192CA89DC1}" dt="2019-02-05T07:36:40.743" v="212" actId="27636"/>
          <ac:spMkLst>
            <pc:docMk/>
            <pc:sldMk cId="2144756918" sldId="302"/>
            <ac:spMk id="13" creationId="{8C777DA8-7C2B-4422-88D6-04F7A2A7F621}"/>
          </ac:spMkLst>
        </pc:spChg>
      </pc:sldChg>
      <pc:sldChg chg="modSp del">
        <pc:chgData name="Michael Bergmann" userId="22cc340be5c2da14" providerId="LiveId" clId="{05F2B5AB-D93C-4DEB-90F0-53192CA89DC1}" dt="2019-02-05T08:05:55.219" v="1278" actId="2696"/>
        <pc:sldMkLst>
          <pc:docMk/>
          <pc:sldMk cId="23963796" sldId="303"/>
        </pc:sldMkLst>
        <pc:spChg chg="mod">
          <ac:chgData name="Michael Bergmann" userId="22cc340be5c2da14" providerId="LiveId" clId="{05F2B5AB-D93C-4DEB-90F0-53192CA89DC1}" dt="2019-02-05T07:42:20.655" v="541" actId="20577"/>
          <ac:spMkLst>
            <pc:docMk/>
            <pc:sldMk cId="23963796" sldId="303"/>
            <ac:spMk id="2" creationId="{00000000-0000-0000-0000-000000000000}"/>
          </ac:spMkLst>
        </pc:spChg>
        <pc:spChg chg="mod ord">
          <ac:chgData name="Michael Bergmann" userId="22cc340be5c2da14" providerId="LiveId" clId="{05F2B5AB-D93C-4DEB-90F0-53192CA89DC1}" dt="2019-02-05T07:41:44.979" v="533" actId="1037"/>
          <ac:spMkLst>
            <pc:docMk/>
            <pc:sldMk cId="23963796" sldId="303"/>
            <ac:spMk id="8" creationId="{00000000-0000-0000-0000-000000000000}"/>
          </ac:spMkLst>
        </pc:spChg>
        <pc:spChg chg="mod">
          <ac:chgData name="Michael Bergmann" userId="22cc340be5c2da14" providerId="LiveId" clId="{05F2B5AB-D93C-4DEB-90F0-53192CA89DC1}" dt="2019-02-05T07:36:40.763" v="215" actId="27636"/>
          <ac:spMkLst>
            <pc:docMk/>
            <pc:sldMk cId="23963796" sldId="303"/>
            <ac:spMk id="9" creationId="{00000000-0000-0000-0000-000000000000}"/>
          </ac:spMkLst>
        </pc:spChg>
        <pc:spChg chg="mod">
          <ac:chgData name="Michael Bergmann" userId="22cc340be5c2da14" providerId="LiveId" clId="{05F2B5AB-D93C-4DEB-90F0-53192CA89DC1}" dt="2019-02-05T07:36:40.757" v="213" actId="27636"/>
          <ac:spMkLst>
            <pc:docMk/>
            <pc:sldMk cId="23963796" sldId="303"/>
            <ac:spMk id="10" creationId="{00000000-0000-0000-0000-000000000000}"/>
          </ac:spMkLst>
        </pc:spChg>
      </pc:sldChg>
      <pc:sldChg chg="modSp">
        <pc:chgData name="Michael Bergmann" userId="22cc340be5c2da14" providerId="LiveId" clId="{05F2B5AB-D93C-4DEB-90F0-53192CA89DC1}" dt="2019-02-05T08:21:19.628" v="1474" actId="20577"/>
        <pc:sldMkLst>
          <pc:docMk/>
          <pc:sldMk cId="398543453" sldId="304"/>
        </pc:sldMkLst>
        <pc:spChg chg="mod">
          <ac:chgData name="Michael Bergmann" userId="22cc340be5c2da14" providerId="LiveId" clId="{05F2B5AB-D93C-4DEB-90F0-53192CA89DC1}" dt="2019-02-05T08:18:57.645" v="1412" actId="255"/>
          <ac:spMkLst>
            <pc:docMk/>
            <pc:sldMk cId="398543453" sldId="304"/>
            <ac:spMk id="2" creationId="{00000000-0000-0000-0000-000000000000}"/>
          </ac:spMkLst>
        </pc:spChg>
        <pc:spChg chg="mod">
          <ac:chgData name="Michael Bergmann" userId="22cc340be5c2da14" providerId="LiveId" clId="{05F2B5AB-D93C-4DEB-90F0-53192CA89DC1}" dt="2019-02-05T08:21:19.628" v="1474" actId="20577"/>
          <ac:spMkLst>
            <pc:docMk/>
            <pc:sldMk cId="398543453" sldId="304"/>
            <ac:spMk id="11" creationId="{C2D5B244-EA09-4DD3-AE9C-638C8C515C8D}"/>
          </ac:spMkLst>
        </pc:spChg>
      </pc:sldChg>
      <pc:sldChg chg="modSp del">
        <pc:chgData name="Michael Bergmann" userId="22cc340be5c2da14" providerId="LiveId" clId="{05F2B5AB-D93C-4DEB-90F0-53192CA89DC1}" dt="2019-02-05T07:37:43.545" v="225" actId="2696"/>
        <pc:sldMkLst>
          <pc:docMk/>
          <pc:sldMk cId="1212122923" sldId="305"/>
        </pc:sldMkLst>
        <pc:spChg chg="mod">
          <ac:chgData name="Michael Bergmann" userId="22cc340be5c2da14" providerId="LiveId" clId="{05F2B5AB-D93C-4DEB-90F0-53192CA89DC1}" dt="2019-02-05T07:36:40.643" v="196" actId="27636"/>
          <ac:spMkLst>
            <pc:docMk/>
            <pc:sldMk cId="1212122923" sldId="305"/>
            <ac:spMk id="2" creationId="{00000000-0000-0000-0000-000000000000}"/>
          </ac:spMkLst>
        </pc:spChg>
      </pc:sldChg>
      <pc:sldChg chg="modSp">
        <pc:chgData name="Michael Bergmann" userId="22cc340be5c2da14" providerId="LiveId" clId="{05F2B5AB-D93C-4DEB-90F0-53192CA89DC1}" dt="2019-02-05T07:36:40.616" v="192" actId="27636"/>
        <pc:sldMkLst>
          <pc:docMk/>
          <pc:sldMk cId="3484051328" sldId="306"/>
        </pc:sldMkLst>
        <pc:spChg chg="mod">
          <ac:chgData name="Michael Bergmann" userId="22cc340be5c2da14" providerId="LiveId" clId="{05F2B5AB-D93C-4DEB-90F0-53192CA89DC1}" dt="2019-02-05T07:36:40.616" v="192" actId="27636"/>
          <ac:spMkLst>
            <pc:docMk/>
            <pc:sldMk cId="3484051328" sldId="306"/>
            <ac:spMk id="2" creationId="{00000000-0000-0000-0000-000000000000}"/>
          </ac:spMkLst>
        </pc:spChg>
      </pc:sldChg>
      <pc:sldChg chg="modSp del">
        <pc:chgData name="Michael Bergmann" userId="22cc340be5c2da14" providerId="LiveId" clId="{05F2B5AB-D93C-4DEB-90F0-53192CA89DC1}" dt="2019-02-05T07:37:42.097" v="223" actId="2696"/>
        <pc:sldMkLst>
          <pc:docMk/>
          <pc:sldMk cId="4185034158" sldId="307"/>
        </pc:sldMkLst>
        <pc:spChg chg="mod">
          <ac:chgData name="Michael Bergmann" userId="22cc340be5c2da14" providerId="LiveId" clId="{05F2B5AB-D93C-4DEB-90F0-53192CA89DC1}" dt="2019-02-05T07:36:40.627" v="193" actId="27636"/>
          <ac:spMkLst>
            <pc:docMk/>
            <pc:sldMk cId="4185034158" sldId="307"/>
            <ac:spMk id="2" creationId="{00000000-0000-0000-0000-000000000000}"/>
          </ac:spMkLst>
        </pc:spChg>
      </pc:sldChg>
      <pc:sldChg chg="modSp">
        <pc:chgData name="Michael Bergmann" userId="22cc340be5c2da14" providerId="LiveId" clId="{05F2B5AB-D93C-4DEB-90F0-53192CA89DC1}" dt="2019-02-05T08:17:12.894" v="1400" actId="27636"/>
        <pc:sldMkLst>
          <pc:docMk/>
          <pc:sldMk cId="0" sldId="308"/>
        </pc:sldMkLst>
        <pc:spChg chg="mod">
          <ac:chgData name="Michael Bergmann" userId="22cc340be5c2da14" providerId="LiveId" clId="{05F2B5AB-D93C-4DEB-90F0-53192CA89DC1}" dt="2019-02-05T08:16:21.727" v="1392" actId="20577"/>
          <ac:spMkLst>
            <pc:docMk/>
            <pc:sldMk cId="0" sldId="308"/>
            <ac:spMk id="187394" creationId="{2CEB7248-ACAB-4253-B401-1533265F0868}"/>
          </ac:spMkLst>
        </pc:spChg>
        <pc:spChg chg="mod">
          <ac:chgData name="Michael Bergmann" userId="22cc340be5c2da14" providerId="LiveId" clId="{05F2B5AB-D93C-4DEB-90F0-53192CA89DC1}" dt="2019-02-05T08:17:12.894" v="1400" actId="27636"/>
          <ac:spMkLst>
            <pc:docMk/>
            <pc:sldMk cId="0" sldId="308"/>
            <ac:spMk id="187395" creationId="{B55BECA3-4103-45D1-A595-5A94CF8A8D3D}"/>
          </ac:spMkLst>
        </pc:spChg>
      </pc:sldChg>
      <pc:sldChg chg="modSp del">
        <pc:chgData name="Michael Bergmann" userId="22cc340be5c2da14" providerId="LiveId" clId="{05F2B5AB-D93C-4DEB-90F0-53192CA89DC1}" dt="2019-02-05T07:37:44.213" v="226" actId="2696"/>
        <pc:sldMkLst>
          <pc:docMk/>
          <pc:sldMk cId="661524729" sldId="308"/>
        </pc:sldMkLst>
        <pc:spChg chg="mod">
          <ac:chgData name="Michael Bergmann" userId="22cc340be5c2da14" providerId="LiveId" clId="{05F2B5AB-D93C-4DEB-90F0-53192CA89DC1}" dt="2019-02-05T07:36:40.643" v="197" actId="27636"/>
          <ac:spMkLst>
            <pc:docMk/>
            <pc:sldMk cId="661524729" sldId="308"/>
            <ac:spMk id="2" creationId="{00000000-0000-0000-0000-000000000000}"/>
          </ac:spMkLst>
        </pc:spChg>
      </pc:sldChg>
      <pc:sldChg chg="modSp del">
        <pc:chgData name="Michael Bergmann" userId="22cc340be5c2da14" providerId="LiveId" clId="{05F2B5AB-D93C-4DEB-90F0-53192CA89DC1}" dt="2019-02-05T07:37:44.806" v="227" actId="2696"/>
        <pc:sldMkLst>
          <pc:docMk/>
          <pc:sldMk cId="3000937329" sldId="309"/>
        </pc:sldMkLst>
        <pc:spChg chg="mod">
          <ac:chgData name="Michael Bergmann" userId="22cc340be5c2da14" providerId="LiveId" clId="{05F2B5AB-D93C-4DEB-90F0-53192CA89DC1}" dt="2019-02-05T07:36:40.662" v="198" actId="27636"/>
          <ac:spMkLst>
            <pc:docMk/>
            <pc:sldMk cId="3000937329" sldId="309"/>
            <ac:spMk id="2" creationId="{00000000-0000-0000-0000-000000000000}"/>
          </ac:spMkLst>
        </pc:spChg>
      </pc:sldChg>
      <pc:sldChg chg="modSp del">
        <pc:chgData name="Michael Bergmann" userId="22cc340be5c2da14" providerId="LiveId" clId="{05F2B5AB-D93C-4DEB-90F0-53192CA89DC1}" dt="2019-02-05T07:37:45.356" v="228" actId="2696"/>
        <pc:sldMkLst>
          <pc:docMk/>
          <pc:sldMk cId="1079756574" sldId="310"/>
        </pc:sldMkLst>
        <pc:spChg chg="mod">
          <ac:chgData name="Michael Bergmann" userId="22cc340be5c2da14" providerId="LiveId" clId="{05F2B5AB-D93C-4DEB-90F0-53192CA89DC1}" dt="2019-02-05T07:36:40.662" v="199" actId="27636"/>
          <ac:spMkLst>
            <pc:docMk/>
            <pc:sldMk cId="1079756574" sldId="310"/>
            <ac:spMk id="2" creationId="{00000000-0000-0000-0000-000000000000}"/>
          </ac:spMkLst>
        </pc:spChg>
      </pc:sldChg>
      <pc:sldChg chg="modSp del">
        <pc:chgData name="Michael Bergmann" userId="22cc340be5c2da14" providerId="LiveId" clId="{05F2B5AB-D93C-4DEB-90F0-53192CA89DC1}" dt="2019-02-05T07:37:45.779" v="229" actId="2696"/>
        <pc:sldMkLst>
          <pc:docMk/>
          <pc:sldMk cId="573042836" sldId="311"/>
        </pc:sldMkLst>
        <pc:spChg chg="mod">
          <ac:chgData name="Michael Bergmann" userId="22cc340be5c2da14" providerId="LiveId" clId="{05F2B5AB-D93C-4DEB-90F0-53192CA89DC1}" dt="2019-02-05T07:36:40.678" v="200" actId="27636"/>
          <ac:spMkLst>
            <pc:docMk/>
            <pc:sldMk cId="573042836" sldId="311"/>
            <ac:spMk id="2" creationId="{00000000-0000-0000-0000-000000000000}"/>
          </ac:spMkLst>
        </pc:spChg>
      </pc:sldChg>
      <pc:sldChg chg="modSp del">
        <pc:chgData name="Michael Bergmann" userId="22cc340be5c2da14" providerId="LiveId" clId="{05F2B5AB-D93C-4DEB-90F0-53192CA89DC1}" dt="2019-02-05T07:37:46.341" v="230" actId="2696"/>
        <pc:sldMkLst>
          <pc:docMk/>
          <pc:sldMk cId="3765075495" sldId="312"/>
        </pc:sldMkLst>
        <pc:spChg chg="mod">
          <ac:chgData name="Michael Bergmann" userId="22cc340be5c2da14" providerId="LiveId" clId="{05F2B5AB-D93C-4DEB-90F0-53192CA89DC1}" dt="2019-02-05T07:36:40.678" v="201" actId="27636"/>
          <ac:spMkLst>
            <pc:docMk/>
            <pc:sldMk cId="3765075495" sldId="312"/>
            <ac:spMk id="2" creationId="{00000000-0000-0000-0000-000000000000}"/>
          </ac:spMkLst>
        </pc:spChg>
        <pc:spChg chg="mod">
          <ac:chgData name="Michael Bergmann" userId="22cc340be5c2da14" providerId="LiveId" clId="{05F2B5AB-D93C-4DEB-90F0-53192CA89DC1}" dt="2019-02-05T07:36:40.687" v="202" actId="27636"/>
          <ac:spMkLst>
            <pc:docMk/>
            <pc:sldMk cId="3765075495" sldId="312"/>
            <ac:spMk id="3" creationId="{00000000-0000-0000-0000-000000000000}"/>
          </ac:spMkLst>
        </pc:spChg>
      </pc:sldChg>
      <pc:sldChg chg="modSp">
        <pc:chgData name="Michael Bergmann" userId="22cc340be5c2da14" providerId="LiveId" clId="{05F2B5AB-D93C-4DEB-90F0-53192CA89DC1}" dt="2019-02-05T07:43:49.547" v="590" actId="27636"/>
        <pc:sldMkLst>
          <pc:docMk/>
          <pc:sldMk cId="2224109655" sldId="313"/>
        </pc:sldMkLst>
        <pc:spChg chg="mod">
          <ac:chgData name="Michael Bergmann" userId="22cc340be5c2da14" providerId="LiveId" clId="{05F2B5AB-D93C-4DEB-90F0-53192CA89DC1}" dt="2019-02-05T07:43:49.547" v="590" actId="27636"/>
          <ac:spMkLst>
            <pc:docMk/>
            <pc:sldMk cId="2224109655" sldId="313"/>
            <ac:spMk id="2" creationId="{00000000-0000-0000-0000-000000000000}"/>
          </ac:spMkLst>
        </pc:spChg>
      </pc:sldChg>
      <pc:sldChg chg="modSp">
        <pc:chgData name="Michael Bergmann" userId="22cc340be5c2da14" providerId="LiveId" clId="{05F2B5AB-D93C-4DEB-90F0-53192CA89DC1}" dt="2019-02-05T08:11:21.198" v="1352" actId="14100"/>
        <pc:sldMkLst>
          <pc:docMk/>
          <pc:sldMk cId="3607530700" sldId="314"/>
        </pc:sldMkLst>
        <pc:spChg chg="mod">
          <ac:chgData name="Michael Bergmann" userId="22cc340be5c2da14" providerId="LiveId" clId="{05F2B5AB-D93C-4DEB-90F0-53192CA89DC1}" dt="2019-02-05T08:11:16.799" v="1351" actId="14100"/>
          <ac:spMkLst>
            <pc:docMk/>
            <pc:sldMk cId="3607530700" sldId="314"/>
            <ac:spMk id="2" creationId="{00000000-0000-0000-0000-000000000000}"/>
          </ac:spMkLst>
        </pc:spChg>
        <pc:spChg chg="mod">
          <ac:chgData name="Michael Bergmann" userId="22cc340be5c2da14" providerId="LiveId" clId="{05F2B5AB-D93C-4DEB-90F0-53192CA89DC1}" dt="2019-02-05T08:11:21.198" v="1352" actId="14100"/>
          <ac:spMkLst>
            <pc:docMk/>
            <pc:sldMk cId="3607530700" sldId="314"/>
            <ac:spMk id="195587" creationId="{00000000-0000-0000-0000-000000000000}"/>
          </ac:spMkLst>
        </pc:spChg>
      </pc:sldChg>
      <pc:sldChg chg="modSp">
        <pc:chgData name="Michael Bergmann" userId="22cc340be5c2da14" providerId="LiveId" clId="{05F2B5AB-D93C-4DEB-90F0-53192CA89DC1}" dt="2019-02-05T07:52:58.308" v="903" actId="14100"/>
        <pc:sldMkLst>
          <pc:docMk/>
          <pc:sldMk cId="2441319563" sldId="315"/>
        </pc:sldMkLst>
        <pc:spChg chg="mod">
          <ac:chgData name="Michael Bergmann" userId="22cc340be5c2da14" providerId="LiveId" clId="{05F2B5AB-D93C-4DEB-90F0-53192CA89DC1}" dt="2019-02-05T07:52:58.308" v="903" actId="14100"/>
          <ac:spMkLst>
            <pc:docMk/>
            <pc:sldMk cId="2441319563" sldId="315"/>
            <ac:spMk id="2" creationId="{00000000-0000-0000-0000-000000000000}"/>
          </ac:spMkLst>
        </pc:spChg>
      </pc:sldChg>
      <pc:sldChg chg="modSp ord">
        <pc:chgData name="Michael Bergmann" userId="22cc340be5c2da14" providerId="LiveId" clId="{05F2B5AB-D93C-4DEB-90F0-53192CA89DC1}" dt="2019-02-05T08:18:25.737" v="1410"/>
        <pc:sldMkLst>
          <pc:docMk/>
          <pc:sldMk cId="738547863" sldId="316"/>
        </pc:sldMkLst>
        <pc:spChg chg="mod">
          <ac:chgData name="Michael Bergmann" userId="22cc340be5c2da14" providerId="LiveId" clId="{05F2B5AB-D93C-4DEB-90F0-53192CA89DC1}" dt="2019-02-05T07:36:40.838" v="222" actId="27636"/>
          <ac:spMkLst>
            <pc:docMk/>
            <pc:sldMk cId="738547863" sldId="316"/>
            <ac:spMk id="2" creationId="{00000000-0000-0000-0000-000000000000}"/>
          </ac:spMkLst>
        </pc:spChg>
        <pc:spChg chg="mod">
          <ac:chgData name="Michael Bergmann" userId="22cc340be5c2da14" providerId="LiveId" clId="{05F2B5AB-D93C-4DEB-90F0-53192CA89DC1}" dt="2019-02-05T08:18:02.990" v="1408" actId="20577"/>
          <ac:spMkLst>
            <pc:docMk/>
            <pc:sldMk cId="738547863" sldId="316"/>
            <ac:spMk id="14" creationId="{00000000-0000-0000-0000-000000000000}"/>
          </ac:spMkLst>
        </pc:spChg>
      </pc:sldChg>
      <pc:sldChg chg="modSp">
        <pc:chgData name="Michael Bergmann" userId="22cc340be5c2da14" providerId="LiveId" clId="{05F2B5AB-D93C-4DEB-90F0-53192CA89DC1}" dt="2019-02-05T07:47:23.074" v="849" actId="207"/>
        <pc:sldMkLst>
          <pc:docMk/>
          <pc:sldMk cId="667933741" sldId="317"/>
        </pc:sldMkLst>
        <pc:spChg chg="mod">
          <ac:chgData name="Michael Bergmann" userId="22cc340be5c2da14" providerId="LiveId" clId="{05F2B5AB-D93C-4DEB-90F0-53192CA89DC1}" dt="2019-02-05T07:47:03.680" v="813" actId="1035"/>
          <ac:spMkLst>
            <pc:docMk/>
            <pc:sldMk cId="667933741" sldId="317"/>
            <ac:spMk id="2" creationId="{00000000-0000-0000-0000-000000000000}"/>
          </ac:spMkLst>
        </pc:spChg>
        <pc:spChg chg="mod">
          <ac:chgData name="Michael Bergmann" userId="22cc340be5c2da14" providerId="LiveId" clId="{05F2B5AB-D93C-4DEB-90F0-53192CA89DC1}" dt="2019-02-05T07:47:23.074" v="849" actId="207"/>
          <ac:spMkLst>
            <pc:docMk/>
            <pc:sldMk cId="667933741" sldId="317"/>
            <ac:spMk id="5" creationId="{00000000-0000-0000-0000-000000000000}"/>
          </ac:spMkLst>
        </pc:spChg>
        <pc:picChg chg="mod">
          <ac:chgData name="Michael Bergmann" userId="22cc340be5c2da14" providerId="LiveId" clId="{05F2B5AB-D93C-4DEB-90F0-53192CA89DC1}" dt="2019-02-05T07:47:08.245" v="820" actId="1037"/>
          <ac:picMkLst>
            <pc:docMk/>
            <pc:sldMk cId="667933741" sldId="317"/>
            <ac:picMk id="4" creationId="{00000000-0000-0000-0000-000000000000}"/>
          </ac:picMkLst>
        </pc:picChg>
        <pc:picChg chg="mod">
          <ac:chgData name="Michael Bergmann" userId="22cc340be5c2da14" providerId="LiveId" clId="{05F2B5AB-D93C-4DEB-90F0-53192CA89DC1}" dt="2019-02-05T07:47:13.436" v="839" actId="1037"/>
          <ac:picMkLst>
            <pc:docMk/>
            <pc:sldMk cId="667933741" sldId="317"/>
            <ac:picMk id="6" creationId="{00000000-0000-0000-0000-000000000000}"/>
          </ac:picMkLst>
        </pc:picChg>
      </pc:sldChg>
      <pc:sldChg chg="modSp">
        <pc:chgData name="Michael Bergmann" userId="22cc340be5c2da14" providerId="LiveId" clId="{05F2B5AB-D93C-4DEB-90F0-53192CA89DC1}" dt="2019-02-05T07:45:33.988" v="712" actId="1036"/>
        <pc:sldMkLst>
          <pc:docMk/>
          <pc:sldMk cId="2941303112" sldId="318"/>
        </pc:sldMkLst>
        <pc:spChg chg="mod">
          <ac:chgData name="Michael Bergmann" userId="22cc340be5c2da14" providerId="LiveId" clId="{05F2B5AB-D93C-4DEB-90F0-53192CA89DC1}" dt="2019-02-05T07:45:15.053" v="665" actId="1035"/>
          <ac:spMkLst>
            <pc:docMk/>
            <pc:sldMk cId="2941303112" sldId="318"/>
            <ac:spMk id="2" creationId="{00000000-0000-0000-0000-000000000000}"/>
          </ac:spMkLst>
        </pc:spChg>
        <pc:spChg chg="mod">
          <ac:chgData name="Michael Bergmann" userId="22cc340be5c2da14" providerId="LiveId" clId="{05F2B5AB-D93C-4DEB-90F0-53192CA89DC1}" dt="2019-02-05T07:45:22.813" v="677" actId="1037"/>
          <ac:spMkLst>
            <pc:docMk/>
            <pc:sldMk cId="2941303112" sldId="318"/>
            <ac:spMk id="5" creationId="{500D8CCA-68CD-4B92-ABE0-9A8FEDE06B7A}"/>
          </ac:spMkLst>
        </pc:spChg>
        <pc:spChg chg="mod">
          <ac:chgData name="Michael Bergmann" userId="22cc340be5c2da14" providerId="LiveId" clId="{05F2B5AB-D93C-4DEB-90F0-53192CA89DC1}" dt="2019-02-05T07:45:33.988" v="712" actId="1036"/>
          <ac:spMkLst>
            <pc:docMk/>
            <pc:sldMk cId="2941303112" sldId="318"/>
            <ac:spMk id="6" creationId="{00000000-0000-0000-0000-000000000000}"/>
          </ac:spMkLst>
        </pc:spChg>
        <pc:picChg chg="mod">
          <ac:chgData name="Michael Bergmann" userId="22cc340be5c2da14" providerId="LiveId" clId="{05F2B5AB-D93C-4DEB-90F0-53192CA89DC1}" dt="2019-02-05T07:45:22.813" v="677" actId="1037"/>
          <ac:picMkLst>
            <pc:docMk/>
            <pc:sldMk cId="2941303112" sldId="318"/>
            <ac:picMk id="4" creationId="{7FC389DC-AA79-4CAC-A6C5-01331DF04D08}"/>
          </ac:picMkLst>
        </pc:picChg>
      </pc:sldChg>
      <pc:sldChg chg="modSp">
        <pc:chgData name="Michael Bergmann" userId="22cc340be5c2da14" providerId="LiveId" clId="{05F2B5AB-D93C-4DEB-90F0-53192CA89DC1}" dt="2019-02-05T07:46:17.153" v="787" actId="1036"/>
        <pc:sldMkLst>
          <pc:docMk/>
          <pc:sldMk cId="68304288" sldId="319"/>
        </pc:sldMkLst>
        <pc:spChg chg="mod">
          <ac:chgData name="Michael Bergmann" userId="22cc340be5c2da14" providerId="LiveId" clId="{05F2B5AB-D93C-4DEB-90F0-53192CA89DC1}" dt="2019-02-05T07:46:17.153" v="787" actId="1036"/>
          <ac:spMkLst>
            <pc:docMk/>
            <pc:sldMk cId="68304288" sldId="319"/>
            <ac:spMk id="2" creationId="{00000000-0000-0000-0000-000000000000}"/>
          </ac:spMkLst>
        </pc:spChg>
        <pc:spChg chg="mod">
          <ac:chgData name="Michael Bergmann" userId="22cc340be5c2da14" providerId="LiveId" clId="{05F2B5AB-D93C-4DEB-90F0-53192CA89DC1}" dt="2019-02-05T07:46:05.623" v="760" actId="207"/>
          <ac:spMkLst>
            <pc:docMk/>
            <pc:sldMk cId="68304288" sldId="319"/>
            <ac:spMk id="6" creationId="{00000000-0000-0000-0000-000000000000}"/>
          </ac:spMkLst>
        </pc:spChg>
      </pc:sldChg>
      <pc:sldChg chg="modSp add del">
        <pc:chgData name="Michael Bergmann" userId="22cc340be5c2da14" providerId="LiveId" clId="{05F2B5AB-D93C-4DEB-90F0-53192CA89DC1}" dt="2019-02-05T08:05:53.218" v="1275" actId="2696"/>
        <pc:sldMkLst>
          <pc:docMk/>
          <pc:sldMk cId="423820922" sldId="353"/>
        </pc:sldMkLst>
        <pc:spChg chg="mod">
          <ac:chgData name="Michael Bergmann" userId="22cc340be5c2da14" providerId="LiveId" clId="{05F2B5AB-D93C-4DEB-90F0-53192CA89DC1}" dt="2019-02-05T07:43:34.539" v="589" actId="20577"/>
          <ac:spMkLst>
            <pc:docMk/>
            <pc:sldMk cId="423820922" sldId="353"/>
            <ac:spMk id="2" creationId="{00000000-0000-0000-0000-000000000000}"/>
          </ac:spMkLst>
        </pc:spChg>
      </pc:sldChg>
      <pc:sldChg chg="modSp add">
        <pc:chgData name="Michael Bergmann" userId="22cc340be5c2da14" providerId="LiveId" clId="{05F2B5AB-D93C-4DEB-90F0-53192CA89DC1}" dt="2019-02-05T07:57:11.230" v="1056" actId="20577"/>
        <pc:sldMkLst>
          <pc:docMk/>
          <pc:sldMk cId="3511618050" sldId="354"/>
        </pc:sldMkLst>
        <pc:spChg chg="mod">
          <ac:chgData name="Michael Bergmann" userId="22cc340be5c2da14" providerId="LiveId" clId="{05F2B5AB-D93C-4DEB-90F0-53192CA89DC1}" dt="2019-02-05T07:57:11.230" v="1056" actId="20577"/>
          <ac:spMkLst>
            <pc:docMk/>
            <pc:sldMk cId="3511618050" sldId="354"/>
            <ac:spMk id="2" creationId="{00000000-0000-0000-0000-000000000000}"/>
          </ac:spMkLst>
        </pc:spChg>
      </pc:sldChg>
      <pc:sldChg chg="modSp add">
        <pc:chgData name="Michael Bergmann" userId="22cc340be5c2da14" providerId="LiveId" clId="{05F2B5AB-D93C-4DEB-90F0-53192CA89DC1}" dt="2019-02-05T07:59:14.616" v="1089" actId="207"/>
        <pc:sldMkLst>
          <pc:docMk/>
          <pc:sldMk cId="2640217134" sldId="355"/>
        </pc:sldMkLst>
        <pc:spChg chg="mod">
          <ac:chgData name="Michael Bergmann" userId="22cc340be5c2da14" providerId="LiveId" clId="{05F2B5AB-D93C-4DEB-90F0-53192CA89DC1}" dt="2019-02-05T07:58:56.236" v="1062" actId="14100"/>
          <ac:spMkLst>
            <pc:docMk/>
            <pc:sldMk cId="2640217134" sldId="355"/>
            <ac:spMk id="2" creationId="{00000000-0000-0000-0000-000000000000}"/>
          </ac:spMkLst>
        </pc:spChg>
        <pc:spChg chg="mod">
          <ac:chgData name="Michael Bergmann" userId="22cc340be5c2da14" providerId="LiveId" clId="{05F2B5AB-D93C-4DEB-90F0-53192CA89DC1}" dt="2019-02-05T07:58:18.654" v="1057"/>
          <ac:spMkLst>
            <pc:docMk/>
            <pc:sldMk cId="2640217134" sldId="355"/>
            <ac:spMk id="3" creationId="{00000000-0000-0000-0000-000000000000}"/>
          </ac:spMkLst>
        </pc:spChg>
        <pc:spChg chg="mod">
          <ac:chgData name="Michael Bergmann" userId="22cc340be5c2da14" providerId="LiveId" clId="{05F2B5AB-D93C-4DEB-90F0-53192CA89DC1}" dt="2019-02-05T07:59:14.616" v="1089" actId="207"/>
          <ac:spMkLst>
            <pc:docMk/>
            <pc:sldMk cId="2640217134" sldId="355"/>
            <ac:spMk id="4" creationId="{00000000-0000-0000-0000-000000000000}"/>
          </ac:spMkLst>
        </pc:spChg>
        <pc:spChg chg="mod">
          <ac:chgData name="Michael Bergmann" userId="22cc340be5c2da14" providerId="LiveId" clId="{05F2B5AB-D93C-4DEB-90F0-53192CA89DC1}" dt="2019-02-05T07:58:18.654" v="1057"/>
          <ac:spMkLst>
            <pc:docMk/>
            <pc:sldMk cId="2640217134" sldId="355"/>
            <ac:spMk id="5" creationId="{00000000-0000-0000-0000-000000000000}"/>
          </ac:spMkLst>
        </pc:spChg>
      </pc:sldChg>
      <pc:sldChg chg="modSp add ord">
        <pc:chgData name="Michael Bergmann" userId="22cc340be5c2da14" providerId="LiveId" clId="{05F2B5AB-D93C-4DEB-90F0-53192CA89DC1}" dt="2019-02-05T08:02:41.641" v="1152"/>
        <pc:sldMkLst>
          <pc:docMk/>
          <pc:sldMk cId="2753568630" sldId="356"/>
        </pc:sldMkLst>
        <pc:spChg chg="mod">
          <ac:chgData name="Michael Bergmann" userId="22cc340be5c2da14" providerId="LiveId" clId="{05F2B5AB-D93C-4DEB-90F0-53192CA89DC1}" dt="2019-02-05T07:59:56.227" v="1091" actId="14100"/>
          <ac:spMkLst>
            <pc:docMk/>
            <pc:sldMk cId="2753568630" sldId="356"/>
            <ac:spMk id="2" creationId="{76F19D67-56CA-495F-BBCD-DA58511A096F}"/>
          </ac:spMkLst>
        </pc:spChg>
        <pc:spChg chg="mod">
          <ac:chgData name="Michael Bergmann" userId="22cc340be5c2da14" providerId="LiveId" clId="{05F2B5AB-D93C-4DEB-90F0-53192CA89DC1}" dt="2019-02-05T08:00:35.662" v="1139" actId="255"/>
          <ac:spMkLst>
            <pc:docMk/>
            <pc:sldMk cId="2753568630" sldId="356"/>
            <ac:spMk id="4" creationId="{00000000-0000-0000-0000-000000000000}"/>
          </ac:spMkLst>
        </pc:spChg>
        <pc:spChg chg="mod">
          <ac:chgData name="Michael Bergmann" userId="22cc340be5c2da14" providerId="LiveId" clId="{05F2B5AB-D93C-4DEB-90F0-53192CA89DC1}" dt="2019-02-05T08:00:56.494" v="1150" actId="255"/>
          <ac:spMkLst>
            <pc:docMk/>
            <pc:sldMk cId="2753568630" sldId="356"/>
            <ac:spMk id="6" creationId="{00000000-0000-0000-0000-000000000000}"/>
          </ac:spMkLst>
        </pc:spChg>
        <pc:spChg chg="mod">
          <ac:chgData name="Michael Bergmann" userId="22cc340be5c2da14" providerId="LiveId" clId="{05F2B5AB-D93C-4DEB-90F0-53192CA89DC1}" dt="2019-02-05T07:59:43.234" v="1090"/>
          <ac:spMkLst>
            <pc:docMk/>
            <pc:sldMk cId="2753568630" sldId="356"/>
            <ac:spMk id="7" creationId="{00000000-0000-0000-0000-000000000000}"/>
          </ac:spMkLst>
        </pc:spChg>
        <pc:spChg chg="mod">
          <ac:chgData name="Michael Bergmann" userId="22cc340be5c2da14" providerId="LiveId" clId="{05F2B5AB-D93C-4DEB-90F0-53192CA89DC1}" dt="2019-02-05T08:00:47.150" v="1149" actId="1035"/>
          <ac:spMkLst>
            <pc:docMk/>
            <pc:sldMk cId="2753568630" sldId="356"/>
            <ac:spMk id="8" creationId="{00000000-0000-0000-0000-000000000000}"/>
          </ac:spMkLst>
        </pc:spChg>
        <pc:spChg chg="mod">
          <ac:chgData name="Michael Bergmann" userId="22cc340be5c2da14" providerId="LiveId" clId="{05F2B5AB-D93C-4DEB-90F0-53192CA89DC1}" dt="2019-02-05T07:59:43.234" v="1090"/>
          <ac:spMkLst>
            <pc:docMk/>
            <pc:sldMk cId="2753568630" sldId="356"/>
            <ac:spMk id="11" creationId="{00000000-0000-0000-0000-000000000000}"/>
          </ac:spMkLst>
        </pc:spChg>
        <pc:spChg chg="mod">
          <ac:chgData name="Michael Bergmann" userId="22cc340be5c2da14" providerId="LiveId" clId="{05F2B5AB-D93C-4DEB-90F0-53192CA89DC1}" dt="2019-02-05T08:01:06.486" v="1151" actId="1076"/>
          <ac:spMkLst>
            <pc:docMk/>
            <pc:sldMk cId="2753568630" sldId="356"/>
            <ac:spMk id="24" creationId="{00000000-0000-0000-0000-000000000000}"/>
          </ac:spMkLst>
        </pc:spChg>
      </pc:sldChg>
      <pc:sldChg chg="modSp">
        <pc:chgData name="Michael Bergmann" userId="22cc340be5c2da14" providerId="LiveId" clId="{05F2B5AB-D93C-4DEB-90F0-53192CA89DC1}" dt="2019-02-05T08:10:03.654" v="1342" actId="20577"/>
        <pc:sldMkLst>
          <pc:docMk/>
          <pc:sldMk cId="2506047629" sldId="357"/>
        </pc:sldMkLst>
        <pc:spChg chg="mod">
          <ac:chgData name="Michael Bergmann" userId="22cc340be5c2da14" providerId="LiveId" clId="{05F2B5AB-D93C-4DEB-90F0-53192CA89DC1}" dt="2019-02-05T08:10:03.654" v="1342" actId="20577"/>
          <ac:spMkLst>
            <pc:docMk/>
            <pc:sldMk cId="2506047629" sldId="357"/>
            <ac:spMk id="2" creationId="{00000000-0000-0000-0000-000000000000}"/>
          </ac:spMkLst>
        </pc:spChg>
        <pc:spChg chg="mod">
          <ac:chgData name="Michael Bergmann" userId="22cc340be5c2da14" providerId="LiveId" clId="{05F2B5AB-D93C-4DEB-90F0-53192CA89DC1}" dt="2019-02-05T08:04:10.830" v="1237" actId="1076"/>
          <ac:spMkLst>
            <pc:docMk/>
            <pc:sldMk cId="2506047629" sldId="357"/>
            <ac:spMk id="6" creationId="{00000000-0000-0000-0000-000000000000}"/>
          </ac:spMkLst>
        </pc:spChg>
        <pc:spChg chg="mod">
          <ac:chgData name="Michael Bergmann" userId="22cc340be5c2da14" providerId="LiveId" clId="{05F2B5AB-D93C-4DEB-90F0-53192CA89DC1}" dt="2019-02-05T08:04:00.990" v="1236" actId="1076"/>
          <ac:spMkLst>
            <pc:docMk/>
            <pc:sldMk cId="2506047629" sldId="357"/>
            <ac:spMk id="7" creationId="{00000000-0000-0000-0000-000000000000}"/>
          </ac:spMkLst>
        </pc:spChg>
        <pc:picChg chg="mod">
          <ac:chgData name="Michael Bergmann" userId="22cc340be5c2da14" providerId="LiveId" clId="{05F2B5AB-D93C-4DEB-90F0-53192CA89DC1}" dt="2019-02-05T08:04:15.963" v="1262" actId="1038"/>
          <ac:picMkLst>
            <pc:docMk/>
            <pc:sldMk cId="2506047629" sldId="357"/>
            <ac:picMk id="5" creationId="{00000000-0000-0000-0000-000000000000}"/>
          </ac:picMkLst>
        </pc:picChg>
      </pc:sldChg>
      <pc:sldChg chg="addSp delSp modSp">
        <pc:chgData name="Michael Bergmann" userId="22cc340be5c2da14" providerId="LiveId" clId="{05F2B5AB-D93C-4DEB-90F0-53192CA89DC1}" dt="2019-02-05T08:10:36.175" v="1346" actId="478"/>
        <pc:sldMkLst>
          <pc:docMk/>
          <pc:sldMk cId="971295376" sldId="358"/>
        </pc:sldMkLst>
        <pc:spChg chg="add del mod">
          <ac:chgData name="Michael Bergmann" userId="22cc340be5c2da14" providerId="LiveId" clId="{05F2B5AB-D93C-4DEB-90F0-53192CA89DC1}" dt="2019-02-05T08:10:36.175" v="1346" actId="478"/>
          <ac:spMkLst>
            <pc:docMk/>
            <pc:sldMk cId="971295376" sldId="358"/>
            <ac:spMk id="3" creationId="{9908D536-A612-41F3-AF8D-FEB0AFB2B2DD}"/>
          </ac:spMkLst>
        </pc:spChg>
        <pc:spChg chg="mod">
          <ac:chgData name="Michael Bergmann" userId="22cc340be5c2da14" providerId="LiveId" clId="{05F2B5AB-D93C-4DEB-90F0-53192CA89DC1}" dt="2019-02-05T08:04:53.265" v="1268" actId="1076"/>
          <ac:spMkLst>
            <pc:docMk/>
            <pc:sldMk cId="971295376" sldId="358"/>
            <ac:spMk id="5" creationId="{00000000-0000-0000-0000-000000000000}"/>
          </ac:spMkLst>
        </pc:spChg>
        <pc:spChg chg="del mod">
          <ac:chgData name="Michael Bergmann" userId="22cc340be5c2da14" providerId="LiveId" clId="{05F2B5AB-D93C-4DEB-90F0-53192CA89DC1}" dt="2019-02-05T08:10:28.103" v="1343" actId="478"/>
          <ac:spMkLst>
            <pc:docMk/>
            <pc:sldMk cId="971295376" sldId="358"/>
            <ac:spMk id="7" creationId="{00000000-0000-0000-0000-000000000000}"/>
          </ac:spMkLst>
        </pc:spChg>
        <pc:spChg chg="add">
          <ac:chgData name="Michael Bergmann" userId="22cc340be5c2da14" providerId="LiveId" clId="{05F2B5AB-D93C-4DEB-90F0-53192CA89DC1}" dt="2019-02-05T08:10:29.431" v="1344"/>
          <ac:spMkLst>
            <pc:docMk/>
            <pc:sldMk cId="971295376" sldId="358"/>
            <ac:spMk id="8" creationId="{CD0B3A87-E4EF-47B2-BAE5-96128102ED24}"/>
          </ac:spMkLst>
        </pc:spChg>
        <pc:picChg chg="mod">
          <ac:chgData name="Michael Bergmann" userId="22cc340be5c2da14" providerId="LiveId" clId="{05F2B5AB-D93C-4DEB-90F0-53192CA89DC1}" dt="2019-02-05T08:04:50.244" v="1267" actId="1076"/>
          <ac:picMkLst>
            <pc:docMk/>
            <pc:sldMk cId="971295376" sldId="358"/>
            <ac:picMk id="4" creationId="{00000000-0000-0000-0000-000000000000}"/>
          </ac:picMkLst>
        </pc:picChg>
      </pc:sldChg>
      <pc:sldChg chg="addSp delSp modSp">
        <pc:chgData name="Michael Bergmann" userId="22cc340be5c2da14" providerId="LiveId" clId="{05F2B5AB-D93C-4DEB-90F0-53192CA89DC1}" dt="2019-02-05T08:10:53.379" v="1350"/>
        <pc:sldMkLst>
          <pc:docMk/>
          <pc:sldMk cId="3587063499" sldId="359"/>
        </pc:sldMkLst>
        <pc:spChg chg="add del mod">
          <ac:chgData name="Michael Bergmann" userId="22cc340be5c2da14" providerId="LiveId" clId="{05F2B5AB-D93C-4DEB-90F0-53192CA89DC1}" dt="2019-02-05T08:10:52.131" v="1349" actId="478"/>
          <ac:spMkLst>
            <pc:docMk/>
            <pc:sldMk cId="3587063499" sldId="359"/>
            <ac:spMk id="3" creationId="{E6E426E4-6D39-4472-A08D-C9FEC004EE7B}"/>
          </ac:spMkLst>
        </pc:spChg>
        <pc:spChg chg="mod">
          <ac:chgData name="Michael Bergmann" userId="22cc340be5c2da14" providerId="LiveId" clId="{05F2B5AB-D93C-4DEB-90F0-53192CA89DC1}" dt="2019-02-05T08:05:30.868" v="1274" actId="1076"/>
          <ac:spMkLst>
            <pc:docMk/>
            <pc:sldMk cId="3587063499" sldId="359"/>
            <ac:spMk id="6" creationId="{00000000-0000-0000-0000-000000000000}"/>
          </ac:spMkLst>
        </pc:spChg>
        <pc:spChg chg="del mod">
          <ac:chgData name="Michael Bergmann" userId="22cc340be5c2da14" providerId="LiveId" clId="{05F2B5AB-D93C-4DEB-90F0-53192CA89DC1}" dt="2019-02-05T08:10:44.440" v="1347" actId="478"/>
          <ac:spMkLst>
            <pc:docMk/>
            <pc:sldMk cId="3587063499" sldId="359"/>
            <ac:spMk id="7" creationId="{00000000-0000-0000-0000-000000000000}"/>
          </ac:spMkLst>
        </pc:spChg>
        <pc:spChg chg="add">
          <ac:chgData name="Michael Bergmann" userId="22cc340be5c2da14" providerId="LiveId" clId="{05F2B5AB-D93C-4DEB-90F0-53192CA89DC1}" dt="2019-02-05T08:10:53.379" v="1350"/>
          <ac:spMkLst>
            <pc:docMk/>
            <pc:sldMk cId="3587063499" sldId="359"/>
            <ac:spMk id="8" creationId="{02B2FB65-8F49-41F5-9553-72F00D1AE261}"/>
          </ac:spMkLst>
        </pc:spChg>
        <pc:picChg chg="mod">
          <ac:chgData name="Michael Bergmann" userId="22cc340be5c2da14" providerId="LiveId" clId="{05F2B5AB-D93C-4DEB-90F0-53192CA89DC1}" dt="2019-02-05T08:05:26.039" v="1273" actId="1076"/>
          <ac:picMkLst>
            <pc:docMk/>
            <pc:sldMk cId="3587063499" sldId="359"/>
            <ac:picMk id="4" creationId="{00000000-0000-0000-0000-000000000000}"/>
          </ac:picMkLst>
        </pc:picChg>
      </pc:sldChg>
      <pc:sldChg chg="modSp">
        <pc:chgData name="Michael Bergmann" userId="22cc340be5c2da14" providerId="LiveId" clId="{05F2B5AB-D93C-4DEB-90F0-53192CA89DC1}" dt="2019-02-05T08:09:24.045" v="1314" actId="14100"/>
        <pc:sldMkLst>
          <pc:docMk/>
          <pc:sldMk cId="3046504630" sldId="415"/>
        </pc:sldMkLst>
        <pc:spChg chg="mod">
          <ac:chgData name="Michael Bergmann" userId="22cc340be5c2da14" providerId="LiveId" clId="{05F2B5AB-D93C-4DEB-90F0-53192CA89DC1}" dt="2019-02-05T08:09:24.045" v="1314" actId="14100"/>
          <ac:spMkLst>
            <pc:docMk/>
            <pc:sldMk cId="3046504630" sldId="415"/>
            <ac:spMk id="2" creationId="{49F769C8-1711-4E1F-B8AC-A616F0A78610}"/>
          </ac:spMkLst>
        </pc:spChg>
      </pc:sldChg>
      <pc:sldChg chg="del">
        <pc:chgData name="Michael Bergmann" userId="22cc340be5c2da14" providerId="LiveId" clId="{05F2B5AB-D93C-4DEB-90F0-53192CA89DC1}" dt="2019-02-05T07:25:26.154" v="0" actId="2696"/>
        <pc:sldMkLst>
          <pc:docMk/>
          <pc:sldMk cId="890401391" sldId="438"/>
        </pc:sldMkLst>
      </pc:sldChg>
      <pc:sldChg chg="del">
        <pc:chgData name="Michael Bergmann" userId="22cc340be5c2da14" providerId="LiveId" clId="{05F2B5AB-D93C-4DEB-90F0-53192CA89DC1}" dt="2019-02-05T07:25:32.137" v="5" actId="2696"/>
        <pc:sldMkLst>
          <pc:docMk/>
          <pc:sldMk cId="4127060540" sldId="443"/>
        </pc:sldMkLst>
      </pc:sldChg>
      <pc:sldChg chg="del">
        <pc:chgData name="Michael Bergmann" userId="22cc340be5c2da14" providerId="LiveId" clId="{05F2B5AB-D93C-4DEB-90F0-53192CA89DC1}" dt="2019-02-05T07:25:30.327" v="4" actId="2696"/>
        <pc:sldMkLst>
          <pc:docMk/>
          <pc:sldMk cId="3553566399" sldId="445"/>
        </pc:sldMkLst>
      </pc:sldChg>
      <pc:sldChg chg="del">
        <pc:chgData name="Michael Bergmann" userId="22cc340be5c2da14" providerId="LiveId" clId="{05F2B5AB-D93C-4DEB-90F0-53192CA89DC1}" dt="2019-02-05T07:25:27.314" v="1" actId="2696"/>
        <pc:sldMkLst>
          <pc:docMk/>
          <pc:sldMk cId="3556826740" sldId="448"/>
        </pc:sldMkLst>
      </pc:sldChg>
      <pc:sldChg chg="del">
        <pc:chgData name="Michael Bergmann" userId="22cc340be5c2da14" providerId="LiveId" clId="{05F2B5AB-D93C-4DEB-90F0-53192CA89DC1}" dt="2019-02-05T07:25:35.998" v="6" actId="2696"/>
        <pc:sldMkLst>
          <pc:docMk/>
          <pc:sldMk cId="2363839816" sldId="449"/>
        </pc:sldMkLst>
      </pc:sldChg>
      <pc:sldChg chg="del">
        <pc:chgData name="Michael Bergmann" userId="22cc340be5c2da14" providerId="LiveId" clId="{05F2B5AB-D93C-4DEB-90F0-53192CA89DC1}" dt="2019-02-05T07:25:37.675" v="7" actId="2696"/>
        <pc:sldMkLst>
          <pc:docMk/>
          <pc:sldMk cId="548152415" sldId="452"/>
        </pc:sldMkLst>
      </pc:sldChg>
      <pc:sldChg chg="del">
        <pc:chgData name="Michael Bergmann" userId="22cc340be5c2da14" providerId="LiveId" clId="{05F2B5AB-D93C-4DEB-90F0-53192CA89DC1}" dt="2019-02-05T07:25:39.843" v="8" actId="2696"/>
        <pc:sldMkLst>
          <pc:docMk/>
          <pc:sldMk cId="3813400074" sldId="453"/>
        </pc:sldMkLst>
      </pc:sldChg>
      <pc:sldChg chg="del">
        <pc:chgData name="Michael Bergmann" userId="22cc340be5c2da14" providerId="LiveId" clId="{05F2B5AB-D93C-4DEB-90F0-53192CA89DC1}" dt="2019-02-05T07:25:47.681" v="10" actId="2696"/>
        <pc:sldMkLst>
          <pc:docMk/>
          <pc:sldMk cId="1540242620" sldId="454"/>
        </pc:sldMkLst>
      </pc:sldChg>
      <pc:sldChg chg="del">
        <pc:chgData name="Michael Bergmann" userId="22cc340be5c2da14" providerId="LiveId" clId="{05F2B5AB-D93C-4DEB-90F0-53192CA89DC1}" dt="2019-02-05T07:25:42.573" v="9" actId="2696"/>
        <pc:sldMkLst>
          <pc:docMk/>
          <pc:sldMk cId="4228461037" sldId="455"/>
        </pc:sldMkLst>
      </pc:sldChg>
      <pc:sldChg chg="del">
        <pc:chgData name="Michael Bergmann" userId="22cc340be5c2da14" providerId="LiveId" clId="{05F2B5AB-D93C-4DEB-90F0-53192CA89DC1}" dt="2019-02-05T07:25:28.860" v="2" actId="2696"/>
        <pc:sldMkLst>
          <pc:docMk/>
          <pc:sldMk cId="2381874003" sldId="456"/>
        </pc:sldMkLst>
      </pc:sldChg>
      <pc:sldMasterChg chg="addSp modSp delSldLayout modSldLayout">
        <pc:chgData name="Michael Bergmann" userId="22cc340be5c2da14" providerId="LiveId" clId="{05F2B5AB-D93C-4DEB-90F0-53192CA89DC1}" dt="2019-02-05T07:33:00.859" v="164" actId="207"/>
        <pc:sldMasterMkLst>
          <pc:docMk/>
          <pc:sldMasterMk cId="2778194808" sldId="2147483674"/>
        </pc:sldMasterMkLst>
        <pc:spChg chg="add mod">
          <ac:chgData name="Michael Bergmann" userId="22cc340be5c2da14" providerId="LiveId" clId="{05F2B5AB-D93C-4DEB-90F0-53192CA89DC1}" dt="2019-02-05T07:31:08.905" v="142" actId="207"/>
          <ac:spMkLst>
            <pc:docMk/>
            <pc:sldMasterMk cId="2778194808" sldId="2147483674"/>
            <ac:spMk id="6" creationId="{71DA9E14-BA4D-4FD9-8429-5D7A0214D786}"/>
          </ac:spMkLst>
        </pc:spChg>
        <pc:sldLayoutChg chg="addSp delSp">
          <pc:chgData name="Michael Bergmann" userId="22cc340be5c2da14" providerId="LiveId" clId="{05F2B5AB-D93C-4DEB-90F0-53192CA89DC1}" dt="2019-02-05T07:31:42.543" v="148"/>
          <pc:sldLayoutMkLst>
            <pc:docMk/>
            <pc:sldMasterMk cId="2778194808" sldId="2147483674"/>
            <pc:sldLayoutMk cId="414097658" sldId="2147483681"/>
          </pc:sldLayoutMkLst>
          <pc:spChg chg="add">
            <ac:chgData name="Michael Bergmann" userId="22cc340be5c2da14" providerId="LiveId" clId="{05F2B5AB-D93C-4DEB-90F0-53192CA89DC1}" dt="2019-02-05T07:31:42.543" v="148"/>
            <ac:spMkLst>
              <pc:docMk/>
              <pc:sldMasterMk cId="2778194808" sldId="2147483674"/>
              <pc:sldLayoutMk cId="414097658" sldId="2147483681"/>
              <ac:spMk id="6" creationId="{033F532B-52BB-46C8-86A9-806729D31D33}"/>
            </ac:spMkLst>
          </pc:spChg>
          <pc:spChg chg="del">
            <ac:chgData name="Michael Bergmann" userId="22cc340be5c2da14" providerId="LiveId" clId="{05F2B5AB-D93C-4DEB-90F0-53192CA89DC1}" dt="2019-02-05T07:31:40.947" v="147" actId="478"/>
            <ac:spMkLst>
              <pc:docMk/>
              <pc:sldMasterMk cId="2778194808" sldId="2147483674"/>
              <pc:sldLayoutMk cId="414097658" sldId="2147483681"/>
              <ac:spMk id="7" creationId="{00000000-0000-0000-0000-000000000000}"/>
            </ac:spMkLst>
          </pc:spChg>
        </pc:sldLayoutChg>
        <pc:sldLayoutChg chg="addSp delSp">
          <pc:chgData name="Michael Bergmann" userId="22cc340be5c2da14" providerId="LiveId" clId="{05F2B5AB-D93C-4DEB-90F0-53192CA89DC1}" dt="2019-02-05T07:31:21.941" v="144"/>
          <pc:sldLayoutMkLst>
            <pc:docMk/>
            <pc:sldMasterMk cId="2778194808" sldId="2147483674"/>
            <pc:sldLayoutMk cId="1456385597" sldId="2147483682"/>
          </pc:sldLayoutMkLst>
          <pc:spChg chg="add">
            <ac:chgData name="Michael Bergmann" userId="22cc340be5c2da14" providerId="LiveId" clId="{05F2B5AB-D93C-4DEB-90F0-53192CA89DC1}" dt="2019-02-05T07:31:21.941" v="144"/>
            <ac:spMkLst>
              <pc:docMk/>
              <pc:sldMasterMk cId="2778194808" sldId="2147483674"/>
              <pc:sldLayoutMk cId="1456385597" sldId="2147483682"/>
              <ac:spMk id="6" creationId="{CA36B1BB-F388-4B6C-90FD-C0C62082BA28}"/>
            </ac:spMkLst>
          </pc:spChg>
          <pc:spChg chg="del">
            <ac:chgData name="Michael Bergmann" userId="22cc340be5c2da14" providerId="LiveId" clId="{05F2B5AB-D93C-4DEB-90F0-53192CA89DC1}" dt="2019-02-05T07:31:20.653" v="143" actId="478"/>
            <ac:spMkLst>
              <pc:docMk/>
              <pc:sldMasterMk cId="2778194808" sldId="2147483674"/>
              <pc:sldLayoutMk cId="1456385597" sldId="2147483682"/>
              <ac:spMk id="7" creationId="{00000000-0000-0000-0000-000000000000}"/>
            </ac:spMkLst>
          </pc:spChg>
        </pc:sldLayoutChg>
        <pc:sldLayoutChg chg="addSp delSp">
          <pc:chgData name="Michael Bergmann" userId="22cc340be5c2da14" providerId="LiveId" clId="{05F2B5AB-D93C-4DEB-90F0-53192CA89DC1}" dt="2019-02-05T07:32:01.140" v="152"/>
          <pc:sldLayoutMkLst>
            <pc:docMk/>
            <pc:sldMasterMk cId="2778194808" sldId="2147483674"/>
            <pc:sldLayoutMk cId="2930933293" sldId="2147483683"/>
          </pc:sldLayoutMkLst>
          <pc:spChg chg="add">
            <ac:chgData name="Michael Bergmann" userId="22cc340be5c2da14" providerId="LiveId" clId="{05F2B5AB-D93C-4DEB-90F0-53192CA89DC1}" dt="2019-02-05T07:32:01.140" v="152"/>
            <ac:spMkLst>
              <pc:docMk/>
              <pc:sldMasterMk cId="2778194808" sldId="2147483674"/>
              <pc:sldLayoutMk cId="2930933293" sldId="2147483683"/>
              <ac:spMk id="6" creationId="{17C0EF72-0545-42CC-B335-DEC5E1DFE68E}"/>
            </ac:spMkLst>
          </pc:spChg>
          <pc:spChg chg="del">
            <ac:chgData name="Michael Bergmann" userId="22cc340be5c2da14" providerId="LiveId" clId="{05F2B5AB-D93C-4DEB-90F0-53192CA89DC1}" dt="2019-02-05T07:32:00.240" v="151" actId="478"/>
            <ac:spMkLst>
              <pc:docMk/>
              <pc:sldMasterMk cId="2778194808" sldId="2147483674"/>
              <pc:sldLayoutMk cId="2930933293" sldId="2147483683"/>
              <ac:spMk id="7" creationId="{00000000-0000-0000-0000-000000000000}"/>
            </ac:spMkLst>
          </pc:spChg>
        </pc:sldLayoutChg>
        <pc:sldLayoutChg chg="addSp delSp">
          <pc:chgData name="Michael Bergmann" userId="22cc340be5c2da14" providerId="LiveId" clId="{05F2B5AB-D93C-4DEB-90F0-53192CA89DC1}" dt="2019-02-05T07:32:22.063" v="156"/>
          <pc:sldLayoutMkLst>
            <pc:docMk/>
            <pc:sldMasterMk cId="2778194808" sldId="2147483674"/>
            <pc:sldLayoutMk cId="2691149772" sldId="2147483684"/>
          </pc:sldLayoutMkLst>
          <pc:spChg chg="add">
            <ac:chgData name="Michael Bergmann" userId="22cc340be5c2da14" providerId="LiveId" clId="{05F2B5AB-D93C-4DEB-90F0-53192CA89DC1}" dt="2019-02-05T07:32:22.063" v="156"/>
            <ac:spMkLst>
              <pc:docMk/>
              <pc:sldMasterMk cId="2778194808" sldId="2147483674"/>
              <pc:sldLayoutMk cId="2691149772" sldId="2147483684"/>
              <ac:spMk id="6" creationId="{992EEE26-4E29-487C-AD10-F8CEB02D7883}"/>
            </ac:spMkLst>
          </pc:spChg>
          <pc:spChg chg="del">
            <ac:chgData name="Michael Bergmann" userId="22cc340be5c2da14" providerId="LiveId" clId="{05F2B5AB-D93C-4DEB-90F0-53192CA89DC1}" dt="2019-02-05T07:32:21.449" v="155" actId="478"/>
            <ac:spMkLst>
              <pc:docMk/>
              <pc:sldMasterMk cId="2778194808" sldId="2147483674"/>
              <pc:sldLayoutMk cId="2691149772" sldId="2147483684"/>
              <ac:spMk id="7" creationId="{00000000-0000-0000-0000-000000000000}"/>
            </ac:spMkLst>
          </pc:spChg>
        </pc:sldLayoutChg>
        <pc:sldLayoutChg chg="addSp modSp">
          <pc:chgData name="Michael Bergmann" userId="22cc340be5c2da14" providerId="LiveId" clId="{05F2B5AB-D93C-4DEB-90F0-53192CA89DC1}" dt="2019-02-05T07:33:00.859" v="164" actId="207"/>
          <pc:sldLayoutMkLst>
            <pc:docMk/>
            <pc:sldMasterMk cId="2778194808" sldId="2147483674"/>
            <pc:sldLayoutMk cId="985950406" sldId="2147483685"/>
          </pc:sldLayoutMkLst>
          <pc:spChg chg="add mod">
            <ac:chgData name="Michael Bergmann" userId="22cc340be5c2da14" providerId="LiveId" clId="{05F2B5AB-D93C-4DEB-90F0-53192CA89DC1}" dt="2019-02-05T07:33:00.859" v="164" actId="207"/>
            <ac:spMkLst>
              <pc:docMk/>
              <pc:sldMasterMk cId="2778194808" sldId="2147483674"/>
              <pc:sldLayoutMk cId="985950406" sldId="2147483685"/>
              <ac:spMk id="6" creationId="{46B95587-202A-4890-8BAC-82BB9F24486D}"/>
            </ac:spMkLst>
          </pc:spChg>
        </pc:sldLayoutChg>
        <pc:sldLayoutChg chg="addSp delSp">
          <pc:chgData name="Michael Bergmann" userId="22cc340be5c2da14" providerId="LiveId" clId="{05F2B5AB-D93C-4DEB-90F0-53192CA89DC1}" dt="2019-02-05T07:32:38.911" v="160"/>
          <pc:sldLayoutMkLst>
            <pc:docMk/>
            <pc:sldMasterMk cId="2778194808" sldId="2147483674"/>
            <pc:sldLayoutMk cId="3978053808" sldId="2147483698"/>
          </pc:sldLayoutMkLst>
          <pc:spChg chg="add">
            <ac:chgData name="Michael Bergmann" userId="22cc340be5c2da14" providerId="LiveId" clId="{05F2B5AB-D93C-4DEB-90F0-53192CA89DC1}" dt="2019-02-05T07:32:38.911" v="160"/>
            <ac:spMkLst>
              <pc:docMk/>
              <pc:sldMasterMk cId="2778194808" sldId="2147483674"/>
              <pc:sldLayoutMk cId="3978053808" sldId="2147483698"/>
              <ac:spMk id="6" creationId="{B7B0BF06-1793-4066-8737-ABBDF151885E}"/>
            </ac:spMkLst>
          </pc:spChg>
          <pc:spChg chg="del">
            <ac:chgData name="Michael Bergmann" userId="22cc340be5c2da14" providerId="LiveId" clId="{05F2B5AB-D93C-4DEB-90F0-53192CA89DC1}" dt="2019-02-05T07:32:38.176" v="159" actId="478"/>
            <ac:spMkLst>
              <pc:docMk/>
              <pc:sldMasterMk cId="2778194808" sldId="2147483674"/>
              <pc:sldLayoutMk cId="3978053808" sldId="2147483698"/>
              <ac:spMk id="7" creationId="{00000000-0000-0000-0000-000000000000}"/>
            </ac:spMkLst>
          </pc:spChg>
        </pc:sldLayoutChg>
        <pc:sldLayoutChg chg="addSp delSp">
          <pc:chgData name="Michael Bergmann" userId="22cc340be5c2da14" providerId="LiveId" clId="{05F2B5AB-D93C-4DEB-90F0-53192CA89DC1}" dt="2019-02-05T07:31:49.894" v="150"/>
          <pc:sldLayoutMkLst>
            <pc:docMk/>
            <pc:sldMasterMk cId="2778194808" sldId="2147483674"/>
            <pc:sldLayoutMk cId="1661610026" sldId="2147483708"/>
          </pc:sldLayoutMkLst>
          <pc:spChg chg="del">
            <ac:chgData name="Michael Bergmann" userId="22cc340be5c2da14" providerId="LiveId" clId="{05F2B5AB-D93C-4DEB-90F0-53192CA89DC1}" dt="2019-02-05T07:31:49.222" v="149" actId="478"/>
            <ac:spMkLst>
              <pc:docMk/>
              <pc:sldMasterMk cId="2778194808" sldId="2147483674"/>
              <pc:sldLayoutMk cId="1661610026" sldId="2147483708"/>
              <ac:spMk id="7" creationId="{00000000-0000-0000-0000-000000000000}"/>
            </ac:spMkLst>
          </pc:spChg>
          <pc:spChg chg="add">
            <ac:chgData name="Michael Bergmann" userId="22cc340be5c2da14" providerId="LiveId" clId="{05F2B5AB-D93C-4DEB-90F0-53192CA89DC1}" dt="2019-02-05T07:31:49.894" v="150"/>
            <ac:spMkLst>
              <pc:docMk/>
              <pc:sldMasterMk cId="2778194808" sldId="2147483674"/>
              <pc:sldLayoutMk cId="1661610026" sldId="2147483708"/>
              <ac:spMk id="8" creationId="{19BFEB5F-A09E-4B21-94E2-025A21361F49}"/>
            </ac:spMkLst>
          </pc:spChg>
        </pc:sldLayoutChg>
        <pc:sldLayoutChg chg="addSp delSp">
          <pc:chgData name="Michael Bergmann" userId="22cc340be5c2da14" providerId="LiveId" clId="{05F2B5AB-D93C-4DEB-90F0-53192CA89DC1}" dt="2019-02-05T07:31:33.504" v="146"/>
          <pc:sldLayoutMkLst>
            <pc:docMk/>
            <pc:sldMasterMk cId="2778194808" sldId="2147483674"/>
            <pc:sldLayoutMk cId="610946708" sldId="2147483709"/>
          </pc:sldLayoutMkLst>
          <pc:spChg chg="del">
            <ac:chgData name="Michael Bergmann" userId="22cc340be5c2da14" providerId="LiveId" clId="{05F2B5AB-D93C-4DEB-90F0-53192CA89DC1}" dt="2019-02-05T07:31:32.119" v="145" actId="478"/>
            <ac:spMkLst>
              <pc:docMk/>
              <pc:sldMasterMk cId="2778194808" sldId="2147483674"/>
              <pc:sldLayoutMk cId="610946708" sldId="2147483709"/>
              <ac:spMk id="7" creationId="{00000000-0000-0000-0000-000000000000}"/>
            </ac:spMkLst>
          </pc:spChg>
          <pc:spChg chg="add">
            <ac:chgData name="Michael Bergmann" userId="22cc340be5c2da14" providerId="LiveId" clId="{05F2B5AB-D93C-4DEB-90F0-53192CA89DC1}" dt="2019-02-05T07:31:33.504" v="146"/>
            <ac:spMkLst>
              <pc:docMk/>
              <pc:sldMasterMk cId="2778194808" sldId="2147483674"/>
              <pc:sldLayoutMk cId="610946708" sldId="2147483709"/>
              <ac:spMk id="8" creationId="{842A877F-AC0B-4A43-9337-3982FECE3C3B}"/>
            </ac:spMkLst>
          </pc:spChg>
        </pc:sldLayoutChg>
        <pc:sldLayoutChg chg="addSp delSp">
          <pc:chgData name="Michael Bergmann" userId="22cc340be5c2da14" providerId="LiveId" clId="{05F2B5AB-D93C-4DEB-90F0-53192CA89DC1}" dt="2019-02-05T07:32:10.977" v="154"/>
          <pc:sldLayoutMkLst>
            <pc:docMk/>
            <pc:sldMasterMk cId="2778194808" sldId="2147483674"/>
            <pc:sldLayoutMk cId="369074175" sldId="2147483710"/>
          </pc:sldLayoutMkLst>
          <pc:spChg chg="del">
            <ac:chgData name="Michael Bergmann" userId="22cc340be5c2da14" providerId="LiveId" clId="{05F2B5AB-D93C-4DEB-90F0-53192CA89DC1}" dt="2019-02-05T07:32:10.284" v="153" actId="478"/>
            <ac:spMkLst>
              <pc:docMk/>
              <pc:sldMasterMk cId="2778194808" sldId="2147483674"/>
              <pc:sldLayoutMk cId="369074175" sldId="2147483710"/>
              <ac:spMk id="7" creationId="{00000000-0000-0000-0000-000000000000}"/>
            </ac:spMkLst>
          </pc:spChg>
          <pc:spChg chg="add">
            <ac:chgData name="Michael Bergmann" userId="22cc340be5c2da14" providerId="LiveId" clId="{05F2B5AB-D93C-4DEB-90F0-53192CA89DC1}" dt="2019-02-05T07:32:10.977" v="154"/>
            <ac:spMkLst>
              <pc:docMk/>
              <pc:sldMasterMk cId="2778194808" sldId="2147483674"/>
              <pc:sldLayoutMk cId="369074175" sldId="2147483710"/>
              <ac:spMk id="8" creationId="{2900EDEE-DB76-4219-B2E2-87D14A254DD3}"/>
            </ac:spMkLst>
          </pc:spChg>
        </pc:sldLayoutChg>
        <pc:sldLayoutChg chg="addSp delSp">
          <pc:chgData name="Michael Bergmann" userId="22cc340be5c2da14" providerId="LiveId" clId="{05F2B5AB-D93C-4DEB-90F0-53192CA89DC1}" dt="2019-02-05T07:32:30.054" v="158"/>
          <pc:sldLayoutMkLst>
            <pc:docMk/>
            <pc:sldMasterMk cId="2778194808" sldId="2147483674"/>
            <pc:sldLayoutMk cId="3596158956" sldId="2147483711"/>
          </pc:sldLayoutMkLst>
          <pc:spChg chg="del">
            <ac:chgData name="Michael Bergmann" userId="22cc340be5c2da14" providerId="LiveId" clId="{05F2B5AB-D93C-4DEB-90F0-53192CA89DC1}" dt="2019-02-05T07:32:28.998" v="157" actId="478"/>
            <ac:spMkLst>
              <pc:docMk/>
              <pc:sldMasterMk cId="2778194808" sldId="2147483674"/>
              <pc:sldLayoutMk cId="3596158956" sldId="2147483711"/>
              <ac:spMk id="7" creationId="{00000000-0000-0000-0000-000000000000}"/>
            </ac:spMkLst>
          </pc:spChg>
          <pc:spChg chg="add">
            <ac:chgData name="Michael Bergmann" userId="22cc340be5c2da14" providerId="LiveId" clId="{05F2B5AB-D93C-4DEB-90F0-53192CA89DC1}" dt="2019-02-05T07:32:30.054" v="158"/>
            <ac:spMkLst>
              <pc:docMk/>
              <pc:sldMasterMk cId="2778194808" sldId="2147483674"/>
              <pc:sldLayoutMk cId="3596158956" sldId="2147483711"/>
              <ac:spMk id="8" creationId="{A1310200-65FF-4A8E-A157-7AA5FF611F78}"/>
            </ac:spMkLst>
          </pc:spChg>
        </pc:sldLayoutChg>
        <pc:sldLayoutChg chg="addSp delSp">
          <pc:chgData name="Michael Bergmann" userId="22cc340be5c2da14" providerId="LiveId" clId="{05F2B5AB-D93C-4DEB-90F0-53192CA89DC1}" dt="2019-02-05T07:32:53.433" v="162"/>
          <pc:sldLayoutMkLst>
            <pc:docMk/>
            <pc:sldMasterMk cId="2778194808" sldId="2147483674"/>
            <pc:sldLayoutMk cId="3550430509" sldId="2147483712"/>
          </pc:sldLayoutMkLst>
          <pc:spChg chg="del">
            <ac:chgData name="Michael Bergmann" userId="22cc340be5c2da14" providerId="LiveId" clId="{05F2B5AB-D93C-4DEB-90F0-53192CA89DC1}" dt="2019-02-05T07:32:52.796" v="161" actId="478"/>
            <ac:spMkLst>
              <pc:docMk/>
              <pc:sldMasterMk cId="2778194808" sldId="2147483674"/>
              <pc:sldLayoutMk cId="3550430509" sldId="2147483712"/>
              <ac:spMk id="7" creationId="{00000000-0000-0000-0000-000000000000}"/>
            </ac:spMkLst>
          </pc:spChg>
          <pc:spChg chg="add">
            <ac:chgData name="Michael Bergmann" userId="22cc340be5c2da14" providerId="LiveId" clId="{05F2B5AB-D93C-4DEB-90F0-53192CA89DC1}" dt="2019-02-05T07:32:53.433" v="162"/>
            <ac:spMkLst>
              <pc:docMk/>
              <pc:sldMasterMk cId="2778194808" sldId="2147483674"/>
              <pc:sldLayoutMk cId="3550430509" sldId="2147483712"/>
              <ac:spMk id="8" creationId="{9B014BE5-E4C1-4F54-82C0-99EBBB7DCF67}"/>
            </ac:spMkLst>
          </pc:spChg>
        </pc:sldLayoutChg>
        <pc:sldLayoutChg chg="del">
          <pc:chgData name="Michael Bergmann" userId="22cc340be5c2da14" providerId="LiveId" clId="{05F2B5AB-D93C-4DEB-90F0-53192CA89DC1}" dt="2019-02-05T07:25:28.874" v="3" actId="2696"/>
          <pc:sldLayoutMkLst>
            <pc:docMk/>
            <pc:sldMasterMk cId="2778194808" sldId="2147483674"/>
            <pc:sldLayoutMk cId="1503901594" sldId="2147483739"/>
          </pc:sldLayoutMkLst>
        </pc:sldLayoutChg>
      </pc:sldMasterChg>
      <pc:sldMasterChg chg="delSldLayout modSldLayout">
        <pc:chgData name="Michael Bergmann" userId="22cc340be5c2da14" providerId="LiveId" clId="{05F2B5AB-D93C-4DEB-90F0-53192CA89DC1}" dt="2019-02-05T07:34:40.915" v="191" actId="207"/>
        <pc:sldMasterMkLst>
          <pc:docMk/>
          <pc:sldMasterMk cId="1258380022" sldId="2147483717"/>
        </pc:sldMasterMkLst>
        <pc:sldLayoutChg chg="addSp modSp">
          <pc:chgData name="Michael Bergmann" userId="22cc340be5c2da14" providerId="LiveId" clId="{05F2B5AB-D93C-4DEB-90F0-53192CA89DC1}" dt="2019-02-05T07:33:08.714" v="166" actId="207"/>
          <pc:sldLayoutMkLst>
            <pc:docMk/>
            <pc:sldMasterMk cId="1258380022" sldId="2147483717"/>
            <pc:sldLayoutMk cId="1928058648" sldId="2147483718"/>
          </pc:sldLayoutMkLst>
          <pc:spChg chg="add mod">
            <ac:chgData name="Michael Bergmann" userId="22cc340be5c2da14" providerId="LiveId" clId="{05F2B5AB-D93C-4DEB-90F0-53192CA89DC1}" dt="2019-02-05T07:33:08.714" v="166" actId="207"/>
            <ac:spMkLst>
              <pc:docMk/>
              <pc:sldMasterMk cId="1258380022" sldId="2147483717"/>
              <pc:sldLayoutMk cId="1928058648" sldId="2147483718"/>
              <ac:spMk id="5" creationId="{4B41F1AC-17F7-42D6-B943-5DDD6B22FF6E}"/>
            </ac:spMkLst>
          </pc:spChg>
        </pc:sldLayoutChg>
        <pc:sldLayoutChg chg="addSp modSp">
          <pc:chgData name="Michael Bergmann" userId="22cc340be5c2da14" providerId="LiveId" clId="{05F2B5AB-D93C-4DEB-90F0-53192CA89DC1}" dt="2019-02-05T07:33:15.242" v="168" actId="207"/>
          <pc:sldLayoutMkLst>
            <pc:docMk/>
            <pc:sldMasterMk cId="1258380022" sldId="2147483717"/>
            <pc:sldLayoutMk cId="2334441029" sldId="2147483719"/>
          </pc:sldLayoutMkLst>
          <pc:spChg chg="add mod">
            <ac:chgData name="Michael Bergmann" userId="22cc340be5c2da14" providerId="LiveId" clId="{05F2B5AB-D93C-4DEB-90F0-53192CA89DC1}" dt="2019-02-05T07:33:15.242" v="168" actId="207"/>
            <ac:spMkLst>
              <pc:docMk/>
              <pc:sldMasterMk cId="1258380022" sldId="2147483717"/>
              <pc:sldLayoutMk cId="2334441029" sldId="2147483719"/>
              <ac:spMk id="6" creationId="{731F0048-D655-4E0D-AE88-62A3BD662F2B}"/>
            </ac:spMkLst>
          </pc:spChg>
        </pc:sldLayoutChg>
        <pc:sldLayoutChg chg="addSp delSp del">
          <pc:chgData name="Michael Bergmann" userId="22cc340be5c2da14" providerId="LiveId" clId="{05F2B5AB-D93C-4DEB-90F0-53192CA89DC1}" dt="2019-02-05T07:33:40.302" v="172" actId="2696"/>
          <pc:sldLayoutMkLst>
            <pc:docMk/>
            <pc:sldMasterMk cId="1258380022" sldId="2147483717"/>
            <pc:sldLayoutMk cId="3393284105" sldId="2147483720"/>
          </pc:sldLayoutMkLst>
          <pc:spChg chg="add">
            <ac:chgData name="Michael Bergmann" userId="22cc340be5c2da14" providerId="LiveId" clId="{05F2B5AB-D93C-4DEB-90F0-53192CA89DC1}" dt="2019-02-05T07:33:23.401" v="170"/>
            <ac:spMkLst>
              <pc:docMk/>
              <pc:sldMasterMk cId="1258380022" sldId="2147483717"/>
              <pc:sldLayoutMk cId="3393284105" sldId="2147483720"/>
              <ac:spMk id="6" creationId="{96251ABB-1F9A-4754-B89E-E47BD1E8AD68}"/>
            </ac:spMkLst>
          </pc:spChg>
          <pc:spChg chg="del">
            <ac:chgData name="Michael Bergmann" userId="22cc340be5c2da14" providerId="LiveId" clId="{05F2B5AB-D93C-4DEB-90F0-53192CA89DC1}" dt="2019-02-05T07:33:22.678" v="169" actId="478"/>
            <ac:spMkLst>
              <pc:docMk/>
              <pc:sldMasterMk cId="1258380022" sldId="2147483717"/>
              <pc:sldLayoutMk cId="3393284105" sldId="2147483720"/>
              <ac:spMk id="7" creationId="{00000000-0000-0000-0000-000000000000}"/>
            </ac:spMkLst>
          </pc:spChg>
        </pc:sldLayoutChg>
        <pc:sldLayoutChg chg="delSp del">
          <pc:chgData name="Michael Bergmann" userId="22cc340be5c2da14" providerId="LiveId" clId="{05F2B5AB-D93C-4DEB-90F0-53192CA89DC1}" dt="2019-02-05T07:33:41.139" v="173" actId="2696"/>
          <pc:sldLayoutMkLst>
            <pc:docMk/>
            <pc:sldMasterMk cId="1258380022" sldId="2147483717"/>
            <pc:sldLayoutMk cId="341575801" sldId="2147483721"/>
          </pc:sldLayoutMkLst>
          <pc:spChg chg="del">
            <ac:chgData name="Michael Bergmann" userId="22cc340be5c2da14" providerId="LiveId" clId="{05F2B5AB-D93C-4DEB-90F0-53192CA89DC1}" dt="2019-02-05T07:33:37.354" v="171" actId="478"/>
            <ac:spMkLst>
              <pc:docMk/>
              <pc:sldMasterMk cId="1258380022" sldId="2147483717"/>
              <pc:sldLayoutMk cId="341575801" sldId="2147483721"/>
              <ac:spMk id="7" creationId="{00000000-0000-0000-0000-000000000000}"/>
            </ac:spMkLst>
          </pc:spChg>
        </pc:sldLayoutChg>
        <pc:sldLayoutChg chg="del">
          <pc:chgData name="Michael Bergmann" userId="22cc340be5c2da14" providerId="LiveId" clId="{05F2B5AB-D93C-4DEB-90F0-53192CA89DC1}" dt="2019-02-05T07:33:42.525" v="174" actId="2696"/>
          <pc:sldLayoutMkLst>
            <pc:docMk/>
            <pc:sldMasterMk cId="1258380022" sldId="2147483717"/>
            <pc:sldLayoutMk cId="3167116372" sldId="2147483722"/>
          </pc:sldLayoutMkLst>
        </pc:sldLayoutChg>
        <pc:sldLayoutChg chg="del">
          <pc:chgData name="Michael Bergmann" userId="22cc340be5c2da14" providerId="LiveId" clId="{05F2B5AB-D93C-4DEB-90F0-53192CA89DC1}" dt="2019-02-05T07:33:43.441" v="175" actId="2696"/>
          <pc:sldLayoutMkLst>
            <pc:docMk/>
            <pc:sldMasterMk cId="1258380022" sldId="2147483717"/>
            <pc:sldLayoutMk cId="869678502" sldId="2147483723"/>
          </pc:sldLayoutMkLst>
        </pc:sldLayoutChg>
        <pc:sldLayoutChg chg="addSp delSp">
          <pc:chgData name="Michael Bergmann" userId="22cc340be5c2da14" providerId="LiveId" clId="{05F2B5AB-D93C-4DEB-90F0-53192CA89DC1}" dt="2019-02-05T07:33:51.420" v="177"/>
          <pc:sldLayoutMkLst>
            <pc:docMk/>
            <pc:sldMasterMk cId="1258380022" sldId="2147483717"/>
            <pc:sldLayoutMk cId="721961717" sldId="2147483724"/>
          </pc:sldLayoutMkLst>
          <pc:spChg chg="add">
            <ac:chgData name="Michael Bergmann" userId="22cc340be5c2da14" providerId="LiveId" clId="{05F2B5AB-D93C-4DEB-90F0-53192CA89DC1}" dt="2019-02-05T07:33:51.420" v="177"/>
            <ac:spMkLst>
              <pc:docMk/>
              <pc:sldMasterMk cId="1258380022" sldId="2147483717"/>
              <pc:sldLayoutMk cId="721961717" sldId="2147483724"/>
              <ac:spMk id="6" creationId="{09165BA5-005F-4B2B-B7F5-580DE18A248C}"/>
            </ac:spMkLst>
          </pc:spChg>
          <pc:spChg chg="del">
            <ac:chgData name="Michael Bergmann" userId="22cc340be5c2da14" providerId="LiveId" clId="{05F2B5AB-D93C-4DEB-90F0-53192CA89DC1}" dt="2019-02-05T07:33:50.785" v="176" actId="478"/>
            <ac:spMkLst>
              <pc:docMk/>
              <pc:sldMasterMk cId="1258380022" sldId="2147483717"/>
              <pc:sldLayoutMk cId="721961717" sldId="2147483724"/>
              <ac:spMk id="7" creationId="{00000000-0000-0000-0000-000000000000}"/>
            </ac:spMkLst>
          </pc:spChg>
        </pc:sldLayoutChg>
        <pc:sldLayoutChg chg="modSp">
          <pc:chgData name="Michael Bergmann" userId="22cc340be5c2da14" providerId="LiveId" clId="{05F2B5AB-D93C-4DEB-90F0-53192CA89DC1}" dt="2019-02-05T07:30:42.084" v="140" actId="20577"/>
          <pc:sldLayoutMkLst>
            <pc:docMk/>
            <pc:sldMasterMk cId="1258380022" sldId="2147483717"/>
            <pc:sldLayoutMk cId="3787388092" sldId="2147483725"/>
          </pc:sldLayoutMkLst>
          <pc:spChg chg="mod">
            <ac:chgData name="Michael Bergmann" userId="22cc340be5c2da14" providerId="LiveId" clId="{05F2B5AB-D93C-4DEB-90F0-53192CA89DC1}" dt="2019-02-05T07:30:42.084" v="140" actId="20577"/>
            <ac:spMkLst>
              <pc:docMk/>
              <pc:sldMasterMk cId="1258380022" sldId="2147483717"/>
              <pc:sldLayoutMk cId="3787388092" sldId="2147483725"/>
              <ac:spMk id="7" creationId="{00000000-0000-0000-0000-000000000000}"/>
            </ac:spMkLst>
          </pc:spChg>
        </pc:sldLayoutChg>
        <pc:sldLayoutChg chg="del">
          <pc:chgData name="Michael Bergmann" userId="22cc340be5c2da14" providerId="LiveId" clId="{05F2B5AB-D93C-4DEB-90F0-53192CA89DC1}" dt="2019-02-05T07:33:58.687" v="178" actId="2696"/>
          <pc:sldLayoutMkLst>
            <pc:docMk/>
            <pc:sldMasterMk cId="1258380022" sldId="2147483717"/>
            <pc:sldLayoutMk cId="3550880501" sldId="2147483726"/>
          </pc:sldLayoutMkLst>
        </pc:sldLayoutChg>
        <pc:sldLayoutChg chg="del">
          <pc:chgData name="Michael Bergmann" userId="22cc340be5c2da14" providerId="LiveId" clId="{05F2B5AB-D93C-4DEB-90F0-53192CA89DC1}" dt="2019-02-05T07:33:59.589" v="179" actId="2696"/>
          <pc:sldLayoutMkLst>
            <pc:docMk/>
            <pc:sldMasterMk cId="1258380022" sldId="2147483717"/>
            <pc:sldLayoutMk cId="3502494802" sldId="2147483727"/>
          </pc:sldLayoutMkLst>
        </pc:sldLayoutChg>
        <pc:sldLayoutChg chg="del">
          <pc:chgData name="Michael Bergmann" userId="22cc340be5c2da14" providerId="LiveId" clId="{05F2B5AB-D93C-4DEB-90F0-53192CA89DC1}" dt="2019-02-05T07:34:00.915" v="180" actId="2696"/>
          <pc:sldLayoutMkLst>
            <pc:docMk/>
            <pc:sldMasterMk cId="1258380022" sldId="2147483717"/>
            <pc:sldLayoutMk cId="864362619" sldId="2147483728"/>
          </pc:sldLayoutMkLst>
        </pc:sldLayoutChg>
        <pc:sldLayoutChg chg="del">
          <pc:chgData name="Michael Bergmann" userId="22cc340be5c2da14" providerId="LiveId" clId="{05F2B5AB-D93C-4DEB-90F0-53192CA89DC1}" dt="2019-02-05T07:34:01.866" v="181" actId="2696"/>
          <pc:sldLayoutMkLst>
            <pc:docMk/>
            <pc:sldMasterMk cId="1258380022" sldId="2147483717"/>
            <pc:sldLayoutMk cId="1839629224" sldId="2147483729"/>
          </pc:sldLayoutMkLst>
        </pc:sldLayoutChg>
        <pc:sldLayoutChg chg="del">
          <pc:chgData name="Michael Bergmann" userId="22cc340be5c2da14" providerId="LiveId" clId="{05F2B5AB-D93C-4DEB-90F0-53192CA89DC1}" dt="2019-02-05T07:34:03.506" v="182" actId="2696"/>
          <pc:sldLayoutMkLst>
            <pc:docMk/>
            <pc:sldMasterMk cId="1258380022" sldId="2147483717"/>
            <pc:sldLayoutMk cId="3677180166" sldId="2147483730"/>
          </pc:sldLayoutMkLst>
        </pc:sldLayoutChg>
        <pc:sldLayoutChg chg="del">
          <pc:chgData name="Michael Bergmann" userId="22cc340be5c2da14" providerId="LiveId" clId="{05F2B5AB-D93C-4DEB-90F0-53192CA89DC1}" dt="2019-02-05T07:25:47.708" v="11" actId="2696"/>
          <pc:sldLayoutMkLst>
            <pc:docMk/>
            <pc:sldMasterMk cId="1258380022" sldId="2147483717"/>
            <pc:sldLayoutMk cId="4144090643" sldId="2147483732"/>
          </pc:sldLayoutMkLst>
        </pc:sldLayoutChg>
        <pc:sldLayoutChg chg="del">
          <pc:chgData name="Michael Bergmann" userId="22cc340be5c2da14" providerId="LiveId" clId="{05F2B5AB-D93C-4DEB-90F0-53192CA89DC1}" dt="2019-02-05T07:34:08.299" v="183" actId="2696"/>
          <pc:sldLayoutMkLst>
            <pc:docMk/>
            <pc:sldMasterMk cId="1258380022" sldId="2147483717"/>
            <pc:sldLayoutMk cId="2913158729" sldId="2147483733"/>
          </pc:sldLayoutMkLst>
        </pc:sldLayoutChg>
        <pc:sldLayoutChg chg="del">
          <pc:chgData name="Michael Bergmann" userId="22cc340be5c2da14" providerId="LiveId" clId="{05F2B5AB-D93C-4DEB-90F0-53192CA89DC1}" dt="2019-02-05T07:34:09.583" v="184" actId="2696"/>
          <pc:sldLayoutMkLst>
            <pc:docMk/>
            <pc:sldMasterMk cId="1258380022" sldId="2147483717"/>
            <pc:sldLayoutMk cId="2975577814" sldId="2147483734"/>
          </pc:sldLayoutMkLst>
        </pc:sldLayoutChg>
        <pc:sldLayoutChg chg="del">
          <pc:chgData name="Michael Bergmann" userId="22cc340be5c2da14" providerId="LiveId" clId="{05F2B5AB-D93C-4DEB-90F0-53192CA89DC1}" dt="2019-02-05T07:34:10.770" v="185" actId="2696"/>
          <pc:sldLayoutMkLst>
            <pc:docMk/>
            <pc:sldMasterMk cId="1258380022" sldId="2147483717"/>
            <pc:sldLayoutMk cId="189386937" sldId="2147483735"/>
          </pc:sldLayoutMkLst>
        </pc:sldLayoutChg>
        <pc:sldLayoutChg chg="addSp modSp">
          <pc:chgData name="Michael Bergmann" userId="22cc340be5c2da14" providerId="LiveId" clId="{05F2B5AB-D93C-4DEB-90F0-53192CA89DC1}" dt="2019-02-05T07:34:26.937" v="187" actId="207"/>
          <pc:sldLayoutMkLst>
            <pc:docMk/>
            <pc:sldMasterMk cId="1258380022" sldId="2147483717"/>
            <pc:sldLayoutMk cId="3194829629" sldId="2147483736"/>
          </pc:sldLayoutMkLst>
          <pc:spChg chg="add mod">
            <ac:chgData name="Michael Bergmann" userId="22cc340be5c2da14" providerId="LiveId" clId="{05F2B5AB-D93C-4DEB-90F0-53192CA89DC1}" dt="2019-02-05T07:34:26.937" v="187" actId="207"/>
            <ac:spMkLst>
              <pc:docMk/>
              <pc:sldMasterMk cId="1258380022" sldId="2147483717"/>
              <pc:sldLayoutMk cId="3194829629" sldId="2147483736"/>
              <ac:spMk id="12" creationId="{F4182B96-DC3E-4E01-BA87-0045FC9F27FA}"/>
            </ac:spMkLst>
          </pc:spChg>
        </pc:sldLayoutChg>
        <pc:sldLayoutChg chg="addSp modSp">
          <pc:chgData name="Michael Bergmann" userId="22cc340be5c2da14" providerId="LiveId" clId="{05F2B5AB-D93C-4DEB-90F0-53192CA89DC1}" dt="2019-02-05T07:34:33.524" v="189" actId="207"/>
          <pc:sldLayoutMkLst>
            <pc:docMk/>
            <pc:sldMasterMk cId="1258380022" sldId="2147483717"/>
            <pc:sldLayoutMk cId="846144665" sldId="2147483737"/>
          </pc:sldLayoutMkLst>
          <pc:spChg chg="add mod">
            <ac:chgData name="Michael Bergmann" userId="22cc340be5c2da14" providerId="LiveId" clId="{05F2B5AB-D93C-4DEB-90F0-53192CA89DC1}" dt="2019-02-05T07:34:33.524" v="189" actId="207"/>
            <ac:spMkLst>
              <pc:docMk/>
              <pc:sldMasterMk cId="1258380022" sldId="2147483717"/>
              <pc:sldLayoutMk cId="846144665" sldId="2147483737"/>
              <ac:spMk id="8" creationId="{EE72C6C1-22B0-421D-AB84-3848A32BFDC9}"/>
            </ac:spMkLst>
          </pc:spChg>
        </pc:sldLayoutChg>
        <pc:sldLayoutChg chg="addSp modSp">
          <pc:chgData name="Michael Bergmann" userId="22cc340be5c2da14" providerId="LiveId" clId="{05F2B5AB-D93C-4DEB-90F0-53192CA89DC1}" dt="2019-02-05T07:34:40.915" v="191" actId="207"/>
          <pc:sldLayoutMkLst>
            <pc:docMk/>
            <pc:sldMasterMk cId="1258380022" sldId="2147483717"/>
            <pc:sldLayoutMk cId="946188555" sldId="2147483738"/>
          </pc:sldLayoutMkLst>
          <pc:spChg chg="add mod">
            <ac:chgData name="Michael Bergmann" userId="22cc340be5c2da14" providerId="LiveId" clId="{05F2B5AB-D93C-4DEB-90F0-53192CA89DC1}" dt="2019-02-05T07:34:40.915" v="191" actId="207"/>
            <ac:spMkLst>
              <pc:docMk/>
              <pc:sldMasterMk cId="1258380022" sldId="2147483717"/>
              <pc:sldLayoutMk cId="946188555" sldId="2147483738"/>
              <ac:spMk id="11" creationId="{7C016AAC-1670-4EAD-A938-E0F022688272}"/>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6A3974D-0374-AA43-9782-2ABF9E05A00A}"/>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BB6D6B2D-0E59-F243-BADC-2BE1FD959DA5}"/>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92F8C4B-E273-1C42-B9F3-71F0AA362A1B}" type="datetimeFigureOut">
              <a:rPr lang="sv-SE" smtClean="0"/>
              <a:t>2019-02-05</a:t>
            </a:fld>
            <a:endParaRPr lang="sv-SE"/>
          </a:p>
        </p:txBody>
      </p:sp>
      <p:sp>
        <p:nvSpPr>
          <p:cNvPr id="4" name="Platshållare för sidfot 3">
            <a:extLst>
              <a:ext uri="{FF2B5EF4-FFF2-40B4-BE49-F238E27FC236}">
                <a16:creationId xmlns:a16="http://schemas.microsoft.com/office/drawing/2014/main" id="{DF17BC27-02C1-2242-8354-98C870A8A483}"/>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7F28A2C8-8B1A-8441-A49F-4A227E91B207}"/>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4FB72A2C-E838-1F4A-8BA0-4DDD4546C9D8}" type="slidenum">
              <a:rPr lang="sv-SE" smtClean="0"/>
              <a:t>‹Nr.›</a:t>
            </a:fld>
            <a:endParaRPr lang="sv-SE"/>
          </a:p>
        </p:txBody>
      </p:sp>
    </p:spTree>
    <p:extLst>
      <p:ext uri="{BB962C8B-B14F-4D97-AF65-F5344CB8AC3E}">
        <p14:creationId xmlns:p14="http://schemas.microsoft.com/office/powerpoint/2010/main" val="1645972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5659" cy="498056"/>
          </a:xfrm>
          <a:prstGeom prst="rect">
            <a:avLst/>
          </a:prstGeom>
        </p:spPr>
        <p:txBody>
          <a:bodyPr vert="horz" lIns="91422" tIns="45711" rIns="91422" bIns="45711" rtlCol="0"/>
          <a:lstStyle>
            <a:lvl1pPr algn="l">
              <a:defRPr sz="1200"/>
            </a:lvl1pPr>
          </a:lstStyle>
          <a:p>
            <a:endParaRPr lang="sv-SE"/>
          </a:p>
        </p:txBody>
      </p:sp>
      <p:sp>
        <p:nvSpPr>
          <p:cNvPr id="3" name="Platshållare för datum 2"/>
          <p:cNvSpPr>
            <a:spLocks noGrp="1"/>
          </p:cNvSpPr>
          <p:nvPr>
            <p:ph type="dt" idx="1"/>
          </p:nvPr>
        </p:nvSpPr>
        <p:spPr>
          <a:xfrm>
            <a:off x="3850445" y="0"/>
            <a:ext cx="2945659" cy="498056"/>
          </a:xfrm>
          <a:prstGeom prst="rect">
            <a:avLst/>
          </a:prstGeom>
        </p:spPr>
        <p:txBody>
          <a:bodyPr vert="horz" lIns="91422" tIns="45711" rIns="91422" bIns="45711" rtlCol="0"/>
          <a:lstStyle>
            <a:lvl1pPr algn="r">
              <a:defRPr sz="1200"/>
            </a:lvl1pPr>
          </a:lstStyle>
          <a:p>
            <a:fld id="{89CB4CE5-EE24-4B7F-8753-C109593295A5}" type="datetimeFigureOut">
              <a:rPr lang="sv-SE" smtClean="0"/>
              <a:t>2019-02-05</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22" tIns="45711" rIns="91422" bIns="45711"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22" tIns="45711" rIns="91422" bIns="45711"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1" y="9428584"/>
            <a:ext cx="2945659" cy="498055"/>
          </a:xfrm>
          <a:prstGeom prst="rect">
            <a:avLst/>
          </a:prstGeom>
        </p:spPr>
        <p:txBody>
          <a:bodyPr vert="horz" lIns="91422" tIns="45711" rIns="91422" bIns="45711"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5" y="9428584"/>
            <a:ext cx="2945659" cy="498055"/>
          </a:xfrm>
          <a:prstGeom prst="rect">
            <a:avLst/>
          </a:prstGeom>
        </p:spPr>
        <p:txBody>
          <a:bodyPr vert="horz" lIns="91422" tIns="45711" rIns="91422" bIns="45711" rtlCol="0" anchor="b"/>
          <a:lstStyle>
            <a:lvl1pPr algn="r">
              <a:defRPr sz="1200"/>
            </a:lvl1pPr>
          </a:lstStyle>
          <a:p>
            <a:fld id="{3E18346B-292C-4441-8B48-07D72E193800}" type="slidenum">
              <a:rPr lang="sv-SE" smtClean="0"/>
              <a:t>‹Nr.›</a:t>
            </a:fld>
            <a:endParaRPr lang="sv-SE"/>
          </a:p>
        </p:txBody>
      </p:sp>
    </p:spTree>
    <p:extLst>
      <p:ext uri="{BB962C8B-B14F-4D97-AF65-F5344CB8AC3E}">
        <p14:creationId xmlns:p14="http://schemas.microsoft.com/office/powerpoint/2010/main" val="2122094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5F859C0-1F04-4DA0-AD01-74C49517BC52}" type="slidenum">
              <a:rPr lang="en-GB" smtClean="0"/>
              <a:t>2</a:t>
            </a:fld>
            <a:endParaRPr lang="en-GB"/>
          </a:p>
        </p:txBody>
      </p:sp>
    </p:spTree>
    <p:extLst>
      <p:ext uri="{BB962C8B-B14F-4D97-AF65-F5344CB8AC3E}">
        <p14:creationId xmlns:p14="http://schemas.microsoft.com/office/powerpoint/2010/main" val="807364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422F8A5-1A7E-4F53-80A0-687F2EEC6D8C}" type="slidenum">
              <a:rPr lang="sv-SE" smtClean="0"/>
              <a:t>8</a:t>
            </a:fld>
            <a:endParaRPr lang="sv-SE"/>
          </a:p>
        </p:txBody>
      </p:sp>
    </p:spTree>
    <p:extLst>
      <p:ext uri="{BB962C8B-B14F-4D97-AF65-F5344CB8AC3E}">
        <p14:creationId xmlns:p14="http://schemas.microsoft.com/office/powerpoint/2010/main" val="3363501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Data Supply Chain Certification Proposal to WEND11</a:t>
            </a:r>
          </a:p>
        </p:txBody>
      </p:sp>
      <p:sp>
        <p:nvSpPr>
          <p:cNvPr id="5" name="Rectangle 3"/>
          <p:cNvSpPr>
            <a:spLocks noGrp="1" noChangeArrowheads="1"/>
          </p:cNvSpPr>
          <p:nvPr>
            <p:ph type="dt" idx="1"/>
          </p:nvPr>
        </p:nvSpPr>
        <p:spPr>
          <a:ln/>
        </p:spPr>
        <p:txBody>
          <a:bodyPr/>
          <a:lstStyle/>
          <a:p>
            <a:r>
              <a:rPr lang="en-US" altLang="en-US"/>
              <a:t>September 2008</a:t>
            </a:r>
          </a:p>
        </p:txBody>
      </p:sp>
      <p:sp>
        <p:nvSpPr>
          <p:cNvPr id="6" name="Rectangle 6"/>
          <p:cNvSpPr>
            <a:spLocks noGrp="1" noChangeArrowheads="1"/>
          </p:cNvSpPr>
          <p:nvPr>
            <p:ph type="ftr" sz="quarter" idx="4"/>
          </p:nvPr>
        </p:nvSpPr>
        <p:spPr>
          <a:ln/>
        </p:spPr>
        <p:txBody>
          <a:bodyPr/>
          <a:lstStyle/>
          <a:p>
            <a:r>
              <a:rPr lang="en-US" altLang="en-US"/>
              <a:t>By Michael Bergmann</a:t>
            </a:r>
          </a:p>
        </p:txBody>
      </p:sp>
      <p:sp>
        <p:nvSpPr>
          <p:cNvPr id="7" name="Rectangle 7"/>
          <p:cNvSpPr>
            <a:spLocks noGrp="1" noChangeArrowheads="1"/>
          </p:cNvSpPr>
          <p:nvPr>
            <p:ph type="sldNum" sz="quarter" idx="5"/>
          </p:nvPr>
        </p:nvSpPr>
        <p:spPr>
          <a:ln/>
        </p:spPr>
        <p:txBody>
          <a:bodyPr/>
          <a:lstStyle/>
          <a:p>
            <a:fld id="{DF780DDC-9AAB-437D-8AD3-41FF0D37FBD3}" type="slidenum">
              <a:rPr lang="en-US" altLang="en-US"/>
              <a:pPr/>
              <a:t>16</a:t>
            </a:fld>
            <a:endParaRPr lang="en-US" altLang="en-US"/>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pPr marL="228600" indent="-228600">
              <a:lnSpc>
                <a:spcPct val="80000"/>
              </a:lnSpc>
              <a:spcAft>
                <a:spcPct val="40000"/>
              </a:spcAft>
            </a:pPr>
            <a:r>
              <a:rPr lang="en-US" altLang="en-US" sz="1000" b="1"/>
              <a:t>Accuracy</a:t>
            </a:r>
            <a:br>
              <a:rPr lang="en-US" altLang="en-US" sz="1000" b="1"/>
            </a:br>
            <a:r>
              <a:rPr lang="en-US" altLang="en-US" sz="1000"/>
              <a:t>Accuracy is the degree of conformity of a measured or calculated quantity to its actual (true) value.</a:t>
            </a:r>
            <a:br>
              <a:rPr lang="en-US" altLang="en-US" sz="1000"/>
            </a:br>
            <a:endParaRPr lang="en-US" altLang="en-US" sz="1000"/>
          </a:p>
          <a:p>
            <a:pPr marL="228600" indent="-228600">
              <a:lnSpc>
                <a:spcPct val="80000"/>
              </a:lnSpc>
              <a:spcAft>
                <a:spcPct val="40000"/>
              </a:spcAft>
            </a:pPr>
            <a:r>
              <a:rPr lang="en-US" altLang="en-US" sz="1000" b="1"/>
              <a:t>Resolution</a:t>
            </a:r>
            <a:br>
              <a:rPr lang="en-US" altLang="en-US" sz="1000" b="1"/>
            </a:br>
            <a:r>
              <a:rPr lang="en-US" altLang="en-US" sz="1000"/>
              <a:t>Image resolution describes the detail an image holds. Higher resolution means more image detail. Image resolution can be measured in various ways. Basically, resolution quantifies how close lines can be to each other and still be visibly resolved.</a:t>
            </a:r>
            <a:br>
              <a:rPr lang="en-US" altLang="en-US" sz="1000"/>
            </a:br>
            <a:endParaRPr lang="en-US" altLang="en-US" sz="1000"/>
          </a:p>
          <a:p>
            <a:pPr marL="228600" indent="-228600">
              <a:lnSpc>
                <a:spcPct val="80000"/>
              </a:lnSpc>
              <a:spcAft>
                <a:spcPct val="40000"/>
              </a:spcAft>
            </a:pPr>
            <a:r>
              <a:rPr lang="en-US" altLang="en-US" sz="1000" b="1"/>
              <a:t>Assurance Level</a:t>
            </a:r>
            <a:br>
              <a:rPr lang="en-US" altLang="en-US" sz="1000" b="1"/>
            </a:br>
            <a:r>
              <a:rPr lang="en-US" altLang="en-US" sz="1000"/>
              <a:t> </a:t>
            </a:r>
            <a:r>
              <a:rPr lang="en-US" altLang="en-US" sz="1000" u="sng"/>
              <a:t>Critical</a:t>
            </a:r>
            <a:br>
              <a:rPr lang="en-US" altLang="en-US" sz="1000" u="sng"/>
            </a:br>
            <a:r>
              <a:rPr lang="en-US" altLang="en-US" sz="1000"/>
              <a:t>  Catastrophic: Failure conditions that would prevent continued safe voyage.</a:t>
            </a:r>
            <a:br>
              <a:rPr lang="en-US" altLang="en-US" sz="1000"/>
            </a:br>
            <a:r>
              <a:rPr lang="en-US" altLang="en-US" sz="1000"/>
              <a:t>  Hazardous: Failure conditions that would reduce the capability of the ship or the ability of the crew to cope with adverse operating conditions to the                 </a:t>
            </a:r>
            <a:br>
              <a:rPr lang="en-US" altLang="en-US" sz="1000"/>
            </a:br>
            <a:r>
              <a:rPr lang="en-US" altLang="en-US" sz="1000"/>
              <a:t>                   extent that there would be:</a:t>
            </a:r>
            <a:br>
              <a:rPr lang="en-US" altLang="en-US" sz="1000"/>
            </a:br>
            <a:r>
              <a:rPr lang="en-US" altLang="en-US" sz="1000"/>
              <a:t>                   (1) a large reduction in safety margins or functional capabilities,</a:t>
            </a:r>
            <a:br>
              <a:rPr lang="en-US" altLang="en-US" sz="1000"/>
            </a:br>
            <a:r>
              <a:rPr lang="en-US" altLang="en-US" sz="1000"/>
              <a:t>                   (2) physical distress or higher workload such that the crew could not be relied on to perform their tasks accurately or completely, or</a:t>
            </a:r>
            <a:br>
              <a:rPr lang="en-US" altLang="en-US" sz="1000"/>
            </a:br>
            <a:r>
              <a:rPr lang="en-US" altLang="en-US" sz="1000"/>
              <a:t>                   (3)</a:t>
            </a:r>
            <a:r>
              <a:rPr lang="en-US" altLang="en-US" sz="1000" b="1"/>
              <a:t> </a:t>
            </a:r>
            <a:r>
              <a:rPr lang="en-US" altLang="en-US" sz="1000"/>
              <a:t>adverse effects on occupants including serious or potentially fatal injuries to a small number of those occupants.</a:t>
            </a:r>
            <a:br>
              <a:rPr lang="en-US" altLang="en-US" sz="1000"/>
            </a:br>
            <a:r>
              <a:rPr lang="en-US" altLang="en-US" sz="1000" u="sng"/>
              <a:t>Essential</a:t>
            </a:r>
            <a:br>
              <a:rPr lang="en-US" altLang="en-US" sz="1000" u="sng"/>
            </a:br>
            <a:r>
              <a:rPr lang="en-US" altLang="en-US" sz="1000"/>
              <a:t>    Major: Failure conditions that would reduce the capability of the ship or the ability of the crew to cope with adverse operating conditions to the </a:t>
            </a:r>
            <a:br>
              <a:rPr lang="en-US" altLang="en-US" sz="1000"/>
            </a:br>
            <a:r>
              <a:rPr lang="en-US" altLang="en-US" sz="1000"/>
              <a:t>               extent that there would be, for example, a significant reduction in safety margins or functional capabilities, a significant increase in crew </a:t>
            </a:r>
            <a:br>
              <a:rPr lang="en-US" altLang="en-US" sz="1000"/>
            </a:br>
            <a:r>
              <a:rPr lang="en-US" altLang="en-US" sz="1000"/>
              <a:t>               workload or in conditions impairing crew efficiency, or discomfort to occupants, possibly including injuries</a:t>
            </a:r>
            <a:br>
              <a:rPr lang="en-US" altLang="en-US" sz="1000"/>
            </a:br>
            <a:r>
              <a:rPr lang="en-US" altLang="en-US" sz="1000"/>
              <a:t>    Minor: Failure conditions that would not significantly reduce ship safety, and that would involve crew actions that are well within their capabilities. </a:t>
            </a:r>
            <a:br>
              <a:rPr lang="en-US" altLang="en-US" sz="1000"/>
            </a:br>
            <a:r>
              <a:rPr lang="en-US" altLang="en-US" sz="1000"/>
              <a:t>              Minor failure conditions may include, for example, a slight reduction in safety margins or functional capabilities, a slight increase in crew </a:t>
            </a:r>
            <a:br>
              <a:rPr lang="en-US" altLang="en-US" sz="1000"/>
            </a:br>
            <a:r>
              <a:rPr lang="en-US" altLang="en-US" sz="1000"/>
              <a:t>              workload, such as routine voyage plan changes, or some inconvenience to occupants.</a:t>
            </a:r>
            <a:br>
              <a:rPr lang="en-US" altLang="en-US" sz="1000" u="sng"/>
            </a:br>
            <a:r>
              <a:rPr lang="en-US" altLang="en-US" sz="1000"/>
              <a:t>  </a:t>
            </a:r>
            <a:r>
              <a:rPr lang="en-US" altLang="en-US" sz="1000" u="sng"/>
              <a:t>Routine</a:t>
            </a:r>
            <a:br>
              <a:rPr lang="en-US" altLang="en-US" sz="1000" u="sng"/>
            </a:br>
            <a:r>
              <a:rPr lang="en-US" altLang="en-US" sz="1000"/>
              <a:t>    Failure conditions that do not affect the operational capability of the ship or increase crew workload.</a:t>
            </a:r>
          </a:p>
        </p:txBody>
      </p:sp>
    </p:spTree>
    <p:extLst>
      <p:ext uri="{BB962C8B-B14F-4D97-AF65-F5344CB8AC3E}">
        <p14:creationId xmlns:p14="http://schemas.microsoft.com/office/powerpoint/2010/main" val="3570512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2AE67D4-1131-4A97-85B3-61AACADE25EA}"/>
              </a:ext>
            </a:extLst>
          </p:cNvPr>
          <p:cNvSpPr>
            <a:spLocks noGrp="1" noChangeArrowheads="1"/>
          </p:cNvSpPr>
          <p:nvPr>
            <p:ph type="hdr" sz="quarter"/>
          </p:nvPr>
        </p:nvSpPr>
        <p:spPr>
          <a:ln/>
        </p:spPr>
        <p:txBody>
          <a:bodyPr/>
          <a:lstStyle/>
          <a:p>
            <a:r>
              <a:rPr lang="en-US" altLang="en-US"/>
              <a:t>Data Supply Chain Certification Proposal to WEND11</a:t>
            </a:r>
          </a:p>
        </p:txBody>
      </p:sp>
      <p:sp>
        <p:nvSpPr>
          <p:cNvPr id="5" name="Rectangle 3">
            <a:extLst>
              <a:ext uri="{FF2B5EF4-FFF2-40B4-BE49-F238E27FC236}">
                <a16:creationId xmlns:a16="http://schemas.microsoft.com/office/drawing/2014/main" id="{F7EB243D-4081-4578-89AC-0DBB02EA9B9E}"/>
              </a:ext>
            </a:extLst>
          </p:cNvPr>
          <p:cNvSpPr>
            <a:spLocks noGrp="1" noChangeArrowheads="1"/>
          </p:cNvSpPr>
          <p:nvPr>
            <p:ph type="dt" idx="1"/>
          </p:nvPr>
        </p:nvSpPr>
        <p:spPr>
          <a:ln/>
        </p:spPr>
        <p:txBody>
          <a:bodyPr/>
          <a:lstStyle/>
          <a:p>
            <a:r>
              <a:rPr lang="en-US" altLang="en-US"/>
              <a:t>September 2008</a:t>
            </a:r>
          </a:p>
        </p:txBody>
      </p:sp>
      <p:sp>
        <p:nvSpPr>
          <p:cNvPr id="6" name="Rectangle 6">
            <a:extLst>
              <a:ext uri="{FF2B5EF4-FFF2-40B4-BE49-F238E27FC236}">
                <a16:creationId xmlns:a16="http://schemas.microsoft.com/office/drawing/2014/main" id="{22040A5C-28BA-4DEC-8756-F69C423C293D}"/>
              </a:ext>
            </a:extLst>
          </p:cNvPr>
          <p:cNvSpPr>
            <a:spLocks noGrp="1" noChangeArrowheads="1"/>
          </p:cNvSpPr>
          <p:nvPr>
            <p:ph type="ftr" sz="quarter" idx="4"/>
          </p:nvPr>
        </p:nvSpPr>
        <p:spPr>
          <a:ln/>
        </p:spPr>
        <p:txBody>
          <a:bodyPr/>
          <a:lstStyle/>
          <a:p>
            <a:r>
              <a:rPr lang="en-US" altLang="en-US"/>
              <a:t>By Michael Bergmann</a:t>
            </a:r>
          </a:p>
        </p:txBody>
      </p:sp>
      <p:sp>
        <p:nvSpPr>
          <p:cNvPr id="7" name="Rectangle 7">
            <a:extLst>
              <a:ext uri="{FF2B5EF4-FFF2-40B4-BE49-F238E27FC236}">
                <a16:creationId xmlns:a16="http://schemas.microsoft.com/office/drawing/2014/main" id="{7A44A766-66F0-4C2C-B131-D81A34A5018A}"/>
              </a:ext>
            </a:extLst>
          </p:cNvPr>
          <p:cNvSpPr>
            <a:spLocks noGrp="1" noChangeArrowheads="1"/>
          </p:cNvSpPr>
          <p:nvPr>
            <p:ph type="sldNum" sz="quarter" idx="5"/>
          </p:nvPr>
        </p:nvSpPr>
        <p:spPr>
          <a:ln/>
        </p:spPr>
        <p:txBody>
          <a:bodyPr/>
          <a:lstStyle/>
          <a:p>
            <a:fld id="{7B5BA03B-F90F-4977-972C-F5D8ADED22F2}" type="slidenum">
              <a:rPr lang="en-US" altLang="en-US"/>
              <a:pPr/>
              <a:t>18</a:t>
            </a:fld>
            <a:endParaRPr lang="en-US" altLang="en-US"/>
          </a:p>
        </p:txBody>
      </p:sp>
      <p:sp>
        <p:nvSpPr>
          <p:cNvPr id="188418" name="Rectangle 2">
            <a:extLst>
              <a:ext uri="{FF2B5EF4-FFF2-40B4-BE49-F238E27FC236}">
                <a16:creationId xmlns:a16="http://schemas.microsoft.com/office/drawing/2014/main" id="{7267335F-D7C0-4C5D-B3B5-060C6ACC3603}"/>
              </a:ext>
            </a:extLst>
          </p:cNvPr>
          <p:cNvSpPr>
            <a:spLocks noGrp="1" noRot="1" noChangeAspect="1" noChangeArrowheads="1" noTextEdit="1"/>
          </p:cNvSpPr>
          <p:nvPr>
            <p:ph type="sldImg"/>
          </p:nvPr>
        </p:nvSpPr>
        <p:spPr>
          <a:ln/>
        </p:spPr>
      </p:sp>
      <p:sp>
        <p:nvSpPr>
          <p:cNvPr id="188419" name="Rectangle 3">
            <a:extLst>
              <a:ext uri="{FF2B5EF4-FFF2-40B4-BE49-F238E27FC236}">
                <a16:creationId xmlns:a16="http://schemas.microsoft.com/office/drawing/2014/main" id="{B4FB97C3-D41E-42DD-8A30-2C640FD27345}"/>
              </a:ext>
            </a:extLst>
          </p:cNvPr>
          <p:cNvSpPr>
            <a:spLocks noGrp="1" noChangeArrowheads="1"/>
          </p:cNvSpPr>
          <p:nvPr>
            <p:ph type="body" idx="1"/>
          </p:nvPr>
        </p:nvSpPr>
        <p:spPr/>
        <p:txBody>
          <a:bodyPr/>
          <a:lstStyle/>
          <a:p>
            <a:pPr lvl="1">
              <a:spcAft>
                <a:spcPct val="35000"/>
              </a:spcAft>
              <a:buFontTx/>
              <a:buChar char="•"/>
            </a:pPr>
            <a:r>
              <a:rPr lang="de-DE" altLang="en-US" sz="1000"/>
              <a:t>The integrity of the maritime authorities and the hydrographic offices created source data is not degraded.</a:t>
            </a:r>
          </a:p>
          <a:p>
            <a:pPr lvl="1">
              <a:spcAft>
                <a:spcPct val="35000"/>
              </a:spcAft>
              <a:buFontTx/>
              <a:buChar char="•"/>
            </a:pPr>
            <a:r>
              <a:rPr lang="de-DE" altLang="en-US" sz="1000"/>
              <a:t>The databases are compatible with the type of equipment that will use them.</a:t>
            </a:r>
          </a:p>
          <a:p>
            <a:pPr lvl="1">
              <a:spcAft>
                <a:spcPct val="35000"/>
              </a:spcAft>
              <a:buFontTx/>
              <a:buChar char="•"/>
            </a:pPr>
            <a:r>
              <a:rPr lang="de-DE" altLang="en-US" sz="1000"/>
              <a:t>The databases are updated in ways that ensure that the above remain current and valid.</a:t>
            </a:r>
          </a:p>
          <a:p>
            <a:pPr lvl="1">
              <a:spcAft>
                <a:spcPct val="35000"/>
              </a:spcAft>
              <a:buFontTx/>
              <a:buChar char="•"/>
            </a:pPr>
            <a:r>
              <a:rPr lang="de-DE" altLang="en-US" sz="1000"/>
              <a:t>Includes all processes involved in processing, controlling and loading of maritime data and databases.</a:t>
            </a:r>
          </a:p>
          <a:p>
            <a:pPr lvl="1">
              <a:spcAft>
                <a:spcPct val="35000"/>
              </a:spcAft>
              <a:buFontTx/>
              <a:buChar char="•"/>
            </a:pPr>
            <a:r>
              <a:rPr lang="en-US" altLang="en-US" sz="1000"/>
              <a:t>Collection of disciplines necessary to provide assurance that the production of maritime databases meet the high integrity required for a safe trip.</a:t>
            </a:r>
          </a:p>
          <a:p>
            <a:pPr lvl="1">
              <a:spcAft>
                <a:spcPct val="35000"/>
              </a:spcAft>
              <a:buFontTx/>
              <a:buChar char="•"/>
            </a:pPr>
            <a:r>
              <a:rPr lang="en-US" altLang="en-US" sz="1000"/>
              <a:t>Recommended minimum standard for the processing of maritime data. </a:t>
            </a:r>
          </a:p>
          <a:p>
            <a:pPr lvl="1">
              <a:spcAft>
                <a:spcPct val="35000"/>
              </a:spcAft>
              <a:buFontTx/>
              <a:buChar char="•"/>
            </a:pPr>
            <a:r>
              <a:rPr lang="en-US" altLang="en-US" sz="1000"/>
              <a:t>Applicable to all phases of the maritime data process, from origination through acceptance and application by the end-user.</a:t>
            </a:r>
            <a:endParaRPr lang="de-DE" altLang="en-US" sz="1000"/>
          </a:p>
          <a:p>
            <a:pPr lvl="1">
              <a:spcAft>
                <a:spcPct val="35000"/>
              </a:spcAft>
              <a:buFontTx/>
              <a:buChar char="•"/>
            </a:pPr>
            <a:endParaRPr lang="de-DE" altLang="en-US" sz="10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Different</a:t>
            </a:r>
            <a:r>
              <a:rPr lang="nl-NL" baseline="0" dirty="0"/>
              <a:t> </a:t>
            </a:r>
            <a:r>
              <a:rPr lang="nl-NL" baseline="0" dirty="0" err="1"/>
              <a:t>initiatives</a:t>
            </a:r>
            <a:r>
              <a:rPr lang="nl-NL" baseline="0" dirty="0"/>
              <a:t> have </a:t>
            </a:r>
            <a:r>
              <a:rPr lang="nl-NL" baseline="0" dirty="0" err="1"/>
              <a:t>validated</a:t>
            </a:r>
            <a:r>
              <a:rPr lang="nl-NL" baseline="0" dirty="0"/>
              <a:t> </a:t>
            </a:r>
            <a:r>
              <a:rPr lang="nl-NL" baseline="0" dirty="0" err="1"/>
              <a:t>the</a:t>
            </a:r>
            <a:r>
              <a:rPr lang="nl-NL" baseline="0" dirty="0"/>
              <a:t> concept of </a:t>
            </a:r>
            <a:r>
              <a:rPr lang="nl-NL" baseline="0" dirty="0" err="1"/>
              <a:t>the</a:t>
            </a:r>
            <a:r>
              <a:rPr lang="nl-NL" baseline="0" dirty="0"/>
              <a:t> </a:t>
            </a:r>
            <a:r>
              <a:rPr lang="nl-NL" baseline="0" dirty="0" err="1"/>
              <a:t>definitions</a:t>
            </a:r>
            <a:endParaRPr lang="en-GB" dirty="0"/>
          </a:p>
        </p:txBody>
      </p:sp>
      <p:sp>
        <p:nvSpPr>
          <p:cNvPr id="4" name="Tijdelijke aanduiding voor dianummer 3"/>
          <p:cNvSpPr>
            <a:spLocks noGrp="1"/>
          </p:cNvSpPr>
          <p:nvPr>
            <p:ph type="sldNum" sz="quarter" idx="10"/>
          </p:nvPr>
        </p:nvSpPr>
        <p:spPr/>
        <p:txBody>
          <a:bodyPr/>
          <a:lstStyle/>
          <a:p>
            <a:fld id="{0A9A1810-0A50-4469-A221-F8BDC94DF6DB}" type="slidenum">
              <a:rPr lang="en-GB" smtClean="0"/>
              <a:t>19</a:t>
            </a:fld>
            <a:endParaRPr lang="en-GB"/>
          </a:p>
        </p:txBody>
      </p:sp>
    </p:spTree>
    <p:extLst>
      <p:ext uri="{BB962C8B-B14F-4D97-AF65-F5344CB8AC3E}">
        <p14:creationId xmlns:p14="http://schemas.microsoft.com/office/powerpoint/2010/main" val="4079794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F859C0-1F04-4DA0-AD01-74C49517BC52}" type="slidenum">
              <a:rPr lang="en-GB" smtClean="0"/>
              <a:t>25</a:t>
            </a:fld>
            <a:endParaRPr lang="en-GB"/>
          </a:p>
        </p:txBody>
      </p:sp>
    </p:spTree>
    <p:extLst>
      <p:ext uri="{BB962C8B-B14F-4D97-AF65-F5344CB8AC3E}">
        <p14:creationId xmlns:p14="http://schemas.microsoft.com/office/powerpoint/2010/main" val="2346612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t">
    <p:spTree>
      <p:nvGrpSpPr>
        <p:cNvPr id="1" name=""/>
        <p:cNvGrpSpPr/>
        <p:nvPr/>
      </p:nvGrpSpPr>
      <p:grpSpPr>
        <a:xfrm>
          <a:off x="0" y="0"/>
          <a:ext cx="0" cy="0"/>
          <a:chOff x="0" y="0"/>
          <a:chExt cx="0" cy="0"/>
        </a:xfrm>
      </p:grpSpPr>
      <p:sp>
        <p:nvSpPr>
          <p:cNvPr id="4" name="Rubrik 3"/>
          <p:cNvSpPr>
            <a:spLocks noGrp="1"/>
          </p:cNvSpPr>
          <p:nvPr>
            <p:ph type="title"/>
          </p:nvPr>
        </p:nvSpPr>
        <p:spPr>
          <a:xfrm>
            <a:off x="550863" y="333376"/>
            <a:ext cx="10945812" cy="5724526"/>
          </a:xfrm>
        </p:spPr>
        <p:txBody>
          <a:bodyPr>
            <a:normAutofit/>
          </a:bodyPr>
          <a:lstStyle>
            <a:lvl1pPr>
              <a:defRPr sz="4400">
                <a:solidFill>
                  <a:srgbClr val="7F7F7F"/>
                </a:solidFill>
              </a:defRPr>
            </a:lvl1pPr>
          </a:lstStyle>
          <a:p>
            <a:r>
              <a:rPr lang="sv-SE" dirty="0"/>
              <a:t>Klicka här för att ändra format</a:t>
            </a:r>
          </a:p>
        </p:txBody>
      </p:sp>
      <p:sp>
        <p:nvSpPr>
          <p:cNvPr id="2" name="Platshållare för bildnummer 1"/>
          <p:cNvSpPr>
            <a:spLocks noGrp="1"/>
          </p:cNvSpPr>
          <p:nvPr>
            <p:ph type="sldNum" sz="quarter" idx="12"/>
          </p:nvPr>
        </p:nvSpPr>
        <p:spPr/>
        <p:txBody>
          <a:bodyPr/>
          <a:lstStyle/>
          <a:p>
            <a:fld id="{689F2D8B-41AF-4F0A-96D1-36B06F461775}" type="slidenum">
              <a:rPr lang="sv-SE" smtClean="0"/>
              <a:pPr/>
              <a:t>‹Nr.›</a:t>
            </a:fld>
            <a:endParaRPr lang="sv-SE"/>
          </a:p>
        </p:txBody>
      </p:sp>
    </p:spTree>
    <p:extLst>
      <p:ext uri="{BB962C8B-B14F-4D97-AF65-F5344CB8AC3E}">
        <p14:creationId xmlns:p14="http://schemas.microsoft.com/office/powerpoint/2010/main" val="1981122672"/>
      </p:ext>
    </p:extLst>
  </p:cSld>
  <p:clrMapOvr>
    <a:masterClrMapping/>
  </p:clrMapOvr>
  <p:extLst mod="1">
    <p:ext uri="{DCECCB84-F9BA-43D5-87BE-67443E8EF086}">
      <p15:sldGuideLst xmlns:p15="http://schemas.microsoft.com/office/powerpoint/2012/main">
        <p15:guide id="1" orient="horz" pos="381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Orange - Ahead">
    <p:bg>
      <p:bgPr>
        <a:solidFill>
          <a:schemeClr val="accent5"/>
        </a:solidFill>
        <a:effectLst/>
      </p:bgPr>
    </p:bg>
    <p:spTree>
      <p:nvGrpSpPr>
        <p:cNvPr id="1" name=""/>
        <p:cNvGrpSpPr/>
        <p:nvPr/>
      </p:nvGrpSpPr>
      <p:grpSpPr>
        <a:xfrm>
          <a:off x="0" y="0"/>
          <a:ext cx="0" cy="0"/>
          <a:chOff x="0" y="0"/>
          <a:chExt cx="0" cy="0"/>
        </a:xfrm>
      </p:grpSpPr>
      <p:sp>
        <p:nvSpPr>
          <p:cNvPr id="4" name="Rubrik 3"/>
          <p:cNvSpPr>
            <a:spLocks noGrp="1"/>
          </p:cNvSpPr>
          <p:nvPr>
            <p:ph type="title"/>
          </p:nvPr>
        </p:nvSpPr>
        <p:spPr>
          <a:xfrm>
            <a:off x="550863" y="333375"/>
            <a:ext cx="5545137" cy="5724525"/>
          </a:xfrm>
        </p:spPr>
        <p:txBody>
          <a:bodyPr>
            <a:normAutofit/>
          </a:bodyPr>
          <a:lstStyle>
            <a:lvl1pPr>
              <a:defRPr sz="4400">
                <a:solidFill>
                  <a:schemeClr val="bg1"/>
                </a:solidFill>
              </a:defRPr>
            </a:lvl1pPr>
          </a:lstStyle>
          <a:p>
            <a:r>
              <a:rPr lang="sv-SE" dirty="0"/>
              <a:t>Klicka här för att ändra format</a:t>
            </a:r>
          </a:p>
        </p:txBody>
      </p:sp>
      <p:pic>
        <p:nvPicPr>
          <p:cNvPr id="5" name="Bildobjekt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41576" y="6205143"/>
            <a:ext cx="394849" cy="507600"/>
          </a:xfrm>
          <a:prstGeom prst="rect">
            <a:avLst/>
          </a:prstGeom>
        </p:spPr>
      </p:pic>
      <p:sp>
        <p:nvSpPr>
          <p:cNvPr id="2" name="Platshållare för bildnummer 1"/>
          <p:cNvSpPr>
            <a:spLocks noGrp="1"/>
          </p:cNvSpPr>
          <p:nvPr>
            <p:ph type="sldNum" sz="quarter" idx="11"/>
          </p:nvPr>
        </p:nvSpPr>
        <p:spPr/>
        <p:txBody>
          <a:bodyPr/>
          <a:lstStyle>
            <a:lvl1pPr>
              <a:defRPr>
                <a:solidFill>
                  <a:schemeClr val="bg1"/>
                </a:solidFill>
              </a:defRPr>
            </a:lvl1pPr>
          </a:lstStyle>
          <a:p>
            <a:fld id="{689F2D8B-41AF-4F0A-96D1-36B06F461775}" type="slidenum">
              <a:rPr lang="sv-SE" smtClean="0"/>
              <a:pPr/>
              <a:t>‹Nr.›</a:t>
            </a:fld>
            <a:endParaRPr lang="sv-SE"/>
          </a:p>
        </p:txBody>
      </p:sp>
      <p:pic>
        <p:nvPicPr>
          <p:cNvPr id="9" name="Platshållare för bild 38" descr="rise_ahead_logo_cmyk_h_u_vit_NY.eps"/>
          <p:cNvPicPr>
            <a:picLocks noChangeAspect="1"/>
          </p:cNvPicPr>
          <p:nvPr userDrawn="1"/>
        </p:nvPicPr>
        <p:blipFill rotWithShape="1">
          <a:blip r:embed="rId3" cstate="email">
            <a:extLst>
              <a:ext uri="{28A0092B-C50C-407E-A947-70E740481C1C}">
                <a14:useLocalDpi xmlns:a14="http://schemas.microsoft.com/office/drawing/2010/main"/>
              </a:ext>
            </a:extLst>
          </a:blip>
          <a:srcRect l="49369"/>
          <a:stretch/>
        </p:blipFill>
        <p:spPr>
          <a:xfrm>
            <a:off x="6797695" y="1171575"/>
            <a:ext cx="3964894" cy="4285776"/>
          </a:xfrm>
          <a:prstGeom prst="rect">
            <a:avLst/>
          </a:prstGeom>
          <a:noFill/>
        </p:spPr>
      </p:pic>
      <p:sp>
        <p:nvSpPr>
          <p:cNvPr id="8" name="Rektangel 6">
            <a:extLst>
              <a:ext uri="{FF2B5EF4-FFF2-40B4-BE49-F238E27FC236}">
                <a16:creationId xmlns:a16="http://schemas.microsoft.com/office/drawing/2014/main" id="{A1310200-65FF-4A8E-A157-7AA5FF611F78}"/>
              </a:ext>
            </a:extLst>
          </p:cNvPr>
          <p:cNvSpPr/>
          <p:nvPr userDrawn="1"/>
        </p:nvSpPr>
        <p:spPr>
          <a:xfrm>
            <a:off x="1076743" y="6468902"/>
            <a:ext cx="3250633" cy="276999"/>
          </a:xfrm>
          <a:prstGeom prst="rect">
            <a:avLst/>
          </a:prstGeom>
        </p:spPr>
        <p:txBody>
          <a:bodyPr wrap="none">
            <a:spAutoFit/>
          </a:bodyPr>
          <a:lstStyle/>
          <a:p>
            <a:pPr defTabSz="457200">
              <a:defRPr/>
            </a:pPr>
            <a:r>
              <a:rPr lang="sv-SE" sz="1200" b="1" cap="all" dirty="0">
                <a:solidFill>
                  <a:prstClr val="white"/>
                </a:solidFill>
              </a:rPr>
              <a:t>E-Nav Underway International 2019</a:t>
            </a:r>
          </a:p>
        </p:txBody>
      </p:sp>
    </p:spTree>
    <p:extLst>
      <p:ext uri="{BB962C8B-B14F-4D97-AF65-F5344CB8AC3E}">
        <p14:creationId xmlns:p14="http://schemas.microsoft.com/office/powerpoint/2010/main" val="3596158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Grå">
    <p:bg>
      <p:bgPr>
        <a:solidFill>
          <a:schemeClr val="tx2"/>
        </a:solidFill>
        <a:effectLst/>
      </p:bgPr>
    </p:bg>
    <p:spTree>
      <p:nvGrpSpPr>
        <p:cNvPr id="1" name=""/>
        <p:cNvGrpSpPr/>
        <p:nvPr/>
      </p:nvGrpSpPr>
      <p:grpSpPr>
        <a:xfrm>
          <a:off x="0" y="0"/>
          <a:ext cx="0" cy="0"/>
          <a:chOff x="0" y="0"/>
          <a:chExt cx="0" cy="0"/>
        </a:xfrm>
      </p:grpSpPr>
      <p:sp>
        <p:nvSpPr>
          <p:cNvPr id="4" name="Rubrik 3"/>
          <p:cNvSpPr>
            <a:spLocks noGrp="1"/>
          </p:cNvSpPr>
          <p:nvPr>
            <p:ph type="title"/>
          </p:nvPr>
        </p:nvSpPr>
        <p:spPr>
          <a:xfrm>
            <a:off x="550863" y="333375"/>
            <a:ext cx="10945812" cy="5724525"/>
          </a:xfrm>
        </p:spPr>
        <p:txBody>
          <a:bodyPr>
            <a:normAutofit/>
          </a:bodyPr>
          <a:lstStyle>
            <a:lvl1pPr>
              <a:defRPr sz="4400">
                <a:solidFill>
                  <a:schemeClr val="bg1"/>
                </a:solidFill>
              </a:defRPr>
            </a:lvl1pPr>
          </a:lstStyle>
          <a:p>
            <a:r>
              <a:rPr lang="sv-SE" dirty="0"/>
              <a:t>Klicka här för att ändra format</a:t>
            </a:r>
          </a:p>
        </p:txBody>
      </p:sp>
      <p:pic>
        <p:nvPicPr>
          <p:cNvPr id="5" name="Bildobjekt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41576" y="6205143"/>
            <a:ext cx="394849" cy="507600"/>
          </a:xfrm>
          <a:prstGeom prst="rect">
            <a:avLst/>
          </a:prstGeom>
        </p:spPr>
      </p:pic>
      <p:sp>
        <p:nvSpPr>
          <p:cNvPr id="2" name="Platshållare för bildnummer 1"/>
          <p:cNvSpPr>
            <a:spLocks noGrp="1"/>
          </p:cNvSpPr>
          <p:nvPr>
            <p:ph type="sldNum" sz="quarter" idx="11"/>
          </p:nvPr>
        </p:nvSpPr>
        <p:spPr/>
        <p:txBody>
          <a:bodyPr/>
          <a:lstStyle>
            <a:lvl1pPr>
              <a:defRPr>
                <a:solidFill>
                  <a:schemeClr val="bg1"/>
                </a:solidFill>
              </a:defRPr>
            </a:lvl1pPr>
          </a:lstStyle>
          <a:p>
            <a:fld id="{689F2D8B-41AF-4F0A-96D1-36B06F461775}" type="slidenum">
              <a:rPr lang="sv-SE" smtClean="0"/>
              <a:pPr/>
              <a:t>‹Nr.›</a:t>
            </a:fld>
            <a:endParaRPr lang="sv-SE"/>
          </a:p>
        </p:txBody>
      </p:sp>
      <p:sp>
        <p:nvSpPr>
          <p:cNvPr id="6" name="Rektangel 6">
            <a:extLst>
              <a:ext uri="{FF2B5EF4-FFF2-40B4-BE49-F238E27FC236}">
                <a16:creationId xmlns:a16="http://schemas.microsoft.com/office/drawing/2014/main" id="{B7B0BF06-1793-4066-8737-ABBDF151885E}"/>
              </a:ext>
            </a:extLst>
          </p:cNvPr>
          <p:cNvSpPr/>
          <p:nvPr userDrawn="1"/>
        </p:nvSpPr>
        <p:spPr>
          <a:xfrm>
            <a:off x="1076743" y="6468902"/>
            <a:ext cx="3250633" cy="276999"/>
          </a:xfrm>
          <a:prstGeom prst="rect">
            <a:avLst/>
          </a:prstGeom>
        </p:spPr>
        <p:txBody>
          <a:bodyPr wrap="none">
            <a:spAutoFit/>
          </a:bodyPr>
          <a:lstStyle/>
          <a:p>
            <a:pPr defTabSz="457200">
              <a:defRPr/>
            </a:pPr>
            <a:r>
              <a:rPr lang="sv-SE" sz="1200" b="1" cap="all" dirty="0">
                <a:solidFill>
                  <a:prstClr val="white"/>
                </a:solidFill>
              </a:rPr>
              <a:t>E-Nav Underway International 2019</a:t>
            </a:r>
          </a:p>
        </p:txBody>
      </p:sp>
    </p:spTree>
    <p:extLst>
      <p:ext uri="{BB962C8B-B14F-4D97-AF65-F5344CB8AC3E}">
        <p14:creationId xmlns:p14="http://schemas.microsoft.com/office/powerpoint/2010/main" val="3978053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Grå - Ahead">
    <p:bg>
      <p:bgPr>
        <a:solidFill>
          <a:schemeClr val="tx2"/>
        </a:solidFill>
        <a:effectLst/>
      </p:bgPr>
    </p:bg>
    <p:spTree>
      <p:nvGrpSpPr>
        <p:cNvPr id="1" name=""/>
        <p:cNvGrpSpPr/>
        <p:nvPr/>
      </p:nvGrpSpPr>
      <p:grpSpPr>
        <a:xfrm>
          <a:off x="0" y="0"/>
          <a:ext cx="0" cy="0"/>
          <a:chOff x="0" y="0"/>
          <a:chExt cx="0" cy="0"/>
        </a:xfrm>
      </p:grpSpPr>
      <p:sp>
        <p:nvSpPr>
          <p:cNvPr id="4" name="Rubrik 3"/>
          <p:cNvSpPr>
            <a:spLocks noGrp="1"/>
          </p:cNvSpPr>
          <p:nvPr>
            <p:ph type="title"/>
          </p:nvPr>
        </p:nvSpPr>
        <p:spPr>
          <a:xfrm>
            <a:off x="550863" y="333375"/>
            <a:ext cx="5545137" cy="5724525"/>
          </a:xfrm>
        </p:spPr>
        <p:txBody>
          <a:bodyPr>
            <a:normAutofit/>
          </a:bodyPr>
          <a:lstStyle>
            <a:lvl1pPr>
              <a:defRPr sz="4400">
                <a:solidFill>
                  <a:schemeClr val="bg1"/>
                </a:solidFill>
              </a:defRPr>
            </a:lvl1pPr>
          </a:lstStyle>
          <a:p>
            <a:r>
              <a:rPr lang="sv-SE" dirty="0"/>
              <a:t>Klicka här för att ändra format</a:t>
            </a:r>
          </a:p>
        </p:txBody>
      </p:sp>
      <p:pic>
        <p:nvPicPr>
          <p:cNvPr id="5" name="Bildobjekt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41576" y="6205143"/>
            <a:ext cx="394849" cy="507600"/>
          </a:xfrm>
          <a:prstGeom prst="rect">
            <a:avLst/>
          </a:prstGeom>
        </p:spPr>
      </p:pic>
      <p:sp>
        <p:nvSpPr>
          <p:cNvPr id="2" name="Platshållare för bildnummer 1"/>
          <p:cNvSpPr>
            <a:spLocks noGrp="1"/>
          </p:cNvSpPr>
          <p:nvPr>
            <p:ph type="sldNum" sz="quarter" idx="11"/>
          </p:nvPr>
        </p:nvSpPr>
        <p:spPr/>
        <p:txBody>
          <a:bodyPr/>
          <a:lstStyle>
            <a:lvl1pPr>
              <a:defRPr>
                <a:solidFill>
                  <a:schemeClr val="bg1"/>
                </a:solidFill>
              </a:defRPr>
            </a:lvl1pPr>
          </a:lstStyle>
          <a:p>
            <a:fld id="{689F2D8B-41AF-4F0A-96D1-36B06F461775}" type="slidenum">
              <a:rPr lang="sv-SE" smtClean="0"/>
              <a:pPr/>
              <a:t>‹Nr.›</a:t>
            </a:fld>
            <a:endParaRPr lang="sv-SE"/>
          </a:p>
        </p:txBody>
      </p:sp>
      <p:pic>
        <p:nvPicPr>
          <p:cNvPr id="9" name="Platshållare för bild 38" descr="rise_ahead_logo_cmyk_h_u_vit_NY.eps"/>
          <p:cNvPicPr>
            <a:picLocks noChangeAspect="1"/>
          </p:cNvPicPr>
          <p:nvPr userDrawn="1"/>
        </p:nvPicPr>
        <p:blipFill rotWithShape="1">
          <a:blip r:embed="rId3" cstate="email">
            <a:extLst>
              <a:ext uri="{28A0092B-C50C-407E-A947-70E740481C1C}">
                <a14:useLocalDpi xmlns:a14="http://schemas.microsoft.com/office/drawing/2010/main"/>
              </a:ext>
            </a:extLst>
          </a:blip>
          <a:srcRect l="49369"/>
          <a:stretch/>
        </p:blipFill>
        <p:spPr>
          <a:xfrm>
            <a:off x="6797695" y="1171575"/>
            <a:ext cx="3964894" cy="4285776"/>
          </a:xfrm>
          <a:prstGeom prst="rect">
            <a:avLst/>
          </a:prstGeom>
          <a:noFill/>
        </p:spPr>
      </p:pic>
      <p:sp>
        <p:nvSpPr>
          <p:cNvPr id="8" name="Rektangel 6">
            <a:extLst>
              <a:ext uri="{FF2B5EF4-FFF2-40B4-BE49-F238E27FC236}">
                <a16:creationId xmlns:a16="http://schemas.microsoft.com/office/drawing/2014/main" id="{9B014BE5-E4C1-4F54-82C0-99EBBB7DCF67}"/>
              </a:ext>
            </a:extLst>
          </p:cNvPr>
          <p:cNvSpPr/>
          <p:nvPr userDrawn="1"/>
        </p:nvSpPr>
        <p:spPr>
          <a:xfrm>
            <a:off x="1076743" y="6468902"/>
            <a:ext cx="3250633" cy="276999"/>
          </a:xfrm>
          <a:prstGeom prst="rect">
            <a:avLst/>
          </a:prstGeom>
        </p:spPr>
        <p:txBody>
          <a:bodyPr wrap="none">
            <a:spAutoFit/>
          </a:bodyPr>
          <a:lstStyle/>
          <a:p>
            <a:pPr defTabSz="457200">
              <a:defRPr/>
            </a:pPr>
            <a:r>
              <a:rPr lang="sv-SE" sz="1200" b="1" cap="all" dirty="0">
                <a:solidFill>
                  <a:prstClr val="white"/>
                </a:solidFill>
              </a:rPr>
              <a:t>E-Nav Underway International 2019</a:t>
            </a:r>
          </a:p>
        </p:txBody>
      </p:sp>
    </p:spTree>
    <p:extLst>
      <p:ext uri="{BB962C8B-B14F-4D97-AF65-F5344CB8AC3E}">
        <p14:creationId xmlns:p14="http://schemas.microsoft.com/office/powerpoint/2010/main" val="3550430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3" name="Rektangel 2"/>
          <p:cNvSpPr/>
          <p:nvPr userDrawn="1"/>
        </p:nvSpPr>
        <p:spPr>
          <a:xfrm>
            <a:off x="11965781" y="6376987"/>
            <a:ext cx="78582" cy="78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bild 6"/>
          <p:cNvSpPr>
            <a:spLocks noGrp="1"/>
          </p:cNvSpPr>
          <p:nvPr>
            <p:ph type="pic" sz="quarter" idx="10"/>
          </p:nvPr>
        </p:nvSpPr>
        <p:spPr>
          <a:xfrm>
            <a:off x="0" y="-2"/>
            <a:ext cx="12191998" cy="6858002"/>
          </a:xfrm>
          <a:custGeom>
            <a:avLst/>
            <a:gdLst>
              <a:gd name="connsiteX0" fmla="*/ 11863314 w 12191998"/>
              <a:gd name="connsiteY0" fmla="*/ 6463666 h 6858002"/>
              <a:gd name="connsiteX1" fmla="*/ 11863314 w 12191998"/>
              <a:gd name="connsiteY1" fmla="*/ 6706426 h 6858002"/>
              <a:gd name="connsiteX2" fmla="*/ 12036189 w 12191998"/>
              <a:gd name="connsiteY2" fmla="*/ 6706426 h 6858002"/>
              <a:gd name="connsiteX3" fmla="*/ 12036189 w 12191998"/>
              <a:gd name="connsiteY3" fmla="*/ 6661562 h 6858002"/>
              <a:gd name="connsiteX4" fmla="*/ 11916859 w 12191998"/>
              <a:gd name="connsiteY4" fmla="*/ 6661562 h 6858002"/>
              <a:gd name="connsiteX5" fmla="*/ 11916859 w 12191998"/>
              <a:gd name="connsiteY5" fmla="*/ 6602017 h 6858002"/>
              <a:gd name="connsiteX6" fmla="*/ 12029128 w 12191998"/>
              <a:gd name="connsiteY6" fmla="*/ 6602017 h 6858002"/>
              <a:gd name="connsiteX7" fmla="*/ 12029128 w 12191998"/>
              <a:gd name="connsiteY7" fmla="*/ 6560559 h 6858002"/>
              <a:gd name="connsiteX8" fmla="*/ 11916859 w 12191998"/>
              <a:gd name="connsiteY8" fmla="*/ 6560559 h 6858002"/>
              <a:gd name="connsiteX9" fmla="*/ 11916859 w 12191998"/>
              <a:gd name="connsiteY9" fmla="*/ 6508530 h 6858002"/>
              <a:gd name="connsiteX10" fmla="*/ 12036424 w 12191998"/>
              <a:gd name="connsiteY10" fmla="*/ 6508530 h 6858002"/>
              <a:gd name="connsiteX11" fmla="*/ 12036424 w 12191998"/>
              <a:gd name="connsiteY11" fmla="*/ 6463666 h 6858002"/>
              <a:gd name="connsiteX12" fmla="*/ 11739910 w 12191998"/>
              <a:gd name="connsiteY12" fmla="*/ 6457794 h 6858002"/>
              <a:gd name="connsiteX13" fmla="*/ 11707254 w 12191998"/>
              <a:gd name="connsiteY13" fmla="*/ 6462150 h 6858002"/>
              <a:gd name="connsiteX14" fmla="*/ 11677826 w 12191998"/>
              <a:gd name="connsiteY14" fmla="*/ 6475786 h 6858002"/>
              <a:gd name="connsiteX15" fmla="*/ 11656942 w 12191998"/>
              <a:gd name="connsiteY15" fmla="*/ 6498890 h 6858002"/>
              <a:gd name="connsiteX16" fmla="*/ 11648968 w 12191998"/>
              <a:gd name="connsiteY16" fmla="*/ 6531275 h 6858002"/>
              <a:gd name="connsiteX17" fmla="*/ 11655233 w 12191998"/>
              <a:gd name="connsiteY17" fmla="*/ 6559682 h 6858002"/>
              <a:gd name="connsiteX18" fmla="*/ 11671751 w 12191998"/>
              <a:gd name="connsiteY18" fmla="*/ 6579189 h 6858002"/>
              <a:gd name="connsiteX19" fmla="*/ 11694913 w 12191998"/>
              <a:gd name="connsiteY19" fmla="*/ 6592067 h 6858002"/>
              <a:gd name="connsiteX20" fmla="*/ 11721494 w 12191998"/>
              <a:gd name="connsiteY20" fmla="*/ 6600400 h 6858002"/>
              <a:gd name="connsiteX21" fmla="*/ 11747884 w 12191998"/>
              <a:gd name="connsiteY21" fmla="*/ 6607217 h 6858002"/>
              <a:gd name="connsiteX22" fmla="*/ 11771047 w 12191998"/>
              <a:gd name="connsiteY22" fmla="*/ 6614225 h 6858002"/>
              <a:gd name="connsiteX23" fmla="*/ 11787564 w 12191998"/>
              <a:gd name="connsiteY23" fmla="*/ 6624451 h 6858002"/>
              <a:gd name="connsiteX24" fmla="*/ 11793830 w 12191998"/>
              <a:gd name="connsiteY24" fmla="*/ 6640549 h 6858002"/>
              <a:gd name="connsiteX25" fmla="*/ 11789083 w 12191998"/>
              <a:gd name="connsiteY25" fmla="*/ 6655699 h 6858002"/>
              <a:gd name="connsiteX26" fmla="*/ 11777122 w 12191998"/>
              <a:gd name="connsiteY26" fmla="*/ 6664979 h 6858002"/>
              <a:gd name="connsiteX27" fmla="*/ 11761744 w 12191998"/>
              <a:gd name="connsiteY27" fmla="*/ 6669524 h 6858002"/>
              <a:gd name="connsiteX28" fmla="*/ 11746555 w 12191998"/>
              <a:gd name="connsiteY28" fmla="*/ 6670850 h 6858002"/>
              <a:gd name="connsiteX29" fmla="*/ 11726050 w 12191998"/>
              <a:gd name="connsiteY29" fmla="*/ 6668199 h 6858002"/>
              <a:gd name="connsiteX30" fmla="*/ 11708773 w 12191998"/>
              <a:gd name="connsiteY30" fmla="*/ 6660434 h 6858002"/>
              <a:gd name="connsiteX31" fmla="*/ 11697002 w 12191998"/>
              <a:gd name="connsiteY31" fmla="*/ 6646609 h 6858002"/>
              <a:gd name="connsiteX32" fmla="*/ 11692635 w 12191998"/>
              <a:gd name="connsiteY32" fmla="*/ 6625966 h 6858002"/>
              <a:gd name="connsiteX33" fmla="*/ 11640804 w 12191998"/>
              <a:gd name="connsiteY33" fmla="*/ 6625966 h 6858002"/>
              <a:gd name="connsiteX34" fmla="*/ 11648968 w 12191998"/>
              <a:gd name="connsiteY34" fmla="*/ 6664600 h 6858002"/>
              <a:gd name="connsiteX35" fmla="*/ 11671941 w 12191998"/>
              <a:gd name="connsiteY35" fmla="*/ 6691493 h 6858002"/>
              <a:gd name="connsiteX36" fmla="*/ 11705356 w 12191998"/>
              <a:gd name="connsiteY36" fmla="*/ 6707022 h 6858002"/>
              <a:gd name="connsiteX37" fmla="*/ 11744466 w 12191998"/>
              <a:gd name="connsiteY37" fmla="*/ 6711946 h 6858002"/>
              <a:gd name="connsiteX38" fmla="*/ 11788324 w 12191998"/>
              <a:gd name="connsiteY38" fmla="*/ 6706265 h 6858002"/>
              <a:gd name="connsiteX39" fmla="*/ 11820030 w 12191998"/>
              <a:gd name="connsiteY39" fmla="*/ 6689978 h 6858002"/>
              <a:gd name="connsiteX40" fmla="*/ 11839206 w 12191998"/>
              <a:gd name="connsiteY40" fmla="*/ 6665358 h 6858002"/>
              <a:gd name="connsiteX41" fmla="*/ 11845661 w 12191998"/>
              <a:gd name="connsiteY41" fmla="*/ 6634299 h 6858002"/>
              <a:gd name="connsiteX42" fmla="*/ 11837117 w 12191998"/>
              <a:gd name="connsiteY42" fmla="*/ 6600968 h 6858002"/>
              <a:gd name="connsiteX43" fmla="*/ 11816423 w 12191998"/>
              <a:gd name="connsiteY43" fmla="*/ 6579946 h 6858002"/>
              <a:gd name="connsiteX44" fmla="*/ 11792311 w 12191998"/>
              <a:gd name="connsiteY44" fmla="*/ 6568583 h 6858002"/>
              <a:gd name="connsiteX45" fmla="*/ 11773325 w 12191998"/>
              <a:gd name="connsiteY45" fmla="*/ 6563659 h 6858002"/>
              <a:gd name="connsiteX46" fmla="*/ 11736492 w 12191998"/>
              <a:gd name="connsiteY46" fmla="*/ 6554001 h 6858002"/>
              <a:gd name="connsiteX47" fmla="*/ 11714279 w 12191998"/>
              <a:gd name="connsiteY47" fmla="*/ 6546615 h 6858002"/>
              <a:gd name="connsiteX48" fmla="*/ 11703457 w 12191998"/>
              <a:gd name="connsiteY48" fmla="*/ 6538471 h 6858002"/>
              <a:gd name="connsiteX49" fmla="*/ 11700799 w 12191998"/>
              <a:gd name="connsiteY49" fmla="*/ 6526919 h 6858002"/>
              <a:gd name="connsiteX50" fmla="*/ 11704216 w 12191998"/>
              <a:gd name="connsiteY50" fmla="*/ 6514041 h 6858002"/>
              <a:gd name="connsiteX51" fmla="*/ 11712950 w 12191998"/>
              <a:gd name="connsiteY51" fmla="*/ 6505519 h 6858002"/>
              <a:gd name="connsiteX52" fmla="*/ 11724721 w 12191998"/>
              <a:gd name="connsiteY52" fmla="*/ 6500595 h 6858002"/>
              <a:gd name="connsiteX53" fmla="*/ 11737632 w 12191998"/>
              <a:gd name="connsiteY53" fmla="*/ 6499269 h 6858002"/>
              <a:gd name="connsiteX54" fmla="*/ 11755858 w 12191998"/>
              <a:gd name="connsiteY54" fmla="*/ 6500974 h 6858002"/>
              <a:gd name="connsiteX55" fmla="*/ 11770667 w 12191998"/>
              <a:gd name="connsiteY55" fmla="*/ 6506844 h 6858002"/>
              <a:gd name="connsiteX56" fmla="*/ 11781109 w 12191998"/>
              <a:gd name="connsiteY56" fmla="*/ 6518018 h 6858002"/>
              <a:gd name="connsiteX57" fmla="*/ 11785666 w 12191998"/>
              <a:gd name="connsiteY57" fmla="*/ 6536009 h 6858002"/>
              <a:gd name="connsiteX58" fmla="*/ 11837497 w 12191998"/>
              <a:gd name="connsiteY58" fmla="*/ 6536009 h 6858002"/>
              <a:gd name="connsiteX59" fmla="*/ 11829523 w 12191998"/>
              <a:gd name="connsiteY59" fmla="*/ 6500216 h 6858002"/>
              <a:gd name="connsiteX60" fmla="*/ 11807879 w 12191998"/>
              <a:gd name="connsiteY60" fmla="*/ 6475786 h 6858002"/>
              <a:gd name="connsiteX61" fmla="*/ 11776742 w 12191998"/>
              <a:gd name="connsiteY61" fmla="*/ 6462150 h 6858002"/>
              <a:gd name="connsiteX62" fmla="*/ 11739910 w 12191998"/>
              <a:gd name="connsiteY62" fmla="*/ 6457794 h 6858002"/>
              <a:gd name="connsiteX63" fmla="*/ 11973464 w 12191998"/>
              <a:gd name="connsiteY63" fmla="*/ 6384508 h 6858002"/>
              <a:gd name="connsiteX64" fmla="*/ 11973464 w 12191998"/>
              <a:gd name="connsiteY64" fmla="*/ 6447107 h 6858002"/>
              <a:gd name="connsiteX65" fmla="*/ 12036424 w 12191998"/>
              <a:gd name="connsiteY65" fmla="*/ 6447107 h 6858002"/>
              <a:gd name="connsiteX66" fmla="*/ 12036424 w 12191998"/>
              <a:gd name="connsiteY66" fmla="*/ 6384508 h 6858002"/>
              <a:gd name="connsiteX67" fmla="*/ 11706679 w 12191998"/>
              <a:gd name="connsiteY67" fmla="*/ 6246040 h 6858002"/>
              <a:gd name="connsiteX68" fmla="*/ 11765382 w 12191998"/>
              <a:gd name="connsiteY68" fmla="*/ 6246040 h 6858002"/>
              <a:gd name="connsiteX69" fmla="*/ 11793118 w 12191998"/>
              <a:gd name="connsiteY69" fmla="*/ 6253992 h 6858002"/>
              <a:gd name="connsiteX70" fmla="*/ 11802237 w 12191998"/>
              <a:gd name="connsiteY70" fmla="*/ 6279743 h 6858002"/>
              <a:gd name="connsiteX71" fmla="*/ 11793118 w 12191998"/>
              <a:gd name="connsiteY71" fmla="*/ 6306251 h 6858002"/>
              <a:gd name="connsiteX72" fmla="*/ 11765382 w 12191998"/>
              <a:gd name="connsiteY72" fmla="*/ 6314393 h 6858002"/>
              <a:gd name="connsiteX73" fmla="*/ 11706679 w 12191998"/>
              <a:gd name="connsiteY73" fmla="*/ 6314393 h 6858002"/>
              <a:gd name="connsiteX74" fmla="*/ 11706679 w 12191998"/>
              <a:gd name="connsiteY74" fmla="*/ 6246040 h 6858002"/>
              <a:gd name="connsiteX75" fmla="*/ 11888262 w 12191998"/>
              <a:gd name="connsiteY75" fmla="*/ 6204581 h 6858002"/>
              <a:gd name="connsiteX76" fmla="*/ 11888262 w 12191998"/>
              <a:gd name="connsiteY76" fmla="*/ 6447576 h 6858002"/>
              <a:gd name="connsiteX77" fmla="*/ 11941807 w 12191998"/>
              <a:gd name="connsiteY77" fmla="*/ 6447576 h 6858002"/>
              <a:gd name="connsiteX78" fmla="*/ 11941807 w 12191998"/>
              <a:gd name="connsiteY78" fmla="*/ 6204581 h 6858002"/>
              <a:gd name="connsiteX79" fmla="*/ 11653134 w 12191998"/>
              <a:gd name="connsiteY79" fmla="*/ 6204581 h 6858002"/>
              <a:gd name="connsiteX80" fmla="*/ 11653134 w 12191998"/>
              <a:gd name="connsiteY80" fmla="*/ 6447576 h 6858002"/>
              <a:gd name="connsiteX81" fmla="*/ 11706683 w 12191998"/>
              <a:gd name="connsiteY81" fmla="*/ 6447576 h 6858002"/>
              <a:gd name="connsiteX82" fmla="*/ 11706683 w 12191998"/>
              <a:gd name="connsiteY82" fmla="*/ 6352689 h 6858002"/>
              <a:gd name="connsiteX83" fmla="*/ 11760231 w 12191998"/>
              <a:gd name="connsiteY83" fmla="*/ 6352689 h 6858002"/>
              <a:gd name="connsiteX84" fmla="*/ 11789284 w 12191998"/>
              <a:gd name="connsiteY84" fmla="*/ 6361401 h 6858002"/>
              <a:gd name="connsiteX85" fmla="*/ 11800867 w 12191998"/>
              <a:gd name="connsiteY85" fmla="*/ 6389432 h 6858002"/>
              <a:gd name="connsiteX86" fmla="*/ 11803906 w 12191998"/>
              <a:gd name="connsiteY86" fmla="*/ 6419924 h 6858002"/>
              <a:gd name="connsiteX87" fmla="*/ 11809412 w 12191998"/>
              <a:gd name="connsiteY87" fmla="*/ 6447576 h 6858002"/>
              <a:gd name="connsiteX88" fmla="*/ 11862961 w 12191998"/>
              <a:gd name="connsiteY88" fmla="*/ 6447576 h 6858002"/>
              <a:gd name="connsiteX89" fmla="*/ 11857264 w 12191998"/>
              <a:gd name="connsiteY89" fmla="*/ 6435076 h 6858002"/>
              <a:gd name="connsiteX90" fmla="*/ 11854606 w 12191998"/>
              <a:gd name="connsiteY90" fmla="*/ 6419546 h 6858002"/>
              <a:gd name="connsiteX91" fmla="*/ 11853467 w 12191998"/>
              <a:gd name="connsiteY91" fmla="*/ 6403636 h 6858002"/>
              <a:gd name="connsiteX92" fmla="*/ 11852707 w 12191998"/>
              <a:gd name="connsiteY92" fmla="*/ 6390000 h 6858002"/>
              <a:gd name="connsiteX93" fmla="*/ 11850238 w 12191998"/>
              <a:gd name="connsiteY93" fmla="*/ 6371628 h 6858002"/>
              <a:gd name="connsiteX94" fmla="*/ 11844162 w 12191998"/>
              <a:gd name="connsiteY94" fmla="*/ 6354772 h 6858002"/>
              <a:gd name="connsiteX95" fmla="*/ 11833528 w 12191998"/>
              <a:gd name="connsiteY95" fmla="*/ 6341515 h 6858002"/>
              <a:gd name="connsiteX96" fmla="*/ 11817198 w 12191998"/>
              <a:gd name="connsiteY96" fmla="*/ 6333181 h 6858002"/>
              <a:gd name="connsiteX97" fmla="*/ 11817198 w 12191998"/>
              <a:gd name="connsiteY97" fmla="*/ 6332613 h 6858002"/>
              <a:gd name="connsiteX98" fmla="*/ 11846820 w 12191998"/>
              <a:gd name="connsiteY98" fmla="*/ 6308749 h 6858002"/>
              <a:gd name="connsiteX99" fmla="*/ 11855745 w 12191998"/>
              <a:gd name="connsiteY99" fmla="*/ 6271627 h 6858002"/>
              <a:gd name="connsiteX100" fmla="*/ 11850808 w 12191998"/>
              <a:gd name="connsiteY100" fmla="*/ 6245680 h 6858002"/>
              <a:gd name="connsiteX101" fmla="*/ 11836567 w 12191998"/>
              <a:gd name="connsiteY101" fmla="*/ 6224278 h 6858002"/>
              <a:gd name="connsiteX102" fmla="*/ 11813970 w 12191998"/>
              <a:gd name="connsiteY102" fmla="*/ 6209884 h 6858002"/>
              <a:gd name="connsiteX103" fmla="*/ 11784537 w 12191998"/>
              <a:gd name="connsiteY103" fmla="*/ 6204581 h 6858002"/>
              <a:gd name="connsiteX104" fmla="*/ 0 w 12191998"/>
              <a:gd name="connsiteY104" fmla="*/ 0 h 6858002"/>
              <a:gd name="connsiteX105" fmla="*/ 6629400 w 12191998"/>
              <a:gd name="connsiteY105" fmla="*/ 0 h 6858002"/>
              <a:gd name="connsiteX106" fmla="*/ 6629400 w 12191998"/>
              <a:gd name="connsiteY106" fmla="*/ 3 h 6858002"/>
              <a:gd name="connsiteX107" fmla="*/ 12191998 w 12191998"/>
              <a:gd name="connsiteY107" fmla="*/ 3 h 6858002"/>
              <a:gd name="connsiteX108" fmla="*/ 12191998 w 12191998"/>
              <a:gd name="connsiteY108" fmla="*/ 6858002 h 6858002"/>
              <a:gd name="connsiteX109" fmla="*/ 6311899 w 12191998"/>
              <a:gd name="connsiteY109" fmla="*/ 6858002 h 6858002"/>
              <a:gd name="connsiteX110" fmla="*/ 6311899 w 12191998"/>
              <a:gd name="connsiteY110" fmla="*/ 6858001 h 6858002"/>
              <a:gd name="connsiteX111" fmla="*/ 0 w 12191998"/>
              <a:gd name="connsiteY111" fmla="*/ 6858001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2191998" h="6858002">
                <a:moveTo>
                  <a:pt x="11863314" y="6463666"/>
                </a:moveTo>
                <a:lnTo>
                  <a:pt x="11863314" y="6706426"/>
                </a:lnTo>
                <a:lnTo>
                  <a:pt x="12036189" y="6706426"/>
                </a:lnTo>
                <a:lnTo>
                  <a:pt x="12036189" y="6661562"/>
                </a:lnTo>
                <a:lnTo>
                  <a:pt x="11916859" y="6661562"/>
                </a:lnTo>
                <a:lnTo>
                  <a:pt x="11916859" y="6602017"/>
                </a:lnTo>
                <a:lnTo>
                  <a:pt x="12029128" y="6602017"/>
                </a:lnTo>
                <a:lnTo>
                  <a:pt x="12029128" y="6560559"/>
                </a:lnTo>
                <a:lnTo>
                  <a:pt x="11916859" y="6560559"/>
                </a:lnTo>
                <a:lnTo>
                  <a:pt x="11916859" y="6508530"/>
                </a:lnTo>
                <a:lnTo>
                  <a:pt x="12036424" y="6508530"/>
                </a:lnTo>
                <a:lnTo>
                  <a:pt x="12036424" y="6463666"/>
                </a:lnTo>
                <a:close/>
                <a:moveTo>
                  <a:pt x="11739910" y="6457794"/>
                </a:moveTo>
                <a:cubicBezTo>
                  <a:pt x="11729088" y="6457794"/>
                  <a:pt x="11718076" y="6459309"/>
                  <a:pt x="11707254" y="6462150"/>
                </a:cubicBezTo>
                <a:cubicBezTo>
                  <a:pt x="11696242" y="6465180"/>
                  <a:pt x="11686560" y="6469725"/>
                  <a:pt x="11677826" y="6475786"/>
                </a:cubicBezTo>
                <a:cubicBezTo>
                  <a:pt x="11669282" y="6482035"/>
                  <a:pt x="11662258" y="6489611"/>
                  <a:pt x="11656942" y="6498890"/>
                </a:cubicBezTo>
                <a:cubicBezTo>
                  <a:pt x="11651626" y="6507981"/>
                  <a:pt x="11648968" y="6518776"/>
                  <a:pt x="11648968" y="6531275"/>
                </a:cubicBezTo>
                <a:cubicBezTo>
                  <a:pt x="11648968" y="6542448"/>
                  <a:pt x="11651056" y="6551918"/>
                  <a:pt x="11655233" y="6559682"/>
                </a:cubicBezTo>
                <a:cubicBezTo>
                  <a:pt x="11659410" y="6567447"/>
                  <a:pt x="11664916" y="6574075"/>
                  <a:pt x="11671751" y="6579189"/>
                </a:cubicBezTo>
                <a:cubicBezTo>
                  <a:pt x="11678586" y="6584491"/>
                  <a:pt x="11686370" y="6588658"/>
                  <a:pt x="11694913" y="6592067"/>
                </a:cubicBezTo>
                <a:cubicBezTo>
                  <a:pt x="11703647" y="6595286"/>
                  <a:pt x="11712380" y="6598127"/>
                  <a:pt x="11721494" y="6600400"/>
                </a:cubicBezTo>
                <a:cubicBezTo>
                  <a:pt x="11730417" y="6602862"/>
                  <a:pt x="11739150" y="6605134"/>
                  <a:pt x="11747884" y="6607217"/>
                </a:cubicBezTo>
                <a:cubicBezTo>
                  <a:pt x="11756428" y="6609301"/>
                  <a:pt x="11764212" y="6611573"/>
                  <a:pt x="11771047" y="6614225"/>
                </a:cubicBezTo>
                <a:cubicBezTo>
                  <a:pt x="11777882" y="6617065"/>
                  <a:pt x="11783387" y="6620474"/>
                  <a:pt x="11787564" y="6624451"/>
                </a:cubicBezTo>
                <a:cubicBezTo>
                  <a:pt x="11791741" y="6628618"/>
                  <a:pt x="11793830" y="6633920"/>
                  <a:pt x="11793830" y="6640549"/>
                </a:cubicBezTo>
                <a:cubicBezTo>
                  <a:pt x="11793830" y="6646609"/>
                  <a:pt x="11792311" y="6651722"/>
                  <a:pt x="11789083" y="6655699"/>
                </a:cubicBezTo>
                <a:cubicBezTo>
                  <a:pt x="11785856" y="6659677"/>
                  <a:pt x="11781869" y="6662707"/>
                  <a:pt x="11777122" y="6664979"/>
                </a:cubicBezTo>
                <a:cubicBezTo>
                  <a:pt x="11772376" y="6667252"/>
                  <a:pt x="11767249" y="6668767"/>
                  <a:pt x="11761744" y="6669524"/>
                </a:cubicBezTo>
                <a:cubicBezTo>
                  <a:pt x="11756428" y="6670471"/>
                  <a:pt x="11751301" y="6670850"/>
                  <a:pt x="11746555" y="6670850"/>
                </a:cubicBezTo>
                <a:cubicBezTo>
                  <a:pt x="11739340" y="6670850"/>
                  <a:pt x="11732505" y="6669903"/>
                  <a:pt x="11726050" y="6668199"/>
                </a:cubicBezTo>
                <a:cubicBezTo>
                  <a:pt x="11719405" y="6666494"/>
                  <a:pt x="11713709" y="6663843"/>
                  <a:pt x="11708773" y="6660434"/>
                </a:cubicBezTo>
                <a:cubicBezTo>
                  <a:pt x="11703837" y="6656836"/>
                  <a:pt x="11700040" y="6652291"/>
                  <a:pt x="11697002" y="6646609"/>
                </a:cubicBezTo>
                <a:cubicBezTo>
                  <a:pt x="11693964" y="6640928"/>
                  <a:pt x="11692635" y="6634110"/>
                  <a:pt x="11692635" y="6625966"/>
                </a:cubicBezTo>
                <a:cubicBezTo>
                  <a:pt x="11692635" y="6625966"/>
                  <a:pt x="11692635" y="6625966"/>
                  <a:pt x="11640804" y="6625966"/>
                </a:cubicBezTo>
                <a:cubicBezTo>
                  <a:pt x="11640424" y="6640928"/>
                  <a:pt x="11643272" y="6653806"/>
                  <a:pt x="11648968" y="6664600"/>
                </a:cubicBezTo>
                <a:cubicBezTo>
                  <a:pt x="11654663" y="6675585"/>
                  <a:pt x="11662258" y="6684486"/>
                  <a:pt x="11671941" y="6691493"/>
                </a:cubicBezTo>
                <a:cubicBezTo>
                  <a:pt x="11681623" y="6698500"/>
                  <a:pt x="11692825" y="6703803"/>
                  <a:pt x="11705356" y="6707022"/>
                </a:cubicBezTo>
                <a:cubicBezTo>
                  <a:pt x="11718076" y="6710242"/>
                  <a:pt x="11730986" y="6711946"/>
                  <a:pt x="11744466" y="6711946"/>
                </a:cubicBezTo>
                <a:cubicBezTo>
                  <a:pt x="11760984" y="6711946"/>
                  <a:pt x="11775603" y="6710052"/>
                  <a:pt x="11788324" y="6706265"/>
                </a:cubicBezTo>
                <a:cubicBezTo>
                  <a:pt x="11800854" y="6702288"/>
                  <a:pt x="11811486" y="6696985"/>
                  <a:pt x="11820030" y="6689978"/>
                </a:cubicBezTo>
                <a:cubicBezTo>
                  <a:pt x="11828574" y="6683160"/>
                  <a:pt x="11834839" y="6674827"/>
                  <a:pt x="11839206" y="6665358"/>
                </a:cubicBezTo>
                <a:cubicBezTo>
                  <a:pt x="11843573" y="6655889"/>
                  <a:pt x="11845661" y="6645473"/>
                  <a:pt x="11845661" y="6634299"/>
                </a:cubicBezTo>
                <a:cubicBezTo>
                  <a:pt x="11845661" y="6620853"/>
                  <a:pt x="11842813" y="6609679"/>
                  <a:pt x="11837117" y="6600968"/>
                </a:cubicBezTo>
                <a:cubicBezTo>
                  <a:pt x="11831232" y="6592067"/>
                  <a:pt x="11824397" y="6585249"/>
                  <a:pt x="11816423" y="6579946"/>
                </a:cubicBezTo>
                <a:cubicBezTo>
                  <a:pt x="11808449" y="6574833"/>
                  <a:pt x="11800475" y="6570856"/>
                  <a:pt x="11792311" y="6568583"/>
                </a:cubicBezTo>
                <a:cubicBezTo>
                  <a:pt x="11784337" y="6566121"/>
                  <a:pt x="11777882" y="6564606"/>
                  <a:pt x="11773325" y="6563659"/>
                </a:cubicBezTo>
                <a:cubicBezTo>
                  <a:pt x="11758136" y="6559682"/>
                  <a:pt x="11745795" y="6556652"/>
                  <a:pt x="11736492" y="6554001"/>
                </a:cubicBezTo>
                <a:cubicBezTo>
                  <a:pt x="11726999" y="6551539"/>
                  <a:pt x="11719595" y="6549077"/>
                  <a:pt x="11714279" y="6546615"/>
                </a:cubicBezTo>
                <a:cubicBezTo>
                  <a:pt x="11708963" y="6544153"/>
                  <a:pt x="11705356" y="6541312"/>
                  <a:pt x="11703457" y="6538471"/>
                </a:cubicBezTo>
                <a:cubicBezTo>
                  <a:pt x="11701748" y="6535441"/>
                  <a:pt x="11700799" y="6531654"/>
                  <a:pt x="11700799" y="6526919"/>
                </a:cubicBezTo>
                <a:cubicBezTo>
                  <a:pt x="11700799" y="6521616"/>
                  <a:pt x="11701938" y="6517261"/>
                  <a:pt x="11704216" y="6514041"/>
                </a:cubicBezTo>
                <a:cubicBezTo>
                  <a:pt x="11706495" y="6510632"/>
                  <a:pt x="11709343" y="6507791"/>
                  <a:pt x="11712950" y="6505519"/>
                </a:cubicBezTo>
                <a:cubicBezTo>
                  <a:pt x="11716367" y="6503246"/>
                  <a:pt x="11720354" y="6501542"/>
                  <a:pt x="11724721" y="6500595"/>
                </a:cubicBezTo>
                <a:cubicBezTo>
                  <a:pt x="11728898" y="6499837"/>
                  <a:pt x="11733265" y="6499269"/>
                  <a:pt x="11737632" y="6499269"/>
                </a:cubicBezTo>
                <a:cubicBezTo>
                  <a:pt x="11744277" y="6499269"/>
                  <a:pt x="11750352" y="6499837"/>
                  <a:pt x="11755858" y="6500974"/>
                </a:cubicBezTo>
                <a:cubicBezTo>
                  <a:pt x="11761364" y="6502110"/>
                  <a:pt x="11766300" y="6504004"/>
                  <a:pt x="11770667" y="6506844"/>
                </a:cubicBezTo>
                <a:cubicBezTo>
                  <a:pt x="11775034" y="6509496"/>
                  <a:pt x="11778451" y="6513283"/>
                  <a:pt x="11781109" y="6518018"/>
                </a:cubicBezTo>
                <a:cubicBezTo>
                  <a:pt x="11783767" y="6522753"/>
                  <a:pt x="11785286" y="6528813"/>
                  <a:pt x="11785666" y="6536009"/>
                </a:cubicBezTo>
                <a:cubicBezTo>
                  <a:pt x="11785666" y="6536009"/>
                  <a:pt x="11785666" y="6536009"/>
                  <a:pt x="11837497" y="6536009"/>
                </a:cubicBezTo>
                <a:cubicBezTo>
                  <a:pt x="11837497" y="6521995"/>
                  <a:pt x="11834839" y="6510064"/>
                  <a:pt x="11829523" y="6500216"/>
                </a:cubicBezTo>
                <a:cubicBezTo>
                  <a:pt x="11824207" y="6490368"/>
                  <a:pt x="11816992" y="6482225"/>
                  <a:pt x="11807879" y="6475786"/>
                </a:cubicBezTo>
                <a:cubicBezTo>
                  <a:pt x="11798766" y="6469536"/>
                  <a:pt x="11788324" y="6464991"/>
                  <a:pt x="11776742" y="6462150"/>
                </a:cubicBezTo>
                <a:cubicBezTo>
                  <a:pt x="11764971" y="6459309"/>
                  <a:pt x="11752630" y="6457794"/>
                  <a:pt x="11739910" y="6457794"/>
                </a:cubicBezTo>
                <a:close/>
                <a:moveTo>
                  <a:pt x="11973464" y="6384508"/>
                </a:moveTo>
                <a:lnTo>
                  <a:pt x="11973464" y="6447107"/>
                </a:lnTo>
                <a:lnTo>
                  <a:pt x="12036424" y="6447107"/>
                </a:lnTo>
                <a:lnTo>
                  <a:pt x="12036424" y="6384508"/>
                </a:lnTo>
                <a:close/>
                <a:moveTo>
                  <a:pt x="11706679" y="6246040"/>
                </a:moveTo>
                <a:cubicBezTo>
                  <a:pt x="11706679" y="6246040"/>
                  <a:pt x="11706679" y="6246040"/>
                  <a:pt x="11765382" y="6246040"/>
                </a:cubicBezTo>
                <a:cubicBezTo>
                  <a:pt x="11777730" y="6246040"/>
                  <a:pt x="11786849" y="6248690"/>
                  <a:pt x="11793118" y="6253992"/>
                </a:cubicBezTo>
                <a:cubicBezTo>
                  <a:pt x="11799198" y="6259483"/>
                  <a:pt x="11802237" y="6268004"/>
                  <a:pt x="11802237" y="6279743"/>
                </a:cubicBezTo>
                <a:cubicBezTo>
                  <a:pt x="11802237" y="6292050"/>
                  <a:pt x="11799198" y="6300760"/>
                  <a:pt x="11793118" y="6306251"/>
                </a:cubicBezTo>
                <a:cubicBezTo>
                  <a:pt x="11786849" y="6311742"/>
                  <a:pt x="11777730" y="6314393"/>
                  <a:pt x="11765382" y="6314393"/>
                </a:cubicBezTo>
                <a:lnTo>
                  <a:pt x="11706679" y="6314393"/>
                </a:lnTo>
                <a:cubicBezTo>
                  <a:pt x="11706679" y="6314393"/>
                  <a:pt x="11706679" y="6314393"/>
                  <a:pt x="11706679" y="6246040"/>
                </a:cubicBezTo>
                <a:close/>
                <a:moveTo>
                  <a:pt x="11888262" y="6204581"/>
                </a:moveTo>
                <a:lnTo>
                  <a:pt x="11888262" y="6447576"/>
                </a:lnTo>
                <a:lnTo>
                  <a:pt x="11941807" y="6447576"/>
                </a:lnTo>
                <a:lnTo>
                  <a:pt x="11941807" y="6204581"/>
                </a:lnTo>
                <a:close/>
                <a:moveTo>
                  <a:pt x="11653134" y="6204581"/>
                </a:moveTo>
                <a:cubicBezTo>
                  <a:pt x="11653134" y="6204581"/>
                  <a:pt x="11653134" y="6204581"/>
                  <a:pt x="11653134" y="6447576"/>
                </a:cubicBezTo>
                <a:cubicBezTo>
                  <a:pt x="11653134" y="6447576"/>
                  <a:pt x="11653134" y="6447576"/>
                  <a:pt x="11706683" y="6447576"/>
                </a:cubicBezTo>
                <a:cubicBezTo>
                  <a:pt x="11706683" y="6447576"/>
                  <a:pt x="11706683" y="6447576"/>
                  <a:pt x="11706683" y="6352689"/>
                </a:cubicBezTo>
                <a:cubicBezTo>
                  <a:pt x="11706683" y="6352689"/>
                  <a:pt x="11706683" y="6352689"/>
                  <a:pt x="11760231" y="6352689"/>
                </a:cubicBezTo>
                <a:cubicBezTo>
                  <a:pt x="11773713" y="6352689"/>
                  <a:pt x="11783398" y="6355530"/>
                  <a:pt x="11789284" y="6361401"/>
                </a:cubicBezTo>
                <a:cubicBezTo>
                  <a:pt x="11795171" y="6367272"/>
                  <a:pt x="11798969" y="6376742"/>
                  <a:pt x="11800867" y="6389432"/>
                </a:cubicBezTo>
                <a:cubicBezTo>
                  <a:pt x="11802197" y="6399091"/>
                  <a:pt x="11803336" y="6409318"/>
                  <a:pt x="11803906" y="6419924"/>
                </a:cubicBezTo>
                <a:cubicBezTo>
                  <a:pt x="11804665" y="6430720"/>
                  <a:pt x="11806374" y="6439811"/>
                  <a:pt x="11809412" y="6447576"/>
                </a:cubicBezTo>
                <a:cubicBezTo>
                  <a:pt x="11809412" y="6447576"/>
                  <a:pt x="11809412" y="6447576"/>
                  <a:pt x="11862961" y="6447576"/>
                </a:cubicBezTo>
                <a:cubicBezTo>
                  <a:pt x="11860492" y="6444167"/>
                  <a:pt x="11858594" y="6440000"/>
                  <a:pt x="11857264" y="6435076"/>
                </a:cubicBezTo>
                <a:cubicBezTo>
                  <a:pt x="11856125" y="6430341"/>
                  <a:pt x="11855176" y="6425038"/>
                  <a:pt x="11854606" y="6419546"/>
                </a:cubicBezTo>
                <a:cubicBezTo>
                  <a:pt x="11854036" y="6414243"/>
                  <a:pt x="11853656" y="6408939"/>
                  <a:pt x="11853467" y="6403636"/>
                </a:cubicBezTo>
                <a:cubicBezTo>
                  <a:pt x="11853087" y="6398523"/>
                  <a:pt x="11852897" y="6393977"/>
                  <a:pt x="11852707" y="6390000"/>
                </a:cubicBezTo>
                <a:cubicBezTo>
                  <a:pt x="11852327" y="6383939"/>
                  <a:pt x="11851378" y="6377879"/>
                  <a:pt x="11850238" y="6371628"/>
                </a:cubicBezTo>
                <a:cubicBezTo>
                  <a:pt x="11848909" y="6365568"/>
                  <a:pt x="11846820" y="6359886"/>
                  <a:pt x="11844162" y="6354772"/>
                </a:cubicBezTo>
                <a:cubicBezTo>
                  <a:pt x="11841504" y="6349659"/>
                  <a:pt x="11837896" y="6345302"/>
                  <a:pt x="11833528" y="6341515"/>
                </a:cubicBezTo>
                <a:cubicBezTo>
                  <a:pt x="11829351" y="6337727"/>
                  <a:pt x="11823844" y="6335075"/>
                  <a:pt x="11817198" y="6333181"/>
                </a:cubicBezTo>
                <a:cubicBezTo>
                  <a:pt x="11817198" y="6333181"/>
                  <a:pt x="11817198" y="6333181"/>
                  <a:pt x="11817198" y="6332613"/>
                </a:cubicBezTo>
                <a:cubicBezTo>
                  <a:pt x="11830870" y="6327120"/>
                  <a:pt x="11840744" y="6319166"/>
                  <a:pt x="11846820" y="6308749"/>
                </a:cubicBezTo>
                <a:cubicBezTo>
                  <a:pt x="11852707" y="6298332"/>
                  <a:pt x="11855745" y="6285832"/>
                  <a:pt x="11855745" y="6271627"/>
                </a:cubicBezTo>
                <a:cubicBezTo>
                  <a:pt x="11855745" y="6262347"/>
                  <a:pt x="11854226" y="6253635"/>
                  <a:pt x="11850808" y="6245680"/>
                </a:cubicBezTo>
                <a:cubicBezTo>
                  <a:pt x="11847580" y="6237536"/>
                  <a:pt x="11842833" y="6230528"/>
                  <a:pt x="11836567" y="6224278"/>
                </a:cubicBezTo>
                <a:cubicBezTo>
                  <a:pt x="11830300" y="6218218"/>
                  <a:pt x="11822705" y="6213293"/>
                  <a:pt x="11813970" y="6209884"/>
                </a:cubicBezTo>
                <a:cubicBezTo>
                  <a:pt x="11805235" y="6206286"/>
                  <a:pt x="11795361" y="6204581"/>
                  <a:pt x="11784537" y="6204581"/>
                </a:cubicBezTo>
                <a:close/>
                <a:moveTo>
                  <a:pt x="0" y="0"/>
                </a:moveTo>
                <a:lnTo>
                  <a:pt x="6629400" y="0"/>
                </a:lnTo>
                <a:lnTo>
                  <a:pt x="6629400" y="3"/>
                </a:lnTo>
                <a:lnTo>
                  <a:pt x="12191998" y="3"/>
                </a:lnTo>
                <a:lnTo>
                  <a:pt x="12191998" y="6858002"/>
                </a:lnTo>
                <a:lnTo>
                  <a:pt x="6311899" y="6858002"/>
                </a:lnTo>
                <a:lnTo>
                  <a:pt x="6311899" y="6858001"/>
                </a:lnTo>
                <a:lnTo>
                  <a:pt x="0" y="6858001"/>
                </a:lnTo>
                <a:close/>
              </a:path>
            </a:pathLst>
          </a:custGeom>
          <a:noFill/>
          <a:ln>
            <a:noFill/>
          </a:ln>
        </p:spPr>
        <p:txBody>
          <a:bodyPr wrap="square">
            <a:noAutofit/>
          </a:bodyPr>
          <a:lstStyle/>
          <a:p>
            <a:endParaRPr lang="sv-SE"/>
          </a:p>
        </p:txBody>
      </p:sp>
      <p:sp>
        <p:nvSpPr>
          <p:cNvPr id="4" name="Rubrik 3"/>
          <p:cNvSpPr>
            <a:spLocks noGrp="1"/>
          </p:cNvSpPr>
          <p:nvPr>
            <p:ph type="title"/>
          </p:nvPr>
        </p:nvSpPr>
        <p:spPr>
          <a:xfrm>
            <a:off x="550863" y="333375"/>
            <a:ext cx="5545137" cy="5724525"/>
          </a:xfrm>
        </p:spPr>
        <p:txBody>
          <a:bodyPr>
            <a:normAutofit/>
          </a:bodyPr>
          <a:lstStyle>
            <a:lvl1pPr>
              <a:defRPr sz="4400">
                <a:solidFill>
                  <a:srgbClr val="7F7F7F"/>
                </a:solidFill>
              </a:defRPr>
            </a:lvl1pPr>
          </a:lstStyle>
          <a:p>
            <a:r>
              <a:rPr lang="sv-SE" dirty="0"/>
              <a:t>Klicka här för att ändra format</a:t>
            </a:r>
          </a:p>
        </p:txBody>
      </p:sp>
      <p:sp>
        <p:nvSpPr>
          <p:cNvPr id="2" name="Platshållare för bildnummer 1"/>
          <p:cNvSpPr>
            <a:spLocks noGrp="1"/>
          </p:cNvSpPr>
          <p:nvPr>
            <p:ph type="sldNum" sz="quarter" idx="12"/>
          </p:nvPr>
        </p:nvSpPr>
        <p:spPr/>
        <p:txBody>
          <a:bodyPr/>
          <a:lstStyle/>
          <a:p>
            <a:fld id="{689F2D8B-41AF-4F0A-96D1-36B06F461775}" type="slidenum">
              <a:rPr lang="sv-SE" smtClean="0"/>
              <a:pPr/>
              <a:t>‹Nr.›</a:t>
            </a:fld>
            <a:endParaRPr lang="sv-SE"/>
          </a:p>
        </p:txBody>
      </p:sp>
      <p:sp>
        <p:nvSpPr>
          <p:cNvPr id="6" name="Rektangel 6">
            <a:extLst>
              <a:ext uri="{FF2B5EF4-FFF2-40B4-BE49-F238E27FC236}">
                <a16:creationId xmlns:a16="http://schemas.microsoft.com/office/drawing/2014/main" id="{46B95587-202A-4890-8BAC-82BB9F24486D}"/>
              </a:ext>
            </a:extLst>
          </p:cNvPr>
          <p:cNvSpPr/>
          <p:nvPr userDrawn="1"/>
        </p:nvSpPr>
        <p:spPr>
          <a:xfrm>
            <a:off x="1076743" y="6468902"/>
            <a:ext cx="3250633" cy="276999"/>
          </a:xfrm>
          <a:prstGeom prst="rect">
            <a:avLst/>
          </a:prstGeom>
        </p:spPr>
        <p:txBody>
          <a:bodyPr wrap="none">
            <a:spAutoFit/>
          </a:bodyPr>
          <a:lstStyle/>
          <a:p>
            <a:pPr defTabSz="457200">
              <a:defRPr/>
            </a:pPr>
            <a:r>
              <a:rPr lang="sv-SE" sz="1200" b="1" cap="all" dirty="0">
                <a:solidFill>
                  <a:schemeClr val="tx1"/>
                </a:solidFill>
              </a:rPr>
              <a:t>E-Nav Underway International 2019</a:t>
            </a:r>
          </a:p>
        </p:txBody>
      </p:sp>
    </p:spTree>
    <p:extLst>
      <p:ext uri="{BB962C8B-B14F-4D97-AF65-F5344CB8AC3E}">
        <p14:creationId xmlns:p14="http://schemas.microsoft.com/office/powerpoint/2010/main" val="985950406"/>
      </p:ext>
    </p:extLst>
  </p:cSld>
  <p:clrMapOvr>
    <a:masterClrMapping/>
  </p:clrMapOvr>
  <p:extLst mod="1">
    <p:ext uri="{DCECCB84-F9BA-43D5-87BE-67443E8EF086}">
      <p15:sldGuideLst xmlns:p15="http://schemas.microsoft.com/office/powerpoint/2012/main">
        <p15:guide id="1" orient="horz"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t">
    <p:spTree>
      <p:nvGrpSpPr>
        <p:cNvPr id="1" name=""/>
        <p:cNvGrpSpPr/>
        <p:nvPr/>
      </p:nvGrpSpPr>
      <p:grpSpPr>
        <a:xfrm>
          <a:off x="0" y="0"/>
          <a:ext cx="0" cy="0"/>
          <a:chOff x="0" y="0"/>
          <a:chExt cx="0" cy="0"/>
        </a:xfrm>
      </p:grpSpPr>
      <p:sp>
        <p:nvSpPr>
          <p:cNvPr id="4" name="Rubrik 3"/>
          <p:cNvSpPr>
            <a:spLocks noGrp="1"/>
          </p:cNvSpPr>
          <p:nvPr>
            <p:ph type="title"/>
          </p:nvPr>
        </p:nvSpPr>
        <p:spPr>
          <a:xfrm>
            <a:off x="550863" y="333376"/>
            <a:ext cx="10945812" cy="5724526"/>
          </a:xfrm>
        </p:spPr>
        <p:txBody>
          <a:bodyPr>
            <a:normAutofit/>
          </a:bodyPr>
          <a:lstStyle>
            <a:lvl1pPr>
              <a:defRPr sz="4400">
                <a:solidFill>
                  <a:srgbClr val="7F7F7F"/>
                </a:solidFill>
              </a:defRPr>
            </a:lvl1pPr>
          </a:lstStyle>
          <a:p>
            <a:r>
              <a:rPr lang="sv-SE" dirty="0"/>
              <a:t>Klicka här för att ändra format</a:t>
            </a:r>
          </a:p>
        </p:txBody>
      </p:sp>
      <p:sp>
        <p:nvSpPr>
          <p:cNvPr id="2" name="Platshållare för bildnummer 1"/>
          <p:cNvSpPr>
            <a:spLocks noGrp="1"/>
          </p:cNvSpPr>
          <p:nvPr>
            <p:ph type="sldNum" sz="quarter" idx="12"/>
          </p:nvPr>
        </p:nvSpPr>
        <p:spPr/>
        <p:txBody>
          <a:bodyPr/>
          <a:lstStyle/>
          <a:p>
            <a:fld id="{689F2D8B-41AF-4F0A-96D1-36B06F461775}" type="slidenum">
              <a:rPr lang="sv-SE" smtClean="0">
                <a:solidFill>
                  <a:prstClr val="black">
                    <a:tint val="75000"/>
                  </a:prstClr>
                </a:solidFill>
              </a:rPr>
              <a:pPr/>
              <a:t>‹Nr.›</a:t>
            </a:fld>
            <a:endParaRPr lang="sv-SE">
              <a:solidFill>
                <a:prstClr val="black">
                  <a:tint val="75000"/>
                </a:prstClr>
              </a:solidFill>
            </a:endParaRPr>
          </a:p>
        </p:txBody>
      </p:sp>
      <p:sp>
        <p:nvSpPr>
          <p:cNvPr id="5" name="Rektangel 6">
            <a:extLst>
              <a:ext uri="{FF2B5EF4-FFF2-40B4-BE49-F238E27FC236}">
                <a16:creationId xmlns:a16="http://schemas.microsoft.com/office/drawing/2014/main" id="{4B41F1AC-17F7-42D6-B943-5DDD6B22FF6E}"/>
              </a:ext>
            </a:extLst>
          </p:cNvPr>
          <p:cNvSpPr/>
          <p:nvPr userDrawn="1"/>
        </p:nvSpPr>
        <p:spPr>
          <a:xfrm>
            <a:off x="1076743" y="6468902"/>
            <a:ext cx="3250633" cy="276999"/>
          </a:xfrm>
          <a:prstGeom prst="rect">
            <a:avLst/>
          </a:prstGeom>
        </p:spPr>
        <p:txBody>
          <a:bodyPr wrap="none">
            <a:spAutoFit/>
          </a:bodyPr>
          <a:lstStyle/>
          <a:p>
            <a:pPr defTabSz="457200">
              <a:defRPr/>
            </a:pPr>
            <a:r>
              <a:rPr lang="sv-SE" sz="1200" b="1" cap="all" dirty="0">
                <a:solidFill>
                  <a:schemeClr val="tx1"/>
                </a:solidFill>
              </a:rPr>
              <a:t>E-Nav Underway International 2019</a:t>
            </a:r>
          </a:p>
        </p:txBody>
      </p:sp>
    </p:spTree>
    <p:extLst>
      <p:ext uri="{BB962C8B-B14F-4D97-AF65-F5344CB8AC3E}">
        <p14:creationId xmlns:p14="http://schemas.microsoft.com/office/powerpoint/2010/main" val="1928058648"/>
      </p:ext>
    </p:extLst>
  </p:cSld>
  <p:clrMapOvr>
    <a:masterClrMapping/>
  </p:clrMapOvr>
  <p:extLst mod="1">
    <p:ext uri="{DCECCB84-F9BA-43D5-87BE-67443E8EF086}">
      <p15:sldGuideLst xmlns:p15="http://schemas.microsoft.com/office/powerpoint/2012/main">
        <p15:guide id="1" orient="horz" pos="381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t - Ahead">
    <p:spTree>
      <p:nvGrpSpPr>
        <p:cNvPr id="1" name=""/>
        <p:cNvGrpSpPr/>
        <p:nvPr/>
      </p:nvGrpSpPr>
      <p:grpSpPr>
        <a:xfrm>
          <a:off x="0" y="0"/>
          <a:ext cx="0" cy="0"/>
          <a:chOff x="0" y="0"/>
          <a:chExt cx="0" cy="0"/>
        </a:xfrm>
      </p:grpSpPr>
      <p:sp>
        <p:nvSpPr>
          <p:cNvPr id="4" name="Rubrik 3"/>
          <p:cNvSpPr>
            <a:spLocks noGrp="1"/>
          </p:cNvSpPr>
          <p:nvPr>
            <p:ph type="title"/>
          </p:nvPr>
        </p:nvSpPr>
        <p:spPr>
          <a:xfrm>
            <a:off x="550863" y="333376"/>
            <a:ext cx="5545137" cy="5724526"/>
          </a:xfrm>
        </p:spPr>
        <p:txBody>
          <a:bodyPr>
            <a:normAutofit/>
          </a:bodyPr>
          <a:lstStyle>
            <a:lvl1pPr>
              <a:defRPr sz="4400">
                <a:solidFill>
                  <a:srgbClr val="7F7F7F"/>
                </a:solidFill>
              </a:defRPr>
            </a:lvl1pPr>
          </a:lstStyle>
          <a:p>
            <a:r>
              <a:rPr lang="sv-SE" dirty="0"/>
              <a:t>Klicka här för att ändra format</a:t>
            </a:r>
          </a:p>
        </p:txBody>
      </p:sp>
      <p:sp>
        <p:nvSpPr>
          <p:cNvPr id="2" name="Platshållare för bildnummer 1"/>
          <p:cNvSpPr>
            <a:spLocks noGrp="1"/>
          </p:cNvSpPr>
          <p:nvPr>
            <p:ph type="sldNum" sz="quarter" idx="12"/>
          </p:nvPr>
        </p:nvSpPr>
        <p:spPr/>
        <p:txBody>
          <a:bodyPr/>
          <a:lstStyle/>
          <a:p>
            <a:fld id="{689F2D8B-41AF-4F0A-96D1-36B06F461775}" type="slidenum">
              <a:rPr lang="sv-SE" smtClean="0">
                <a:solidFill>
                  <a:prstClr val="black">
                    <a:tint val="75000"/>
                  </a:prstClr>
                </a:solidFill>
              </a:rPr>
              <a:pPr/>
              <a:t>‹Nr.›</a:t>
            </a:fld>
            <a:endParaRPr lang="sv-SE">
              <a:solidFill>
                <a:prstClr val="black">
                  <a:tint val="75000"/>
                </a:prstClr>
              </a:solidFill>
            </a:endParaRPr>
          </a:p>
        </p:txBody>
      </p:sp>
      <p:pic>
        <p:nvPicPr>
          <p:cNvPr id="5" name="Platshållare för bild 38" descr="rise_ahead_logo_cmyk_h_u_vit_NY.eps"/>
          <p:cNvPicPr>
            <a:picLocks noChangeAspect="1"/>
          </p:cNvPicPr>
          <p:nvPr userDrawn="1"/>
        </p:nvPicPr>
        <p:blipFill rotWithShape="1">
          <a:blip r:embed="rId2" cstate="email">
            <a:extLst>
              <a:ext uri="{28A0092B-C50C-407E-A947-70E740481C1C}">
                <a14:useLocalDpi xmlns:a14="http://schemas.microsoft.com/office/drawing/2010/main"/>
              </a:ext>
            </a:extLst>
          </a:blip>
          <a:srcRect l="49369"/>
          <a:stretch/>
        </p:blipFill>
        <p:spPr>
          <a:xfrm>
            <a:off x="6797695" y="1171575"/>
            <a:ext cx="3964894" cy="4285776"/>
          </a:xfrm>
          <a:prstGeom prst="rect">
            <a:avLst/>
          </a:prstGeom>
          <a:noFill/>
        </p:spPr>
      </p:pic>
      <p:sp>
        <p:nvSpPr>
          <p:cNvPr id="6" name="Rektangel 6">
            <a:extLst>
              <a:ext uri="{FF2B5EF4-FFF2-40B4-BE49-F238E27FC236}">
                <a16:creationId xmlns:a16="http://schemas.microsoft.com/office/drawing/2014/main" id="{731F0048-D655-4E0D-AE88-62A3BD662F2B}"/>
              </a:ext>
            </a:extLst>
          </p:cNvPr>
          <p:cNvSpPr/>
          <p:nvPr userDrawn="1"/>
        </p:nvSpPr>
        <p:spPr>
          <a:xfrm>
            <a:off x="1076743" y="6468902"/>
            <a:ext cx="3250633" cy="276999"/>
          </a:xfrm>
          <a:prstGeom prst="rect">
            <a:avLst/>
          </a:prstGeom>
        </p:spPr>
        <p:txBody>
          <a:bodyPr wrap="none">
            <a:spAutoFit/>
          </a:bodyPr>
          <a:lstStyle/>
          <a:p>
            <a:pPr defTabSz="457200">
              <a:defRPr/>
            </a:pPr>
            <a:r>
              <a:rPr lang="sv-SE" sz="1200" b="1" cap="all" dirty="0">
                <a:solidFill>
                  <a:schemeClr val="tx1"/>
                </a:solidFill>
              </a:rPr>
              <a:t>E-Nav Underway International 2019</a:t>
            </a:r>
          </a:p>
        </p:txBody>
      </p:sp>
    </p:spTree>
    <p:extLst>
      <p:ext uri="{BB962C8B-B14F-4D97-AF65-F5344CB8AC3E}">
        <p14:creationId xmlns:p14="http://schemas.microsoft.com/office/powerpoint/2010/main" val="2334441029"/>
      </p:ext>
    </p:extLst>
  </p:cSld>
  <p:clrMapOvr>
    <a:masterClrMapping/>
  </p:clrMapOvr>
  <p:extLst mod="1">
    <p:ext uri="{DCECCB84-F9BA-43D5-87BE-67443E8EF086}">
      <p15:sldGuideLst xmlns:p15="http://schemas.microsoft.com/office/powerpoint/2012/main">
        <p15:guide id="1" orient="horz" pos="38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å">
    <p:bg>
      <p:bgPr>
        <a:solidFill>
          <a:schemeClr val="accent4"/>
        </a:solidFill>
        <a:effectLst/>
      </p:bgPr>
    </p:bg>
    <p:spTree>
      <p:nvGrpSpPr>
        <p:cNvPr id="1" name=""/>
        <p:cNvGrpSpPr/>
        <p:nvPr/>
      </p:nvGrpSpPr>
      <p:grpSpPr>
        <a:xfrm>
          <a:off x="0" y="0"/>
          <a:ext cx="0" cy="0"/>
          <a:chOff x="0" y="0"/>
          <a:chExt cx="0" cy="0"/>
        </a:xfrm>
      </p:grpSpPr>
      <p:sp>
        <p:nvSpPr>
          <p:cNvPr id="4" name="Rubrik 3"/>
          <p:cNvSpPr>
            <a:spLocks noGrp="1"/>
          </p:cNvSpPr>
          <p:nvPr>
            <p:ph type="title"/>
          </p:nvPr>
        </p:nvSpPr>
        <p:spPr>
          <a:xfrm>
            <a:off x="550863" y="333375"/>
            <a:ext cx="10945812" cy="5724525"/>
          </a:xfrm>
        </p:spPr>
        <p:txBody>
          <a:bodyPr>
            <a:normAutofit/>
          </a:bodyPr>
          <a:lstStyle>
            <a:lvl1pPr>
              <a:defRPr sz="4400">
                <a:solidFill>
                  <a:schemeClr val="bg1"/>
                </a:solidFill>
              </a:defRPr>
            </a:lvl1pPr>
          </a:lstStyle>
          <a:p>
            <a:r>
              <a:rPr lang="sv-SE" dirty="0"/>
              <a:t>Klicka här för att ändra format</a:t>
            </a:r>
          </a:p>
        </p:txBody>
      </p:sp>
      <p:pic>
        <p:nvPicPr>
          <p:cNvPr id="5" name="Bildobjekt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41576" y="6205143"/>
            <a:ext cx="394849" cy="507600"/>
          </a:xfrm>
          <a:prstGeom prst="rect">
            <a:avLst/>
          </a:prstGeom>
        </p:spPr>
      </p:pic>
      <p:sp>
        <p:nvSpPr>
          <p:cNvPr id="2" name="Platshållare för bildnummer 1"/>
          <p:cNvSpPr>
            <a:spLocks noGrp="1"/>
          </p:cNvSpPr>
          <p:nvPr>
            <p:ph type="sldNum" sz="quarter" idx="11"/>
          </p:nvPr>
        </p:nvSpPr>
        <p:spPr/>
        <p:txBody>
          <a:bodyPr/>
          <a:lstStyle>
            <a:lvl1pPr>
              <a:defRPr>
                <a:solidFill>
                  <a:schemeClr val="bg1"/>
                </a:solidFill>
              </a:defRPr>
            </a:lvl1pPr>
          </a:lstStyle>
          <a:p>
            <a:fld id="{689F2D8B-41AF-4F0A-96D1-36B06F461775}" type="slidenum">
              <a:rPr lang="sv-SE" smtClean="0">
                <a:solidFill>
                  <a:prstClr val="white"/>
                </a:solidFill>
              </a:rPr>
              <a:pPr/>
              <a:t>‹Nr.›</a:t>
            </a:fld>
            <a:endParaRPr lang="sv-SE">
              <a:solidFill>
                <a:prstClr val="white"/>
              </a:solidFill>
            </a:endParaRPr>
          </a:p>
        </p:txBody>
      </p:sp>
      <p:sp>
        <p:nvSpPr>
          <p:cNvPr id="6" name="Rektangel 6">
            <a:extLst>
              <a:ext uri="{FF2B5EF4-FFF2-40B4-BE49-F238E27FC236}">
                <a16:creationId xmlns:a16="http://schemas.microsoft.com/office/drawing/2014/main" id="{09165BA5-005F-4B2B-B7F5-580DE18A248C}"/>
              </a:ext>
            </a:extLst>
          </p:cNvPr>
          <p:cNvSpPr/>
          <p:nvPr userDrawn="1"/>
        </p:nvSpPr>
        <p:spPr>
          <a:xfrm>
            <a:off x="1076743" y="6468902"/>
            <a:ext cx="3250633" cy="276999"/>
          </a:xfrm>
          <a:prstGeom prst="rect">
            <a:avLst/>
          </a:prstGeom>
        </p:spPr>
        <p:txBody>
          <a:bodyPr wrap="none">
            <a:spAutoFit/>
          </a:bodyPr>
          <a:lstStyle/>
          <a:p>
            <a:pPr defTabSz="457200">
              <a:defRPr/>
            </a:pPr>
            <a:r>
              <a:rPr lang="sv-SE" sz="1200" b="1" cap="all" dirty="0">
                <a:solidFill>
                  <a:prstClr val="white"/>
                </a:solidFill>
              </a:rPr>
              <a:t>E-Nav Underway International 2019</a:t>
            </a:r>
          </a:p>
        </p:txBody>
      </p:sp>
    </p:spTree>
    <p:extLst>
      <p:ext uri="{BB962C8B-B14F-4D97-AF65-F5344CB8AC3E}">
        <p14:creationId xmlns:p14="http://schemas.microsoft.com/office/powerpoint/2010/main" val="721961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lå - Ahead">
    <p:bg>
      <p:bgPr>
        <a:solidFill>
          <a:schemeClr val="accent4"/>
        </a:solidFill>
        <a:effectLst/>
      </p:bgPr>
    </p:bg>
    <p:spTree>
      <p:nvGrpSpPr>
        <p:cNvPr id="1" name=""/>
        <p:cNvGrpSpPr/>
        <p:nvPr/>
      </p:nvGrpSpPr>
      <p:grpSpPr>
        <a:xfrm>
          <a:off x="0" y="0"/>
          <a:ext cx="0" cy="0"/>
          <a:chOff x="0" y="0"/>
          <a:chExt cx="0" cy="0"/>
        </a:xfrm>
      </p:grpSpPr>
      <p:sp>
        <p:nvSpPr>
          <p:cNvPr id="4" name="Rubrik 3"/>
          <p:cNvSpPr>
            <a:spLocks noGrp="1"/>
          </p:cNvSpPr>
          <p:nvPr>
            <p:ph type="title"/>
          </p:nvPr>
        </p:nvSpPr>
        <p:spPr>
          <a:xfrm>
            <a:off x="550863" y="333375"/>
            <a:ext cx="5545137" cy="5724525"/>
          </a:xfrm>
        </p:spPr>
        <p:txBody>
          <a:bodyPr>
            <a:normAutofit/>
          </a:bodyPr>
          <a:lstStyle>
            <a:lvl1pPr>
              <a:defRPr sz="4400">
                <a:solidFill>
                  <a:schemeClr val="bg1"/>
                </a:solidFill>
              </a:defRPr>
            </a:lvl1pPr>
          </a:lstStyle>
          <a:p>
            <a:r>
              <a:rPr lang="sv-SE" dirty="0"/>
              <a:t>Klicka här för att ändra format</a:t>
            </a:r>
          </a:p>
        </p:txBody>
      </p:sp>
      <p:pic>
        <p:nvPicPr>
          <p:cNvPr id="5" name="Bildobjekt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41576" y="6205143"/>
            <a:ext cx="394849" cy="507600"/>
          </a:xfrm>
          <a:prstGeom prst="rect">
            <a:avLst/>
          </a:prstGeom>
        </p:spPr>
      </p:pic>
      <p:sp>
        <p:nvSpPr>
          <p:cNvPr id="2" name="Platshållare för bildnummer 1"/>
          <p:cNvSpPr>
            <a:spLocks noGrp="1"/>
          </p:cNvSpPr>
          <p:nvPr>
            <p:ph type="sldNum" sz="quarter" idx="11"/>
          </p:nvPr>
        </p:nvSpPr>
        <p:spPr/>
        <p:txBody>
          <a:bodyPr/>
          <a:lstStyle>
            <a:lvl1pPr>
              <a:defRPr>
                <a:solidFill>
                  <a:schemeClr val="bg1"/>
                </a:solidFill>
              </a:defRPr>
            </a:lvl1pPr>
          </a:lstStyle>
          <a:p>
            <a:fld id="{689F2D8B-41AF-4F0A-96D1-36B06F461775}" type="slidenum">
              <a:rPr lang="sv-SE" smtClean="0">
                <a:solidFill>
                  <a:prstClr val="white"/>
                </a:solidFill>
              </a:rPr>
              <a:pPr/>
              <a:t>‹Nr.›</a:t>
            </a:fld>
            <a:endParaRPr lang="sv-SE">
              <a:solidFill>
                <a:prstClr val="white"/>
              </a:solidFill>
            </a:endParaRPr>
          </a:p>
        </p:txBody>
      </p:sp>
      <p:sp>
        <p:nvSpPr>
          <p:cNvPr id="7" name="Rektangel 6"/>
          <p:cNvSpPr/>
          <p:nvPr userDrawn="1"/>
        </p:nvSpPr>
        <p:spPr>
          <a:xfrm>
            <a:off x="1076743" y="6468902"/>
            <a:ext cx="3250633" cy="276999"/>
          </a:xfrm>
          <a:prstGeom prst="rect">
            <a:avLst/>
          </a:prstGeom>
        </p:spPr>
        <p:txBody>
          <a:bodyPr wrap="none">
            <a:spAutoFit/>
          </a:bodyPr>
          <a:lstStyle/>
          <a:p>
            <a:pPr defTabSz="457200">
              <a:defRPr/>
            </a:pPr>
            <a:r>
              <a:rPr lang="sv-SE" sz="1200" b="1" cap="all" dirty="0">
                <a:solidFill>
                  <a:prstClr val="white"/>
                </a:solidFill>
              </a:rPr>
              <a:t>E-Nav Underway International 2019</a:t>
            </a:r>
          </a:p>
        </p:txBody>
      </p:sp>
      <p:pic>
        <p:nvPicPr>
          <p:cNvPr id="9" name="Platshållare för bild 38" descr="rise_ahead_logo_cmyk_h_u_vit_NY.eps"/>
          <p:cNvPicPr>
            <a:picLocks noChangeAspect="1"/>
          </p:cNvPicPr>
          <p:nvPr userDrawn="1"/>
        </p:nvPicPr>
        <p:blipFill rotWithShape="1">
          <a:blip r:embed="rId3" cstate="email">
            <a:extLst>
              <a:ext uri="{28A0092B-C50C-407E-A947-70E740481C1C}">
                <a14:useLocalDpi xmlns:a14="http://schemas.microsoft.com/office/drawing/2010/main"/>
              </a:ext>
            </a:extLst>
          </a:blip>
          <a:srcRect l="49369"/>
          <a:stretch/>
        </p:blipFill>
        <p:spPr>
          <a:xfrm>
            <a:off x="6797695" y="1171575"/>
            <a:ext cx="3964894" cy="4285776"/>
          </a:xfrm>
          <a:prstGeom prst="rect">
            <a:avLst/>
          </a:prstGeom>
          <a:noFill/>
        </p:spPr>
      </p:pic>
    </p:spTree>
    <p:extLst>
      <p:ext uri="{BB962C8B-B14F-4D97-AF65-F5344CB8AC3E}">
        <p14:creationId xmlns:p14="http://schemas.microsoft.com/office/powerpoint/2010/main" val="3787388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Subtitle Mosaic">
    <p:spTree>
      <p:nvGrpSpPr>
        <p:cNvPr id="1" name=""/>
        <p:cNvGrpSpPr/>
        <p:nvPr/>
      </p:nvGrpSpPr>
      <p:grpSpPr>
        <a:xfrm>
          <a:off x="0" y="0"/>
          <a:ext cx="0" cy="0"/>
          <a:chOff x="0" y="0"/>
          <a:chExt cx="0" cy="0"/>
        </a:xfrm>
      </p:grpSpPr>
      <p:sp>
        <p:nvSpPr>
          <p:cNvPr id="33" name="Rektangel"/>
          <p:cNvSpPr/>
          <p:nvPr/>
        </p:nvSpPr>
        <p:spPr>
          <a:xfrm>
            <a:off x="609854" y="458740"/>
            <a:ext cx="5373768" cy="5938405"/>
          </a:xfrm>
          <a:prstGeom prst="rect">
            <a:avLst/>
          </a:prstGeom>
          <a:solidFill>
            <a:schemeClr val="accent1">
              <a:hueOff val="47394"/>
              <a:satOff val="-25753"/>
              <a:lumOff val="-7544"/>
            </a:schemeClr>
          </a:solidFill>
          <a:ln w="3175">
            <a:miter lim="400000"/>
          </a:ln>
        </p:spPr>
        <p:txBody>
          <a:bodyPr lIns="19050" tIns="19050" rIns="19050" bIns="19050" anchor="ctr"/>
          <a:lstStyle/>
          <a:p>
            <a:pPr algn="ctr">
              <a:defRPr>
                <a:solidFill>
                  <a:srgbClr val="FFFFFF"/>
                </a:solidFill>
                <a:latin typeface="Gill Sans Light"/>
                <a:ea typeface="Gill Sans Light"/>
                <a:cs typeface="Gill Sans Light"/>
                <a:sym typeface="Gill Sans Light"/>
              </a:defRPr>
            </a:pPr>
            <a:endParaRPr sz="1266"/>
          </a:p>
        </p:txBody>
      </p:sp>
      <p:sp>
        <p:nvSpPr>
          <p:cNvPr id="34" name="placeholder-base--neutralHD.jpg"/>
          <p:cNvSpPr>
            <a:spLocks noGrp="1"/>
          </p:cNvSpPr>
          <p:nvPr>
            <p:ph type="pic" sz="quarter" idx="13"/>
          </p:nvPr>
        </p:nvSpPr>
        <p:spPr>
          <a:xfrm>
            <a:off x="6208380" y="4530840"/>
            <a:ext cx="2572265" cy="1866305"/>
          </a:xfrm>
          <a:prstGeom prst="rect">
            <a:avLst/>
          </a:prstGeom>
        </p:spPr>
        <p:txBody>
          <a:bodyPr lIns="91439" tIns="45719" rIns="91439" bIns="45719" anchor="t">
            <a:noAutofit/>
          </a:bodyPr>
          <a:lstStyle/>
          <a:p>
            <a:endParaRPr/>
          </a:p>
        </p:txBody>
      </p:sp>
      <p:sp>
        <p:nvSpPr>
          <p:cNvPr id="35" name="placeholder-base--neutralHD.jpg"/>
          <p:cNvSpPr>
            <a:spLocks noGrp="1"/>
          </p:cNvSpPr>
          <p:nvPr>
            <p:ph type="pic" sz="quarter" idx="14"/>
          </p:nvPr>
        </p:nvSpPr>
        <p:spPr>
          <a:xfrm>
            <a:off x="6208381" y="459344"/>
            <a:ext cx="2572193" cy="1866305"/>
          </a:xfrm>
          <a:prstGeom prst="rect">
            <a:avLst/>
          </a:prstGeom>
        </p:spPr>
        <p:txBody>
          <a:bodyPr lIns="91439" tIns="45719" rIns="91439" bIns="45719" anchor="t">
            <a:noAutofit/>
          </a:bodyPr>
          <a:lstStyle/>
          <a:p>
            <a:endParaRPr/>
          </a:p>
        </p:txBody>
      </p:sp>
      <p:sp>
        <p:nvSpPr>
          <p:cNvPr id="36" name="Rektangel"/>
          <p:cNvSpPr/>
          <p:nvPr/>
        </p:nvSpPr>
        <p:spPr>
          <a:xfrm>
            <a:off x="6214590" y="2495092"/>
            <a:ext cx="2559845" cy="1866305"/>
          </a:xfrm>
          <a:prstGeom prst="rect">
            <a:avLst/>
          </a:prstGeom>
          <a:solidFill>
            <a:schemeClr val="accent1">
              <a:satOff val="-3355"/>
              <a:lumOff val="26614"/>
            </a:schemeClr>
          </a:solidFill>
          <a:ln w="3175">
            <a:miter lim="400000"/>
          </a:ln>
        </p:spPr>
        <p:txBody>
          <a:bodyPr lIns="19050" tIns="19050" rIns="19050" bIns="19050" anchor="ctr"/>
          <a:lstStyle/>
          <a:p>
            <a:pPr algn="ctr">
              <a:defRPr>
                <a:solidFill>
                  <a:srgbClr val="FFFFFF"/>
                </a:solidFill>
                <a:latin typeface="Gill Sans Light"/>
                <a:ea typeface="Gill Sans Light"/>
                <a:cs typeface="Gill Sans Light"/>
                <a:sym typeface="Gill Sans Light"/>
              </a:defRPr>
            </a:pPr>
            <a:endParaRPr sz="1266"/>
          </a:p>
        </p:txBody>
      </p:sp>
      <p:sp>
        <p:nvSpPr>
          <p:cNvPr id="37" name="Rektangel"/>
          <p:cNvSpPr/>
          <p:nvPr/>
        </p:nvSpPr>
        <p:spPr>
          <a:xfrm>
            <a:off x="9017682" y="4530840"/>
            <a:ext cx="2559845" cy="1866305"/>
          </a:xfrm>
          <a:prstGeom prst="rect">
            <a:avLst/>
          </a:prstGeom>
          <a:solidFill>
            <a:schemeClr val="accent1">
              <a:hueOff val="47394"/>
              <a:satOff val="-25753"/>
              <a:lumOff val="-7544"/>
            </a:schemeClr>
          </a:solidFill>
          <a:ln w="3175">
            <a:miter lim="400000"/>
          </a:ln>
        </p:spPr>
        <p:txBody>
          <a:bodyPr lIns="19050" tIns="19050" rIns="19050" bIns="19050" anchor="ctr"/>
          <a:lstStyle/>
          <a:p>
            <a:pPr algn="ctr">
              <a:defRPr>
                <a:solidFill>
                  <a:srgbClr val="FFFFFF"/>
                </a:solidFill>
                <a:latin typeface="Gill Sans Light"/>
                <a:ea typeface="Gill Sans Light"/>
                <a:cs typeface="Gill Sans Light"/>
                <a:sym typeface="Gill Sans Light"/>
              </a:defRPr>
            </a:pPr>
            <a:endParaRPr sz="1266"/>
          </a:p>
        </p:txBody>
      </p:sp>
      <p:sp>
        <p:nvSpPr>
          <p:cNvPr id="38" name="placeholder-base--neutralHD.jpg"/>
          <p:cNvSpPr>
            <a:spLocks noGrp="1"/>
          </p:cNvSpPr>
          <p:nvPr>
            <p:ph type="pic" sz="quarter" idx="15"/>
          </p:nvPr>
        </p:nvSpPr>
        <p:spPr>
          <a:xfrm>
            <a:off x="9005404" y="459344"/>
            <a:ext cx="2572122" cy="1866305"/>
          </a:xfrm>
          <a:prstGeom prst="rect">
            <a:avLst/>
          </a:prstGeom>
        </p:spPr>
        <p:txBody>
          <a:bodyPr lIns="91439" tIns="45719" rIns="91439" bIns="45719" anchor="t">
            <a:noAutofit/>
          </a:bodyPr>
          <a:lstStyle/>
          <a:p>
            <a:endParaRPr/>
          </a:p>
        </p:txBody>
      </p:sp>
      <p:sp>
        <p:nvSpPr>
          <p:cNvPr id="39" name="placeholder-base--neutralHD.jpg"/>
          <p:cNvSpPr>
            <a:spLocks noGrp="1"/>
          </p:cNvSpPr>
          <p:nvPr>
            <p:ph type="pic" sz="quarter" idx="16"/>
          </p:nvPr>
        </p:nvSpPr>
        <p:spPr>
          <a:xfrm>
            <a:off x="9005333" y="2495092"/>
            <a:ext cx="2572194" cy="1866305"/>
          </a:xfrm>
          <a:prstGeom prst="rect">
            <a:avLst/>
          </a:prstGeom>
        </p:spPr>
        <p:txBody>
          <a:bodyPr lIns="91439" tIns="45719" rIns="91439" bIns="45719" anchor="t">
            <a:noAutofit/>
          </a:bodyPr>
          <a:lstStyle/>
          <a:p>
            <a:endParaRPr/>
          </a:p>
        </p:txBody>
      </p:sp>
      <p:sp>
        <p:nvSpPr>
          <p:cNvPr id="40" name="Titeltext"/>
          <p:cNvSpPr txBox="1">
            <a:spLocks noGrp="1"/>
          </p:cNvSpPr>
          <p:nvPr>
            <p:ph type="title"/>
          </p:nvPr>
        </p:nvSpPr>
        <p:spPr>
          <a:xfrm>
            <a:off x="1202376" y="2201700"/>
            <a:ext cx="4188723" cy="2453089"/>
          </a:xfrm>
          <a:prstGeom prst="rect">
            <a:avLst/>
          </a:prstGeom>
        </p:spPr>
        <p:txBody>
          <a:bodyPr lIns="27093" tIns="27093" rIns="27093" bIns="27093" anchor="b"/>
          <a:lstStyle>
            <a:lvl1pPr algn="l" defTabSz="580409">
              <a:lnSpc>
                <a:spcPct val="90000"/>
              </a:lnSpc>
              <a:defRPr sz="4992">
                <a:solidFill>
                  <a:srgbClr val="FFFFFF"/>
                </a:solidFill>
                <a:latin typeface="+mn-lt"/>
                <a:ea typeface="+mn-ea"/>
                <a:cs typeface="+mn-cs"/>
                <a:sym typeface="Avenir Book"/>
              </a:defRPr>
            </a:lvl1pPr>
          </a:lstStyle>
          <a:p>
            <a:r>
              <a:t>Titeltext</a:t>
            </a:r>
          </a:p>
        </p:txBody>
      </p:sp>
      <p:sp>
        <p:nvSpPr>
          <p:cNvPr id="41" name="Brödtext nivå ett…"/>
          <p:cNvSpPr txBox="1">
            <a:spLocks noGrp="1"/>
          </p:cNvSpPr>
          <p:nvPr>
            <p:ph type="body" sz="quarter" idx="1"/>
          </p:nvPr>
        </p:nvSpPr>
        <p:spPr>
          <a:xfrm>
            <a:off x="1202376" y="4654789"/>
            <a:ext cx="4188723" cy="1297965"/>
          </a:xfrm>
          <a:prstGeom prst="rect">
            <a:avLst/>
          </a:prstGeom>
        </p:spPr>
        <p:txBody>
          <a:bodyPr lIns="27093" tIns="27093" rIns="27093" bIns="27093" anchor="t"/>
          <a:lstStyle>
            <a:lvl1pPr marL="0" indent="0" defTabSz="580409">
              <a:spcBef>
                <a:spcPts val="0"/>
              </a:spcBef>
              <a:buSzTx/>
              <a:buNone/>
              <a:defRPr sz="1547">
                <a:solidFill>
                  <a:srgbClr val="FFFFFF"/>
                </a:solidFill>
                <a:latin typeface="Avenir Heavy"/>
                <a:ea typeface="Avenir Heavy"/>
                <a:cs typeface="Avenir Heavy"/>
                <a:sym typeface="Avenir Heavy"/>
              </a:defRPr>
            </a:lvl1pPr>
            <a:lvl2pPr marL="0" indent="160729" defTabSz="580409">
              <a:spcBef>
                <a:spcPts val="0"/>
              </a:spcBef>
              <a:buSzTx/>
              <a:buNone/>
              <a:defRPr sz="1547">
                <a:solidFill>
                  <a:srgbClr val="FFFFFF"/>
                </a:solidFill>
                <a:latin typeface="Avenir Heavy"/>
                <a:ea typeface="Avenir Heavy"/>
                <a:cs typeface="Avenir Heavy"/>
                <a:sym typeface="Avenir Heavy"/>
              </a:defRPr>
            </a:lvl2pPr>
            <a:lvl3pPr marL="0" indent="321457" defTabSz="580409">
              <a:spcBef>
                <a:spcPts val="0"/>
              </a:spcBef>
              <a:buSzTx/>
              <a:buNone/>
              <a:defRPr sz="1547">
                <a:solidFill>
                  <a:srgbClr val="FFFFFF"/>
                </a:solidFill>
                <a:latin typeface="Avenir Heavy"/>
                <a:ea typeface="Avenir Heavy"/>
                <a:cs typeface="Avenir Heavy"/>
                <a:sym typeface="Avenir Heavy"/>
              </a:defRPr>
            </a:lvl3pPr>
            <a:lvl4pPr marL="0" indent="482186" defTabSz="580409">
              <a:spcBef>
                <a:spcPts val="0"/>
              </a:spcBef>
              <a:buSzTx/>
              <a:buNone/>
              <a:defRPr sz="1547">
                <a:solidFill>
                  <a:srgbClr val="FFFFFF"/>
                </a:solidFill>
                <a:latin typeface="Avenir Heavy"/>
                <a:ea typeface="Avenir Heavy"/>
                <a:cs typeface="Avenir Heavy"/>
                <a:sym typeface="Avenir Heavy"/>
              </a:defRPr>
            </a:lvl4pPr>
            <a:lvl5pPr marL="0" indent="642915" defTabSz="580409">
              <a:spcBef>
                <a:spcPts val="0"/>
              </a:spcBef>
              <a:buSzTx/>
              <a:buNone/>
              <a:defRPr sz="1547">
                <a:solidFill>
                  <a:srgbClr val="FFFFFF"/>
                </a:solidFill>
                <a:latin typeface="Avenir Heavy"/>
                <a:ea typeface="Avenir Heavy"/>
                <a:cs typeface="Avenir Heavy"/>
                <a:sym typeface="Avenir Heavy"/>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42" name="Diabildsnummer"/>
          <p:cNvSpPr txBox="1">
            <a:spLocks noGrp="1"/>
          </p:cNvSpPr>
          <p:nvPr>
            <p:ph type="sldNum" sz="quarter" idx="2"/>
          </p:nvPr>
        </p:nvSpPr>
        <p:spPr>
          <a:xfrm>
            <a:off x="906115" y="650610"/>
            <a:ext cx="1040663" cy="660587"/>
          </a:xfrm>
          <a:prstGeom prst="rect">
            <a:avLst/>
          </a:prstGeom>
        </p:spPr>
        <p:txBody>
          <a:bodyPr wrap="square" lIns="27093" tIns="27093" rIns="27093" bIns="27093"/>
          <a:lstStyle>
            <a:lvl1pPr algn="l" defTabSz="580409">
              <a:defRPr sz="3937">
                <a:solidFill>
                  <a:srgbClr val="FFFFFF"/>
                </a:solidFill>
                <a:latin typeface="Gill Sans Light"/>
                <a:ea typeface="Gill Sans Light"/>
                <a:cs typeface="Gill Sans Light"/>
                <a:sym typeface="Gill Sans Light"/>
              </a:defRPr>
            </a:lvl1pPr>
          </a:lstStyle>
          <a:p>
            <a:fld id="{86CB4B4D-7CA3-9044-876B-883B54F8677D}" type="slidenum">
              <a:t>‹Nr.›</a:t>
            </a:fld>
            <a:endParaRPr/>
          </a:p>
        </p:txBody>
      </p:sp>
      <p:sp>
        <p:nvSpPr>
          <p:cNvPr id="12" name="Rektangel 6">
            <a:extLst>
              <a:ext uri="{FF2B5EF4-FFF2-40B4-BE49-F238E27FC236}">
                <a16:creationId xmlns:a16="http://schemas.microsoft.com/office/drawing/2014/main" id="{F4182B96-DC3E-4E01-BA87-0045FC9F27FA}"/>
              </a:ext>
            </a:extLst>
          </p:cNvPr>
          <p:cNvSpPr/>
          <p:nvPr userDrawn="1"/>
        </p:nvSpPr>
        <p:spPr>
          <a:xfrm>
            <a:off x="1076743" y="6468902"/>
            <a:ext cx="3250633" cy="276999"/>
          </a:xfrm>
          <a:prstGeom prst="rect">
            <a:avLst/>
          </a:prstGeom>
        </p:spPr>
        <p:txBody>
          <a:bodyPr wrap="none">
            <a:spAutoFit/>
          </a:bodyPr>
          <a:lstStyle/>
          <a:p>
            <a:pPr defTabSz="457200">
              <a:defRPr/>
            </a:pPr>
            <a:r>
              <a:rPr lang="sv-SE" sz="1200" b="1" cap="all" dirty="0">
                <a:solidFill>
                  <a:schemeClr val="tx1"/>
                </a:solidFill>
              </a:rPr>
              <a:t>E-Nav Underway International 2019</a:t>
            </a:r>
          </a:p>
        </p:txBody>
      </p:sp>
    </p:spTree>
    <p:extLst>
      <p:ext uri="{BB962C8B-B14F-4D97-AF65-F5344CB8AC3E}">
        <p14:creationId xmlns:p14="http://schemas.microsoft.com/office/powerpoint/2010/main" val="3194829629"/>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88" name="Kvadrat"/>
          <p:cNvSpPr/>
          <p:nvPr/>
        </p:nvSpPr>
        <p:spPr>
          <a:xfrm>
            <a:off x="9597792" y="457925"/>
            <a:ext cx="1979734" cy="1484466"/>
          </a:xfrm>
          <a:prstGeom prst="rect">
            <a:avLst/>
          </a:prstGeom>
          <a:solidFill>
            <a:schemeClr val="accent1">
              <a:satOff val="-3355"/>
              <a:lumOff val="26614"/>
            </a:schemeClr>
          </a:solidFill>
          <a:ln w="3175">
            <a:miter lim="400000"/>
          </a:ln>
        </p:spPr>
        <p:txBody>
          <a:bodyPr lIns="19050" tIns="19050" rIns="19050" bIns="19050" anchor="ctr"/>
          <a:lstStyle/>
          <a:p>
            <a:pPr algn="ctr">
              <a:defRPr>
                <a:solidFill>
                  <a:srgbClr val="FFFFFF"/>
                </a:solidFill>
                <a:latin typeface="Gill Sans Light"/>
                <a:ea typeface="Gill Sans Light"/>
                <a:cs typeface="Gill Sans Light"/>
                <a:sym typeface="Gill Sans Light"/>
              </a:defRPr>
            </a:pPr>
            <a:endParaRPr sz="1266"/>
          </a:p>
        </p:txBody>
      </p:sp>
      <p:sp>
        <p:nvSpPr>
          <p:cNvPr id="89" name="Rektangel"/>
          <p:cNvSpPr/>
          <p:nvPr/>
        </p:nvSpPr>
        <p:spPr>
          <a:xfrm>
            <a:off x="609853" y="457925"/>
            <a:ext cx="8763180" cy="1484466"/>
          </a:xfrm>
          <a:prstGeom prst="rect">
            <a:avLst/>
          </a:prstGeom>
          <a:solidFill>
            <a:schemeClr val="accent1">
              <a:hueOff val="47394"/>
              <a:satOff val="-25753"/>
              <a:lumOff val="-7544"/>
            </a:schemeClr>
          </a:solidFill>
          <a:ln w="3175">
            <a:miter lim="400000"/>
          </a:ln>
        </p:spPr>
        <p:txBody>
          <a:bodyPr lIns="19050" tIns="19050" rIns="19050" bIns="19050" anchor="ctr"/>
          <a:lstStyle/>
          <a:p>
            <a:pPr algn="ctr">
              <a:defRPr>
                <a:solidFill>
                  <a:srgbClr val="FFFFFF"/>
                </a:solidFill>
                <a:latin typeface="Gill Sans Light"/>
                <a:ea typeface="Gill Sans Light"/>
                <a:cs typeface="Gill Sans Light"/>
                <a:sym typeface="Gill Sans Light"/>
              </a:defRPr>
            </a:pPr>
            <a:endParaRPr sz="1266"/>
          </a:p>
        </p:txBody>
      </p:sp>
      <p:sp>
        <p:nvSpPr>
          <p:cNvPr id="90" name="Titeltext"/>
          <p:cNvSpPr txBox="1">
            <a:spLocks noGrp="1"/>
          </p:cNvSpPr>
          <p:nvPr>
            <p:ph type="title"/>
          </p:nvPr>
        </p:nvSpPr>
        <p:spPr>
          <a:xfrm>
            <a:off x="906115" y="680121"/>
            <a:ext cx="8170658" cy="1040074"/>
          </a:xfrm>
          <a:prstGeom prst="rect">
            <a:avLst/>
          </a:prstGeom>
        </p:spPr>
        <p:txBody>
          <a:bodyPr lIns="27093" tIns="27093" rIns="27093" bIns="27093" anchor="b"/>
          <a:lstStyle>
            <a:lvl1pPr algn="l" defTabSz="580409">
              <a:lnSpc>
                <a:spcPct val="90000"/>
              </a:lnSpc>
              <a:defRPr sz="3937">
                <a:solidFill>
                  <a:srgbClr val="FFFFFF"/>
                </a:solidFill>
                <a:latin typeface="+mn-lt"/>
                <a:ea typeface="+mn-ea"/>
                <a:cs typeface="+mn-cs"/>
                <a:sym typeface="Avenir Book"/>
              </a:defRPr>
            </a:lvl1pPr>
          </a:lstStyle>
          <a:p>
            <a:r>
              <a:t>Titeltext</a:t>
            </a:r>
          </a:p>
        </p:txBody>
      </p:sp>
      <p:sp>
        <p:nvSpPr>
          <p:cNvPr id="91" name="Brödtext nivå ett…"/>
          <p:cNvSpPr txBox="1">
            <a:spLocks noGrp="1"/>
          </p:cNvSpPr>
          <p:nvPr>
            <p:ph type="body" idx="1"/>
          </p:nvPr>
        </p:nvSpPr>
        <p:spPr>
          <a:xfrm>
            <a:off x="906114" y="2400060"/>
            <a:ext cx="9545387" cy="3974844"/>
          </a:xfrm>
          <a:prstGeom prst="rect">
            <a:avLst/>
          </a:prstGeom>
        </p:spPr>
        <p:txBody>
          <a:bodyPr lIns="27093" tIns="27093" rIns="27093" bIns="27093"/>
          <a:lstStyle>
            <a:lvl1pPr marL="206062" indent="-206062" defTabSz="580409">
              <a:spcBef>
                <a:spcPts val="1687"/>
              </a:spcBef>
              <a:buSzPct val="50000"/>
              <a:buBlip>
                <a:blip r:embed="rId2"/>
              </a:buBlip>
              <a:defRPr sz="1687">
                <a:latin typeface="+mn-lt"/>
                <a:ea typeface="+mn-ea"/>
                <a:cs typeface="+mn-cs"/>
                <a:sym typeface="Avenir Book"/>
              </a:defRPr>
            </a:lvl1pPr>
            <a:lvl2pPr marL="652530" indent="-206062" defTabSz="580409">
              <a:spcBef>
                <a:spcPts val="1687"/>
              </a:spcBef>
              <a:buSzPct val="50000"/>
              <a:buBlip>
                <a:blip r:embed="rId2"/>
              </a:buBlip>
              <a:defRPr sz="1687">
                <a:latin typeface="+mn-lt"/>
                <a:ea typeface="+mn-ea"/>
                <a:cs typeface="+mn-cs"/>
                <a:sym typeface="Avenir Book"/>
              </a:defRPr>
            </a:lvl2pPr>
            <a:lvl3pPr marL="1098999" indent="-206062" defTabSz="580409">
              <a:spcBef>
                <a:spcPts val="1687"/>
              </a:spcBef>
              <a:buSzPct val="50000"/>
              <a:buBlip>
                <a:blip r:embed="rId2"/>
              </a:buBlip>
              <a:defRPr sz="1687">
                <a:latin typeface="+mn-lt"/>
                <a:ea typeface="+mn-ea"/>
                <a:cs typeface="+mn-cs"/>
                <a:sym typeface="Avenir Book"/>
              </a:defRPr>
            </a:lvl3pPr>
            <a:lvl4pPr marL="1545467" indent="-206062" defTabSz="580409">
              <a:spcBef>
                <a:spcPts val="1687"/>
              </a:spcBef>
              <a:buSzPct val="50000"/>
              <a:buBlip>
                <a:blip r:embed="rId2"/>
              </a:buBlip>
              <a:defRPr sz="1687">
                <a:latin typeface="+mn-lt"/>
                <a:ea typeface="+mn-ea"/>
                <a:cs typeface="+mn-cs"/>
                <a:sym typeface="Avenir Book"/>
              </a:defRPr>
            </a:lvl4pPr>
            <a:lvl5pPr marL="1991936" indent="-206062" defTabSz="580409">
              <a:spcBef>
                <a:spcPts val="1687"/>
              </a:spcBef>
              <a:buSzPct val="50000"/>
              <a:buBlip>
                <a:blip r:embed="rId2"/>
              </a:buBlip>
              <a:defRPr sz="1687">
                <a:latin typeface="+mn-lt"/>
                <a:ea typeface="+mn-ea"/>
                <a:cs typeface="+mn-cs"/>
                <a:sym typeface="Avenir Book"/>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92" name="Rektangel"/>
          <p:cNvSpPr/>
          <p:nvPr/>
        </p:nvSpPr>
        <p:spPr>
          <a:xfrm>
            <a:off x="614319" y="2377517"/>
            <a:ext cx="10128980" cy="4019929"/>
          </a:xfrm>
          <a:prstGeom prst="rect">
            <a:avLst/>
          </a:prstGeom>
          <a:ln>
            <a:solidFill>
              <a:schemeClr val="accent1"/>
            </a:solidFill>
            <a:bevel/>
          </a:ln>
        </p:spPr>
        <p:txBody>
          <a:bodyPr lIns="19050" tIns="19050" rIns="19050" bIns="19050" anchor="ctr"/>
          <a:lstStyle/>
          <a:p>
            <a:pPr>
              <a:spcBef>
                <a:spcPts val="1687"/>
              </a:spcBef>
              <a:defRPr sz="2400">
                <a:latin typeface="+mn-lt"/>
                <a:ea typeface="+mn-ea"/>
                <a:cs typeface="+mn-cs"/>
                <a:sym typeface="Avenir Book"/>
              </a:defRPr>
            </a:pPr>
            <a:endParaRPr sz="1687"/>
          </a:p>
        </p:txBody>
      </p:sp>
      <p:sp>
        <p:nvSpPr>
          <p:cNvPr id="93" name="Diabildsnummer"/>
          <p:cNvSpPr txBox="1">
            <a:spLocks noGrp="1"/>
          </p:cNvSpPr>
          <p:nvPr>
            <p:ph type="sldNum" sz="quarter" idx="2"/>
          </p:nvPr>
        </p:nvSpPr>
        <p:spPr>
          <a:xfrm>
            <a:off x="10240602" y="1059609"/>
            <a:ext cx="1040663" cy="660587"/>
          </a:xfrm>
          <a:prstGeom prst="rect">
            <a:avLst/>
          </a:prstGeom>
        </p:spPr>
        <p:txBody>
          <a:bodyPr wrap="square" lIns="27093" tIns="27093" rIns="27093" bIns="27093" anchor="b"/>
          <a:lstStyle>
            <a:lvl1pPr algn="r" defTabSz="580409">
              <a:defRPr sz="3937">
                <a:solidFill>
                  <a:srgbClr val="FFFFFF"/>
                </a:solidFill>
                <a:latin typeface="Gill Sans Light"/>
                <a:ea typeface="Gill Sans Light"/>
                <a:cs typeface="Gill Sans Light"/>
                <a:sym typeface="Gill Sans Light"/>
              </a:defRPr>
            </a:lvl1pPr>
          </a:lstStyle>
          <a:p>
            <a:fld id="{86CB4B4D-7CA3-9044-876B-883B54F8677D}" type="slidenum">
              <a:t>‹Nr.›</a:t>
            </a:fld>
            <a:endParaRPr/>
          </a:p>
        </p:txBody>
      </p:sp>
      <p:sp>
        <p:nvSpPr>
          <p:cNvPr id="8" name="Rektangel 6">
            <a:extLst>
              <a:ext uri="{FF2B5EF4-FFF2-40B4-BE49-F238E27FC236}">
                <a16:creationId xmlns:a16="http://schemas.microsoft.com/office/drawing/2014/main" id="{EE72C6C1-22B0-421D-AB84-3848A32BFDC9}"/>
              </a:ext>
            </a:extLst>
          </p:cNvPr>
          <p:cNvSpPr/>
          <p:nvPr userDrawn="1"/>
        </p:nvSpPr>
        <p:spPr>
          <a:xfrm>
            <a:off x="1076743" y="6468902"/>
            <a:ext cx="3250633" cy="276999"/>
          </a:xfrm>
          <a:prstGeom prst="rect">
            <a:avLst/>
          </a:prstGeom>
        </p:spPr>
        <p:txBody>
          <a:bodyPr wrap="none">
            <a:spAutoFit/>
          </a:bodyPr>
          <a:lstStyle/>
          <a:p>
            <a:pPr defTabSz="457200">
              <a:defRPr/>
            </a:pPr>
            <a:r>
              <a:rPr lang="sv-SE" sz="1200" b="1" cap="all" dirty="0">
                <a:solidFill>
                  <a:schemeClr val="tx1"/>
                </a:solidFill>
              </a:rPr>
              <a:t>E-Nav Underway International 2019</a:t>
            </a:r>
          </a:p>
        </p:txBody>
      </p:sp>
    </p:spTree>
    <p:extLst>
      <p:ext uri="{BB962C8B-B14F-4D97-AF65-F5344CB8AC3E}">
        <p14:creationId xmlns:p14="http://schemas.microsoft.com/office/powerpoint/2010/main" val="84614466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t - Ahead">
    <p:spTree>
      <p:nvGrpSpPr>
        <p:cNvPr id="1" name=""/>
        <p:cNvGrpSpPr/>
        <p:nvPr/>
      </p:nvGrpSpPr>
      <p:grpSpPr>
        <a:xfrm>
          <a:off x="0" y="0"/>
          <a:ext cx="0" cy="0"/>
          <a:chOff x="0" y="0"/>
          <a:chExt cx="0" cy="0"/>
        </a:xfrm>
      </p:grpSpPr>
      <p:sp>
        <p:nvSpPr>
          <p:cNvPr id="4" name="Rubrik 3"/>
          <p:cNvSpPr>
            <a:spLocks noGrp="1"/>
          </p:cNvSpPr>
          <p:nvPr>
            <p:ph type="title"/>
          </p:nvPr>
        </p:nvSpPr>
        <p:spPr>
          <a:xfrm>
            <a:off x="550863" y="333376"/>
            <a:ext cx="5545137" cy="5724526"/>
          </a:xfrm>
        </p:spPr>
        <p:txBody>
          <a:bodyPr>
            <a:normAutofit/>
          </a:bodyPr>
          <a:lstStyle>
            <a:lvl1pPr>
              <a:defRPr sz="4400">
                <a:solidFill>
                  <a:srgbClr val="7F7F7F"/>
                </a:solidFill>
              </a:defRPr>
            </a:lvl1pPr>
          </a:lstStyle>
          <a:p>
            <a:r>
              <a:rPr lang="sv-SE" dirty="0"/>
              <a:t>Klicka här för att ändra format</a:t>
            </a:r>
          </a:p>
        </p:txBody>
      </p:sp>
      <p:sp>
        <p:nvSpPr>
          <p:cNvPr id="2" name="Platshållare för bildnummer 1"/>
          <p:cNvSpPr>
            <a:spLocks noGrp="1"/>
          </p:cNvSpPr>
          <p:nvPr>
            <p:ph type="sldNum" sz="quarter" idx="12"/>
          </p:nvPr>
        </p:nvSpPr>
        <p:spPr/>
        <p:txBody>
          <a:bodyPr/>
          <a:lstStyle/>
          <a:p>
            <a:fld id="{689F2D8B-41AF-4F0A-96D1-36B06F461775}" type="slidenum">
              <a:rPr lang="sv-SE" smtClean="0"/>
              <a:pPr/>
              <a:t>‹Nr.›</a:t>
            </a:fld>
            <a:endParaRPr lang="sv-SE"/>
          </a:p>
        </p:txBody>
      </p:sp>
      <p:pic>
        <p:nvPicPr>
          <p:cNvPr id="5" name="Platshållare för bild 38" descr="rise_ahead_logo_cmyk_h_u_vit_NY.eps"/>
          <p:cNvPicPr>
            <a:picLocks noChangeAspect="1"/>
          </p:cNvPicPr>
          <p:nvPr userDrawn="1"/>
        </p:nvPicPr>
        <p:blipFill rotWithShape="1">
          <a:blip r:embed="rId2" cstate="email">
            <a:extLst>
              <a:ext uri="{28A0092B-C50C-407E-A947-70E740481C1C}">
                <a14:useLocalDpi xmlns:a14="http://schemas.microsoft.com/office/drawing/2010/main"/>
              </a:ext>
            </a:extLst>
          </a:blip>
          <a:srcRect l="49369"/>
          <a:stretch/>
        </p:blipFill>
        <p:spPr>
          <a:xfrm>
            <a:off x="6797695" y="1171575"/>
            <a:ext cx="3964894" cy="4285776"/>
          </a:xfrm>
          <a:prstGeom prst="rect">
            <a:avLst/>
          </a:prstGeom>
          <a:noFill/>
        </p:spPr>
      </p:pic>
    </p:spTree>
    <p:extLst>
      <p:ext uri="{BB962C8B-B14F-4D97-AF65-F5344CB8AC3E}">
        <p14:creationId xmlns:p14="http://schemas.microsoft.com/office/powerpoint/2010/main" val="1144637437"/>
      </p:ext>
    </p:extLst>
  </p:cSld>
  <p:clrMapOvr>
    <a:masterClrMapping/>
  </p:clrMapOvr>
  <p:extLst mod="1">
    <p:ext uri="{DCECCB84-F9BA-43D5-87BE-67443E8EF086}">
      <p15:sldGuideLst xmlns:p15="http://schemas.microsoft.com/office/powerpoint/2012/main">
        <p15:guide id="1" orient="horz" pos="381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hoto Section Title &amp; Subtitle">
    <p:spTree>
      <p:nvGrpSpPr>
        <p:cNvPr id="1" name=""/>
        <p:cNvGrpSpPr/>
        <p:nvPr/>
      </p:nvGrpSpPr>
      <p:grpSpPr>
        <a:xfrm>
          <a:off x="0" y="0"/>
          <a:ext cx="0" cy="0"/>
          <a:chOff x="0" y="0"/>
          <a:chExt cx="0" cy="0"/>
        </a:xfrm>
      </p:grpSpPr>
      <p:sp>
        <p:nvSpPr>
          <p:cNvPr id="60" name="Rektangel"/>
          <p:cNvSpPr/>
          <p:nvPr/>
        </p:nvSpPr>
        <p:spPr>
          <a:xfrm>
            <a:off x="609854" y="458740"/>
            <a:ext cx="5373768" cy="5938405"/>
          </a:xfrm>
          <a:prstGeom prst="rect">
            <a:avLst/>
          </a:prstGeom>
          <a:solidFill>
            <a:schemeClr val="accent1">
              <a:hueOff val="47394"/>
              <a:satOff val="-25753"/>
              <a:lumOff val="-7544"/>
            </a:schemeClr>
          </a:solidFill>
          <a:ln w="3175">
            <a:miter lim="400000"/>
          </a:ln>
        </p:spPr>
        <p:txBody>
          <a:bodyPr lIns="19050" tIns="19050" rIns="19050" bIns="19050" anchor="ctr"/>
          <a:lstStyle/>
          <a:p>
            <a:pPr algn="ctr">
              <a:defRPr>
                <a:solidFill>
                  <a:srgbClr val="FFFFFF"/>
                </a:solidFill>
                <a:latin typeface="Gill Sans Light"/>
                <a:ea typeface="Gill Sans Light"/>
                <a:cs typeface="Gill Sans Light"/>
                <a:sym typeface="Gill Sans Light"/>
              </a:defRPr>
            </a:pPr>
            <a:endParaRPr sz="1266"/>
          </a:p>
        </p:txBody>
      </p:sp>
      <p:sp>
        <p:nvSpPr>
          <p:cNvPr id="61" name="Kvadrat"/>
          <p:cNvSpPr/>
          <p:nvPr/>
        </p:nvSpPr>
        <p:spPr>
          <a:xfrm>
            <a:off x="10447036" y="459343"/>
            <a:ext cx="296261" cy="222197"/>
          </a:xfrm>
          <a:prstGeom prst="rect">
            <a:avLst/>
          </a:prstGeom>
          <a:solidFill>
            <a:srgbClr val="FF8216"/>
          </a:solidFill>
          <a:ln w="3175">
            <a:miter lim="400000"/>
          </a:ln>
        </p:spPr>
        <p:txBody>
          <a:bodyPr lIns="25393" tIns="25393" rIns="25393" bIns="25393" anchor="ctr"/>
          <a:lstStyle/>
          <a:p>
            <a:pPr algn="ctr">
              <a:defRPr>
                <a:solidFill>
                  <a:srgbClr val="FFFFFF"/>
                </a:solidFill>
                <a:latin typeface="Gill Sans Light"/>
                <a:ea typeface="Gill Sans Light"/>
                <a:cs typeface="Gill Sans Light"/>
                <a:sym typeface="Gill Sans Light"/>
              </a:defRPr>
            </a:pPr>
            <a:endParaRPr sz="1266"/>
          </a:p>
        </p:txBody>
      </p:sp>
      <p:sp>
        <p:nvSpPr>
          <p:cNvPr id="62" name="Rektangel"/>
          <p:cNvSpPr/>
          <p:nvPr/>
        </p:nvSpPr>
        <p:spPr>
          <a:xfrm>
            <a:off x="10960043" y="2102608"/>
            <a:ext cx="617484" cy="4294538"/>
          </a:xfrm>
          <a:prstGeom prst="rect">
            <a:avLst/>
          </a:prstGeom>
          <a:solidFill>
            <a:schemeClr val="accent1">
              <a:hueOff val="47394"/>
              <a:satOff val="-25753"/>
              <a:lumOff val="-7544"/>
            </a:schemeClr>
          </a:solidFill>
          <a:ln w="3175">
            <a:miter lim="400000"/>
          </a:ln>
        </p:spPr>
        <p:txBody>
          <a:bodyPr lIns="25393" tIns="25393" rIns="25393" bIns="25393" anchor="ctr"/>
          <a:lstStyle/>
          <a:p>
            <a:pPr algn="ctr">
              <a:defRPr>
                <a:solidFill>
                  <a:srgbClr val="FFFFFF"/>
                </a:solidFill>
                <a:latin typeface="Gill Sans Light"/>
                <a:ea typeface="Gill Sans Light"/>
                <a:cs typeface="Gill Sans Light"/>
                <a:sym typeface="Gill Sans Light"/>
              </a:defRPr>
            </a:pPr>
            <a:endParaRPr sz="1266"/>
          </a:p>
        </p:txBody>
      </p:sp>
      <p:sp>
        <p:nvSpPr>
          <p:cNvPr id="63" name="Rektangel"/>
          <p:cNvSpPr/>
          <p:nvPr/>
        </p:nvSpPr>
        <p:spPr>
          <a:xfrm>
            <a:off x="10960272" y="457925"/>
            <a:ext cx="617255" cy="1484466"/>
          </a:xfrm>
          <a:prstGeom prst="rect">
            <a:avLst/>
          </a:prstGeom>
          <a:solidFill>
            <a:schemeClr val="accent1">
              <a:satOff val="-3355"/>
              <a:lumOff val="26614"/>
            </a:schemeClr>
          </a:solidFill>
          <a:ln w="3175">
            <a:miter lim="400000"/>
          </a:ln>
        </p:spPr>
        <p:txBody>
          <a:bodyPr lIns="25393" tIns="25393" rIns="25393" bIns="25393" anchor="ctr"/>
          <a:lstStyle/>
          <a:p>
            <a:pPr algn="ctr">
              <a:defRPr>
                <a:solidFill>
                  <a:srgbClr val="FFFFFF"/>
                </a:solidFill>
                <a:latin typeface="Gill Sans Light"/>
                <a:ea typeface="Gill Sans Light"/>
                <a:cs typeface="Gill Sans Light"/>
                <a:sym typeface="Gill Sans Light"/>
              </a:defRPr>
            </a:pPr>
            <a:endParaRPr sz="1266"/>
          </a:p>
        </p:txBody>
      </p:sp>
      <p:sp>
        <p:nvSpPr>
          <p:cNvPr id="64" name="placeholder-base--neutralHD.jpg"/>
          <p:cNvSpPr>
            <a:spLocks noGrp="1"/>
          </p:cNvSpPr>
          <p:nvPr>
            <p:ph type="pic" sz="quarter" idx="13"/>
          </p:nvPr>
        </p:nvSpPr>
        <p:spPr>
          <a:xfrm>
            <a:off x="6200802" y="458994"/>
            <a:ext cx="4542113" cy="1482359"/>
          </a:xfrm>
          <a:prstGeom prst="rect">
            <a:avLst/>
          </a:prstGeom>
        </p:spPr>
        <p:txBody>
          <a:bodyPr lIns="91439" tIns="45719" rIns="91439" bIns="45719" anchor="t">
            <a:noAutofit/>
          </a:bodyPr>
          <a:lstStyle/>
          <a:p>
            <a:endParaRPr/>
          </a:p>
        </p:txBody>
      </p:sp>
      <p:sp>
        <p:nvSpPr>
          <p:cNvPr id="65" name="placeholder-base--neutralHD.jpg"/>
          <p:cNvSpPr>
            <a:spLocks noGrp="1"/>
          </p:cNvSpPr>
          <p:nvPr>
            <p:ph type="pic" sz="half" idx="14"/>
          </p:nvPr>
        </p:nvSpPr>
        <p:spPr>
          <a:xfrm>
            <a:off x="6200616" y="2106871"/>
            <a:ext cx="4542473" cy="4285879"/>
          </a:xfrm>
          <a:prstGeom prst="rect">
            <a:avLst/>
          </a:prstGeom>
        </p:spPr>
        <p:txBody>
          <a:bodyPr lIns="91439" tIns="45719" rIns="91439" bIns="45719" anchor="t">
            <a:noAutofit/>
          </a:bodyPr>
          <a:lstStyle/>
          <a:p>
            <a:endParaRPr/>
          </a:p>
        </p:txBody>
      </p:sp>
      <p:sp>
        <p:nvSpPr>
          <p:cNvPr id="66" name="Titeltext"/>
          <p:cNvSpPr txBox="1">
            <a:spLocks noGrp="1"/>
          </p:cNvSpPr>
          <p:nvPr>
            <p:ph type="title"/>
          </p:nvPr>
        </p:nvSpPr>
        <p:spPr>
          <a:xfrm>
            <a:off x="1206996" y="2201700"/>
            <a:ext cx="4179483" cy="2453089"/>
          </a:xfrm>
          <a:prstGeom prst="rect">
            <a:avLst/>
          </a:prstGeom>
        </p:spPr>
        <p:txBody>
          <a:bodyPr lIns="27093" tIns="27093" rIns="27093" bIns="27093" anchor="b"/>
          <a:lstStyle>
            <a:lvl1pPr algn="l" defTabSz="580409">
              <a:lnSpc>
                <a:spcPct val="90000"/>
              </a:lnSpc>
              <a:defRPr sz="3937">
                <a:solidFill>
                  <a:srgbClr val="FFFFFF"/>
                </a:solidFill>
                <a:latin typeface="+mn-lt"/>
                <a:ea typeface="+mn-ea"/>
                <a:cs typeface="+mn-cs"/>
                <a:sym typeface="Avenir Book"/>
              </a:defRPr>
            </a:lvl1pPr>
          </a:lstStyle>
          <a:p>
            <a:r>
              <a:t>Titeltext</a:t>
            </a:r>
          </a:p>
        </p:txBody>
      </p:sp>
      <p:sp>
        <p:nvSpPr>
          <p:cNvPr id="67" name="Brödtext nivå ett…"/>
          <p:cNvSpPr txBox="1">
            <a:spLocks noGrp="1"/>
          </p:cNvSpPr>
          <p:nvPr>
            <p:ph type="body" sz="quarter" idx="1"/>
          </p:nvPr>
        </p:nvSpPr>
        <p:spPr>
          <a:xfrm>
            <a:off x="1207598" y="4654789"/>
            <a:ext cx="4178279" cy="1297965"/>
          </a:xfrm>
          <a:prstGeom prst="rect">
            <a:avLst/>
          </a:prstGeom>
        </p:spPr>
        <p:txBody>
          <a:bodyPr lIns="27093" tIns="27093" rIns="27093" bIns="27093" anchor="t"/>
          <a:lstStyle>
            <a:lvl1pPr marL="0" indent="0" defTabSz="580409">
              <a:spcBef>
                <a:spcPts val="1687"/>
              </a:spcBef>
              <a:buSzTx/>
              <a:buNone/>
              <a:defRPr sz="1898">
                <a:solidFill>
                  <a:srgbClr val="FFFFFF"/>
                </a:solidFill>
                <a:latin typeface="+mn-lt"/>
                <a:ea typeface="+mn-ea"/>
                <a:cs typeface="+mn-cs"/>
                <a:sym typeface="Avenir Book"/>
              </a:defRPr>
            </a:lvl1pPr>
            <a:lvl2pPr marL="0" indent="160729" defTabSz="580409">
              <a:spcBef>
                <a:spcPts val="1687"/>
              </a:spcBef>
              <a:buSzTx/>
              <a:buNone/>
              <a:defRPr sz="1898">
                <a:solidFill>
                  <a:srgbClr val="FFFFFF"/>
                </a:solidFill>
                <a:latin typeface="+mn-lt"/>
                <a:ea typeface="+mn-ea"/>
                <a:cs typeface="+mn-cs"/>
                <a:sym typeface="Avenir Book"/>
              </a:defRPr>
            </a:lvl2pPr>
            <a:lvl3pPr marL="0" indent="321457" defTabSz="580409">
              <a:spcBef>
                <a:spcPts val="1687"/>
              </a:spcBef>
              <a:buSzTx/>
              <a:buNone/>
              <a:defRPr sz="1898">
                <a:solidFill>
                  <a:srgbClr val="FFFFFF"/>
                </a:solidFill>
                <a:latin typeface="+mn-lt"/>
                <a:ea typeface="+mn-ea"/>
                <a:cs typeface="+mn-cs"/>
                <a:sym typeface="Avenir Book"/>
              </a:defRPr>
            </a:lvl3pPr>
            <a:lvl4pPr marL="0" indent="482186" defTabSz="580409">
              <a:spcBef>
                <a:spcPts val="1687"/>
              </a:spcBef>
              <a:buSzTx/>
              <a:buNone/>
              <a:defRPr sz="1898">
                <a:solidFill>
                  <a:srgbClr val="FFFFFF"/>
                </a:solidFill>
                <a:latin typeface="+mn-lt"/>
                <a:ea typeface="+mn-ea"/>
                <a:cs typeface="+mn-cs"/>
                <a:sym typeface="Avenir Book"/>
              </a:defRPr>
            </a:lvl4pPr>
            <a:lvl5pPr marL="0" indent="642915" defTabSz="580409">
              <a:spcBef>
                <a:spcPts val="1687"/>
              </a:spcBef>
              <a:buSzTx/>
              <a:buNone/>
              <a:defRPr sz="1898">
                <a:solidFill>
                  <a:srgbClr val="FFFFFF"/>
                </a:solidFill>
                <a:latin typeface="+mn-lt"/>
                <a:ea typeface="+mn-ea"/>
                <a:cs typeface="+mn-cs"/>
                <a:sym typeface="Avenir Book"/>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68" name="Diabildsnummer"/>
          <p:cNvSpPr txBox="1">
            <a:spLocks noGrp="1"/>
          </p:cNvSpPr>
          <p:nvPr>
            <p:ph type="sldNum" sz="quarter" idx="2"/>
          </p:nvPr>
        </p:nvSpPr>
        <p:spPr>
          <a:xfrm>
            <a:off x="906115" y="651581"/>
            <a:ext cx="1040663" cy="660587"/>
          </a:xfrm>
          <a:prstGeom prst="rect">
            <a:avLst/>
          </a:prstGeom>
        </p:spPr>
        <p:txBody>
          <a:bodyPr wrap="square" lIns="27093" tIns="27093" rIns="27093" bIns="27093"/>
          <a:lstStyle>
            <a:lvl1pPr algn="l" defTabSz="580409">
              <a:defRPr sz="3937">
                <a:solidFill>
                  <a:srgbClr val="FFFFFF"/>
                </a:solidFill>
                <a:latin typeface="Gill Sans Light"/>
                <a:ea typeface="Gill Sans Light"/>
                <a:cs typeface="Gill Sans Light"/>
                <a:sym typeface="Gill Sans Light"/>
              </a:defRPr>
            </a:lvl1pPr>
          </a:lstStyle>
          <a:p>
            <a:fld id="{86CB4B4D-7CA3-9044-876B-883B54F8677D}" type="slidenum">
              <a:t>‹Nr.›</a:t>
            </a:fld>
            <a:endParaRPr/>
          </a:p>
        </p:txBody>
      </p:sp>
      <p:sp>
        <p:nvSpPr>
          <p:cNvPr id="11" name="Rektangel 6">
            <a:extLst>
              <a:ext uri="{FF2B5EF4-FFF2-40B4-BE49-F238E27FC236}">
                <a16:creationId xmlns:a16="http://schemas.microsoft.com/office/drawing/2014/main" id="{7C016AAC-1670-4EAD-A938-E0F022688272}"/>
              </a:ext>
            </a:extLst>
          </p:cNvPr>
          <p:cNvSpPr/>
          <p:nvPr userDrawn="1"/>
        </p:nvSpPr>
        <p:spPr>
          <a:xfrm>
            <a:off x="1076743" y="6468902"/>
            <a:ext cx="3250633" cy="276999"/>
          </a:xfrm>
          <a:prstGeom prst="rect">
            <a:avLst/>
          </a:prstGeom>
        </p:spPr>
        <p:txBody>
          <a:bodyPr wrap="none">
            <a:spAutoFit/>
          </a:bodyPr>
          <a:lstStyle/>
          <a:p>
            <a:pPr defTabSz="457200">
              <a:defRPr/>
            </a:pPr>
            <a:r>
              <a:rPr lang="sv-SE" sz="1200" b="1" cap="all" dirty="0">
                <a:solidFill>
                  <a:schemeClr val="tx1"/>
                </a:solidFill>
              </a:rPr>
              <a:t>E-Nav Underway International 2019</a:t>
            </a:r>
          </a:p>
        </p:txBody>
      </p:sp>
    </p:spTree>
    <p:extLst>
      <p:ext uri="{BB962C8B-B14F-4D97-AF65-F5344CB8AC3E}">
        <p14:creationId xmlns:p14="http://schemas.microsoft.com/office/powerpoint/2010/main" val="946188555"/>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8400" b="11333"/>
          <a:stretch/>
        </p:blipFill>
        <p:spPr>
          <a:xfrm>
            <a:off x="0" y="1261872"/>
            <a:ext cx="12192000" cy="4818888"/>
          </a:xfrm>
          <a:prstGeom prst="rect">
            <a:avLst/>
          </a:prstGeom>
        </p:spPr>
      </p:pic>
      <p:sp>
        <p:nvSpPr>
          <p:cNvPr id="2" name="Title 1"/>
          <p:cNvSpPr>
            <a:spLocks noGrp="1"/>
          </p:cNvSpPr>
          <p:nvPr>
            <p:ph type="title" hasCustomPrompt="1"/>
          </p:nvPr>
        </p:nvSpPr>
        <p:spPr>
          <a:xfrm>
            <a:off x="831850" y="2997652"/>
            <a:ext cx="9120672" cy="814206"/>
          </a:xfrm>
        </p:spPr>
        <p:txBody>
          <a:bodyPr anchor="b">
            <a:normAutofit/>
          </a:bodyPr>
          <a:lstStyle>
            <a:lvl1pPr>
              <a:defRPr sz="4800">
                <a:solidFill>
                  <a:schemeClr val="bg1"/>
                </a:solidFill>
              </a:defRPr>
            </a:lvl1pPr>
          </a:lstStyle>
          <a:p>
            <a:r>
              <a:rPr lang="en-US" dirty="0"/>
              <a:t>Click to edit Section Header</a:t>
            </a:r>
            <a:endParaRPr lang="en-GB" dirty="0"/>
          </a:p>
        </p:txBody>
      </p:sp>
      <p:sp>
        <p:nvSpPr>
          <p:cNvPr id="3" name="Text Placeholder 2"/>
          <p:cNvSpPr>
            <a:spLocks noGrp="1"/>
          </p:cNvSpPr>
          <p:nvPr>
            <p:ph type="body" idx="1" hasCustomPrompt="1"/>
          </p:nvPr>
        </p:nvSpPr>
        <p:spPr>
          <a:xfrm>
            <a:off x="831850" y="3882285"/>
            <a:ext cx="9120672" cy="503786"/>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Section sub-header</a:t>
            </a:r>
          </a:p>
        </p:txBody>
      </p:sp>
      <p:pic>
        <p:nvPicPr>
          <p:cNvPr id="16" name="Picture 15"/>
          <p:cNvPicPr>
            <a:picLocks noChangeAspect="1"/>
          </p:cNvPicPr>
          <p:nvPr userDrawn="1"/>
        </p:nvPicPr>
        <p:blipFill>
          <a:blip r:embed="rId3"/>
          <a:stretch>
            <a:fillRect/>
          </a:stretch>
        </p:blipFill>
        <p:spPr>
          <a:xfrm>
            <a:off x="10356783" y="4992462"/>
            <a:ext cx="1388404" cy="551890"/>
          </a:xfrm>
          <a:prstGeom prst="rect">
            <a:avLst/>
          </a:prstGeom>
        </p:spPr>
      </p:pic>
    </p:spTree>
    <p:extLst>
      <p:ext uri="{BB962C8B-B14F-4D97-AF65-F5344CB8AC3E}">
        <p14:creationId xmlns:p14="http://schemas.microsoft.com/office/powerpoint/2010/main" val="30509339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90945"/>
          <a:stretch/>
        </p:blipFill>
        <p:spPr>
          <a:xfrm>
            <a:off x="0" y="6296891"/>
            <a:ext cx="12192000" cy="561108"/>
          </a:xfrm>
          <a:prstGeom prst="rect">
            <a:avLst/>
          </a:prstGeom>
        </p:spPr>
      </p:pic>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87425"/>
          <a:stretch/>
        </p:blipFill>
        <p:spPr>
          <a:xfrm>
            <a:off x="0" y="0"/>
            <a:ext cx="12192000" cy="862445"/>
          </a:xfrm>
          <a:prstGeom prst="rect">
            <a:avLst/>
          </a:prstGeom>
        </p:spPr>
      </p:pic>
      <p:sp>
        <p:nvSpPr>
          <p:cNvPr id="2" name="Title 1"/>
          <p:cNvSpPr>
            <a:spLocks noGrp="1"/>
          </p:cNvSpPr>
          <p:nvPr>
            <p:ph type="title" hasCustomPrompt="1"/>
          </p:nvPr>
        </p:nvSpPr>
        <p:spPr>
          <a:xfrm>
            <a:off x="1135780" y="124691"/>
            <a:ext cx="9461635" cy="581891"/>
          </a:xfrm>
        </p:spPr>
        <p:txBody>
          <a:bodyPr>
            <a:normAutofit/>
          </a:bodyPr>
          <a:lstStyle>
            <a:lvl1pPr algn="ctr">
              <a:defRPr sz="4000">
                <a:solidFill>
                  <a:schemeClr val="bg1"/>
                </a:solidFill>
              </a:defRPr>
            </a:lvl1pPr>
          </a:lstStyle>
          <a:p>
            <a:r>
              <a:rPr lang="en-US" dirty="0"/>
              <a:t>Click to edit title</a:t>
            </a:r>
            <a:endParaRPr lang="en-GB" dirty="0"/>
          </a:p>
        </p:txBody>
      </p:sp>
      <p:sp>
        <p:nvSpPr>
          <p:cNvPr id="3" name="Content Placeholder 2"/>
          <p:cNvSpPr>
            <a:spLocks noGrp="1"/>
          </p:cNvSpPr>
          <p:nvPr>
            <p:ph idx="1" hasCustomPrompt="1"/>
          </p:nvPr>
        </p:nvSpPr>
        <p:spPr>
          <a:xfrm>
            <a:off x="442761" y="1453416"/>
            <a:ext cx="11198795" cy="4119612"/>
          </a:xfrm>
        </p:spPr>
        <p:txBody>
          <a:bodyPr/>
          <a:lstStyle>
            <a:lvl1pPr>
              <a:lnSpc>
                <a:spcPct val="100000"/>
              </a:lnSpc>
              <a:defRPr sz="3200">
                <a:solidFill>
                  <a:srgbClr val="001648"/>
                </a:solidFill>
              </a:defRPr>
            </a:lvl1pPr>
            <a:lvl2pPr>
              <a:lnSpc>
                <a:spcPct val="100000"/>
              </a:lnSpc>
              <a:defRPr sz="2800">
                <a:solidFill>
                  <a:srgbClr val="001648"/>
                </a:solidFill>
              </a:defRPr>
            </a:lvl2pPr>
            <a:lvl3pPr marL="1143000" indent="-228600">
              <a:lnSpc>
                <a:spcPct val="100000"/>
              </a:lnSpc>
              <a:buFont typeface="Wingdings" panose="05000000000000000000" pitchFamily="2" charset="2"/>
              <a:buChar char="Ø"/>
              <a:defRPr>
                <a:solidFill>
                  <a:srgbClr val="001648"/>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13" name="Picture 12"/>
          <p:cNvPicPr>
            <a:picLocks noChangeAspect="1"/>
          </p:cNvPicPr>
          <p:nvPr userDrawn="1"/>
        </p:nvPicPr>
        <p:blipFill>
          <a:blip r:embed="rId3"/>
          <a:stretch>
            <a:fillRect/>
          </a:stretch>
        </p:blipFill>
        <p:spPr>
          <a:xfrm>
            <a:off x="442761" y="6400801"/>
            <a:ext cx="760716" cy="302384"/>
          </a:xfrm>
          <a:prstGeom prst="rect">
            <a:avLst/>
          </a:prstGeom>
        </p:spPr>
      </p:pic>
    </p:spTree>
    <p:extLst>
      <p:ext uri="{BB962C8B-B14F-4D97-AF65-F5344CB8AC3E}">
        <p14:creationId xmlns:p14="http://schemas.microsoft.com/office/powerpoint/2010/main" val="283454254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End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912796" y="3573377"/>
            <a:ext cx="10366408" cy="748364"/>
          </a:xfrm>
        </p:spPr>
        <p:txBody>
          <a:bodyPr anchor="b">
            <a:noAutofit/>
          </a:bodyPr>
          <a:lstStyle>
            <a:lvl1pPr algn="ctr">
              <a:defRPr sz="4800" baseline="0">
                <a:solidFill>
                  <a:schemeClr val="bg1"/>
                </a:solidFill>
                <a:latin typeface="+mn-lt"/>
                <a:cs typeface="Arial" panose="020B0604020202020204" pitchFamily="34" charset="0"/>
              </a:defRPr>
            </a:lvl1pPr>
          </a:lstStyle>
          <a:p>
            <a:r>
              <a:rPr lang="en-US" dirty="0"/>
              <a:t>Click to edit finishing slide</a:t>
            </a:r>
            <a:endParaRPr lang="en-GB" dirty="0"/>
          </a:p>
        </p:txBody>
      </p:sp>
      <p:sp>
        <p:nvSpPr>
          <p:cNvPr id="3" name="Subtitle 2"/>
          <p:cNvSpPr>
            <a:spLocks noGrp="1"/>
          </p:cNvSpPr>
          <p:nvPr>
            <p:ph type="subTitle" idx="1" hasCustomPrompt="1"/>
          </p:nvPr>
        </p:nvSpPr>
        <p:spPr>
          <a:xfrm>
            <a:off x="356133" y="5082139"/>
            <a:ext cx="5739865" cy="1487103"/>
          </a:xfrm>
        </p:spPr>
        <p:txBody>
          <a:bodyPr>
            <a:normAutofit/>
          </a:bodyPr>
          <a:lstStyle>
            <a:lvl1pPr marL="0" indent="0" algn="l">
              <a:buNone/>
              <a:defRPr sz="1800" i="1" baseline="0">
                <a:solidFill>
                  <a:schemeClr val="bg1"/>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presenter name and contact details</a:t>
            </a:r>
          </a:p>
        </p:txBody>
      </p:sp>
      <p:pic>
        <p:nvPicPr>
          <p:cNvPr id="19" name="Picture 18"/>
          <p:cNvPicPr>
            <a:picLocks noChangeAspect="1"/>
          </p:cNvPicPr>
          <p:nvPr userDrawn="1"/>
        </p:nvPicPr>
        <p:blipFill>
          <a:blip r:embed="rId3"/>
          <a:stretch>
            <a:fillRect/>
          </a:stretch>
        </p:blipFill>
        <p:spPr>
          <a:xfrm>
            <a:off x="4381520" y="1531039"/>
            <a:ext cx="3428959" cy="1363011"/>
          </a:xfrm>
          <a:prstGeom prst="rect">
            <a:avLst/>
          </a:prstGeom>
        </p:spPr>
      </p:pic>
    </p:spTree>
    <p:extLst>
      <p:ext uri="{BB962C8B-B14F-4D97-AF65-F5344CB8AC3E}">
        <p14:creationId xmlns:p14="http://schemas.microsoft.com/office/powerpoint/2010/main" val="51072697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Grön">
    <p:bg>
      <p:bgPr>
        <a:solidFill>
          <a:schemeClr val="accent2"/>
        </a:solidFill>
        <a:effectLst/>
      </p:bgPr>
    </p:bg>
    <p:spTree>
      <p:nvGrpSpPr>
        <p:cNvPr id="1" name=""/>
        <p:cNvGrpSpPr/>
        <p:nvPr/>
      </p:nvGrpSpPr>
      <p:grpSpPr>
        <a:xfrm>
          <a:off x="0" y="0"/>
          <a:ext cx="0" cy="0"/>
          <a:chOff x="0" y="0"/>
          <a:chExt cx="0" cy="0"/>
        </a:xfrm>
      </p:grpSpPr>
      <p:sp>
        <p:nvSpPr>
          <p:cNvPr id="4" name="Rubrik 3"/>
          <p:cNvSpPr>
            <a:spLocks noGrp="1"/>
          </p:cNvSpPr>
          <p:nvPr>
            <p:ph type="title"/>
          </p:nvPr>
        </p:nvSpPr>
        <p:spPr>
          <a:xfrm>
            <a:off x="550863" y="333375"/>
            <a:ext cx="10945812" cy="5724525"/>
          </a:xfrm>
        </p:spPr>
        <p:txBody>
          <a:bodyPr>
            <a:normAutofit/>
          </a:bodyPr>
          <a:lstStyle>
            <a:lvl1pPr>
              <a:defRPr sz="4400">
                <a:solidFill>
                  <a:schemeClr val="bg1"/>
                </a:solidFill>
              </a:defRPr>
            </a:lvl1pPr>
          </a:lstStyle>
          <a:p>
            <a:r>
              <a:rPr lang="sv-SE" dirty="0"/>
              <a:t>Klicka här för att ändra format</a:t>
            </a:r>
          </a:p>
        </p:txBody>
      </p:sp>
      <p:pic>
        <p:nvPicPr>
          <p:cNvPr id="5" name="Bildobjekt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41576" y="6205143"/>
            <a:ext cx="394849" cy="507600"/>
          </a:xfrm>
          <a:prstGeom prst="rect">
            <a:avLst/>
          </a:prstGeom>
        </p:spPr>
      </p:pic>
      <p:sp>
        <p:nvSpPr>
          <p:cNvPr id="2" name="Platshållare för bildnummer 1"/>
          <p:cNvSpPr>
            <a:spLocks noGrp="1"/>
          </p:cNvSpPr>
          <p:nvPr>
            <p:ph type="sldNum" sz="quarter" idx="11"/>
          </p:nvPr>
        </p:nvSpPr>
        <p:spPr/>
        <p:txBody>
          <a:bodyPr/>
          <a:lstStyle>
            <a:lvl1pPr>
              <a:defRPr>
                <a:solidFill>
                  <a:schemeClr val="bg1"/>
                </a:solidFill>
              </a:defRPr>
            </a:lvl1pPr>
          </a:lstStyle>
          <a:p>
            <a:fld id="{689F2D8B-41AF-4F0A-96D1-36B06F461775}" type="slidenum">
              <a:rPr lang="sv-SE" smtClean="0"/>
              <a:pPr/>
              <a:t>‹Nr.›</a:t>
            </a:fld>
            <a:endParaRPr lang="sv-SE"/>
          </a:p>
        </p:txBody>
      </p:sp>
      <p:sp>
        <p:nvSpPr>
          <p:cNvPr id="6" name="Rektangel 6">
            <a:extLst>
              <a:ext uri="{FF2B5EF4-FFF2-40B4-BE49-F238E27FC236}">
                <a16:creationId xmlns:a16="http://schemas.microsoft.com/office/drawing/2014/main" id="{CA36B1BB-F388-4B6C-90FD-C0C62082BA28}"/>
              </a:ext>
            </a:extLst>
          </p:cNvPr>
          <p:cNvSpPr/>
          <p:nvPr userDrawn="1"/>
        </p:nvSpPr>
        <p:spPr>
          <a:xfrm>
            <a:off x="1076743" y="6468902"/>
            <a:ext cx="3250633" cy="276999"/>
          </a:xfrm>
          <a:prstGeom prst="rect">
            <a:avLst/>
          </a:prstGeom>
        </p:spPr>
        <p:txBody>
          <a:bodyPr wrap="none">
            <a:spAutoFit/>
          </a:bodyPr>
          <a:lstStyle/>
          <a:p>
            <a:pPr defTabSz="457200">
              <a:defRPr/>
            </a:pPr>
            <a:r>
              <a:rPr lang="sv-SE" sz="1200" b="1" cap="all" dirty="0">
                <a:solidFill>
                  <a:prstClr val="white"/>
                </a:solidFill>
              </a:rPr>
              <a:t>E-Nav Underway International 2019</a:t>
            </a:r>
          </a:p>
        </p:txBody>
      </p:sp>
    </p:spTree>
    <p:extLst>
      <p:ext uri="{BB962C8B-B14F-4D97-AF65-F5344CB8AC3E}">
        <p14:creationId xmlns:p14="http://schemas.microsoft.com/office/powerpoint/2010/main" val="1456385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Grön - Ahead">
    <p:bg>
      <p:bgPr>
        <a:solidFill>
          <a:schemeClr val="accent2"/>
        </a:solidFill>
        <a:effectLst/>
      </p:bgPr>
    </p:bg>
    <p:spTree>
      <p:nvGrpSpPr>
        <p:cNvPr id="1" name=""/>
        <p:cNvGrpSpPr/>
        <p:nvPr/>
      </p:nvGrpSpPr>
      <p:grpSpPr>
        <a:xfrm>
          <a:off x="0" y="0"/>
          <a:ext cx="0" cy="0"/>
          <a:chOff x="0" y="0"/>
          <a:chExt cx="0" cy="0"/>
        </a:xfrm>
      </p:grpSpPr>
      <p:sp>
        <p:nvSpPr>
          <p:cNvPr id="4" name="Rubrik 3"/>
          <p:cNvSpPr>
            <a:spLocks noGrp="1"/>
          </p:cNvSpPr>
          <p:nvPr>
            <p:ph type="title"/>
          </p:nvPr>
        </p:nvSpPr>
        <p:spPr>
          <a:xfrm>
            <a:off x="550863" y="333375"/>
            <a:ext cx="5545137" cy="5724525"/>
          </a:xfrm>
        </p:spPr>
        <p:txBody>
          <a:bodyPr>
            <a:normAutofit/>
          </a:bodyPr>
          <a:lstStyle>
            <a:lvl1pPr>
              <a:defRPr sz="4400">
                <a:solidFill>
                  <a:schemeClr val="bg1"/>
                </a:solidFill>
              </a:defRPr>
            </a:lvl1pPr>
          </a:lstStyle>
          <a:p>
            <a:r>
              <a:rPr lang="sv-SE" dirty="0"/>
              <a:t>Klicka här för att ändra format</a:t>
            </a:r>
          </a:p>
        </p:txBody>
      </p:sp>
      <p:pic>
        <p:nvPicPr>
          <p:cNvPr id="5" name="Bildobjekt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41576" y="6205143"/>
            <a:ext cx="394849" cy="507600"/>
          </a:xfrm>
          <a:prstGeom prst="rect">
            <a:avLst/>
          </a:prstGeom>
        </p:spPr>
      </p:pic>
      <p:sp>
        <p:nvSpPr>
          <p:cNvPr id="2" name="Platshållare för bildnummer 1"/>
          <p:cNvSpPr>
            <a:spLocks noGrp="1"/>
          </p:cNvSpPr>
          <p:nvPr>
            <p:ph type="sldNum" sz="quarter" idx="11"/>
          </p:nvPr>
        </p:nvSpPr>
        <p:spPr/>
        <p:txBody>
          <a:bodyPr/>
          <a:lstStyle>
            <a:lvl1pPr>
              <a:defRPr>
                <a:solidFill>
                  <a:schemeClr val="bg1"/>
                </a:solidFill>
              </a:defRPr>
            </a:lvl1pPr>
          </a:lstStyle>
          <a:p>
            <a:fld id="{689F2D8B-41AF-4F0A-96D1-36B06F461775}" type="slidenum">
              <a:rPr lang="sv-SE" smtClean="0"/>
              <a:pPr/>
              <a:t>‹Nr.›</a:t>
            </a:fld>
            <a:endParaRPr lang="sv-SE"/>
          </a:p>
        </p:txBody>
      </p:sp>
      <p:pic>
        <p:nvPicPr>
          <p:cNvPr id="9" name="Platshållare för bild 38" descr="rise_ahead_logo_cmyk_h_u_vit_NY.eps"/>
          <p:cNvPicPr>
            <a:picLocks noChangeAspect="1"/>
          </p:cNvPicPr>
          <p:nvPr userDrawn="1"/>
        </p:nvPicPr>
        <p:blipFill rotWithShape="1">
          <a:blip r:embed="rId3" cstate="email">
            <a:extLst>
              <a:ext uri="{28A0092B-C50C-407E-A947-70E740481C1C}">
                <a14:useLocalDpi xmlns:a14="http://schemas.microsoft.com/office/drawing/2010/main"/>
              </a:ext>
            </a:extLst>
          </a:blip>
          <a:srcRect l="49369"/>
          <a:stretch/>
        </p:blipFill>
        <p:spPr>
          <a:xfrm>
            <a:off x="6797695" y="1171575"/>
            <a:ext cx="3964894" cy="4285776"/>
          </a:xfrm>
          <a:prstGeom prst="rect">
            <a:avLst/>
          </a:prstGeom>
          <a:noFill/>
        </p:spPr>
      </p:pic>
      <p:sp>
        <p:nvSpPr>
          <p:cNvPr id="8" name="Rektangel 6">
            <a:extLst>
              <a:ext uri="{FF2B5EF4-FFF2-40B4-BE49-F238E27FC236}">
                <a16:creationId xmlns:a16="http://schemas.microsoft.com/office/drawing/2014/main" id="{842A877F-AC0B-4A43-9337-3982FECE3C3B}"/>
              </a:ext>
            </a:extLst>
          </p:cNvPr>
          <p:cNvSpPr/>
          <p:nvPr userDrawn="1"/>
        </p:nvSpPr>
        <p:spPr>
          <a:xfrm>
            <a:off x="1076743" y="6468902"/>
            <a:ext cx="3250633" cy="276999"/>
          </a:xfrm>
          <a:prstGeom prst="rect">
            <a:avLst/>
          </a:prstGeom>
        </p:spPr>
        <p:txBody>
          <a:bodyPr wrap="none">
            <a:spAutoFit/>
          </a:bodyPr>
          <a:lstStyle/>
          <a:p>
            <a:pPr defTabSz="457200">
              <a:defRPr/>
            </a:pPr>
            <a:r>
              <a:rPr lang="sv-SE" sz="1200" b="1" cap="all" dirty="0">
                <a:solidFill>
                  <a:prstClr val="white"/>
                </a:solidFill>
              </a:rPr>
              <a:t>E-Nav Underway International 2019</a:t>
            </a:r>
          </a:p>
        </p:txBody>
      </p:sp>
    </p:spTree>
    <p:extLst>
      <p:ext uri="{BB962C8B-B14F-4D97-AF65-F5344CB8AC3E}">
        <p14:creationId xmlns:p14="http://schemas.microsoft.com/office/powerpoint/2010/main" val="610946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Vinröd">
    <p:bg>
      <p:bgPr>
        <a:solidFill>
          <a:schemeClr val="accent3"/>
        </a:solidFill>
        <a:effectLst/>
      </p:bgPr>
    </p:bg>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41576" y="6205143"/>
            <a:ext cx="394849" cy="507600"/>
          </a:xfrm>
          <a:prstGeom prst="rect">
            <a:avLst/>
          </a:prstGeom>
        </p:spPr>
      </p:pic>
      <p:sp>
        <p:nvSpPr>
          <p:cNvPr id="4" name="Rubrik 3"/>
          <p:cNvSpPr>
            <a:spLocks noGrp="1"/>
          </p:cNvSpPr>
          <p:nvPr>
            <p:ph type="title"/>
          </p:nvPr>
        </p:nvSpPr>
        <p:spPr>
          <a:xfrm>
            <a:off x="550863" y="333375"/>
            <a:ext cx="10945812" cy="5724525"/>
          </a:xfrm>
        </p:spPr>
        <p:txBody>
          <a:bodyPr>
            <a:normAutofit/>
          </a:bodyPr>
          <a:lstStyle>
            <a:lvl1pPr>
              <a:defRPr sz="4400">
                <a:solidFill>
                  <a:schemeClr val="bg1"/>
                </a:solidFill>
              </a:defRPr>
            </a:lvl1pPr>
          </a:lstStyle>
          <a:p>
            <a:r>
              <a:rPr lang="sv-SE" dirty="0"/>
              <a:t>Klicka här för att ändra format</a:t>
            </a:r>
          </a:p>
        </p:txBody>
      </p:sp>
      <p:sp>
        <p:nvSpPr>
          <p:cNvPr id="2" name="Platshållare för bildnummer 1"/>
          <p:cNvSpPr>
            <a:spLocks noGrp="1"/>
          </p:cNvSpPr>
          <p:nvPr>
            <p:ph type="sldNum" sz="quarter" idx="11"/>
          </p:nvPr>
        </p:nvSpPr>
        <p:spPr/>
        <p:txBody>
          <a:bodyPr/>
          <a:lstStyle>
            <a:lvl1pPr>
              <a:defRPr>
                <a:solidFill>
                  <a:schemeClr val="bg1"/>
                </a:solidFill>
              </a:defRPr>
            </a:lvl1pPr>
          </a:lstStyle>
          <a:p>
            <a:fld id="{689F2D8B-41AF-4F0A-96D1-36B06F461775}" type="slidenum">
              <a:rPr lang="sv-SE" smtClean="0"/>
              <a:pPr/>
              <a:t>‹Nr.›</a:t>
            </a:fld>
            <a:endParaRPr lang="sv-SE"/>
          </a:p>
        </p:txBody>
      </p:sp>
      <p:sp>
        <p:nvSpPr>
          <p:cNvPr id="6" name="Rektangel 6">
            <a:extLst>
              <a:ext uri="{FF2B5EF4-FFF2-40B4-BE49-F238E27FC236}">
                <a16:creationId xmlns:a16="http://schemas.microsoft.com/office/drawing/2014/main" id="{033F532B-52BB-46C8-86A9-806729D31D33}"/>
              </a:ext>
            </a:extLst>
          </p:cNvPr>
          <p:cNvSpPr/>
          <p:nvPr userDrawn="1"/>
        </p:nvSpPr>
        <p:spPr>
          <a:xfrm>
            <a:off x="1076743" y="6468902"/>
            <a:ext cx="3250633" cy="276999"/>
          </a:xfrm>
          <a:prstGeom prst="rect">
            <a:avLst/>
          </a:prstGeom>
        </p:spPr>
        <p:txBody>
          <a:bodyPr wrap="none">
            <a:spAutoFit/>
          </a:bodyPr>
          <a:lstStyle/>
          <a:p>
            <a:pPr defTabSz="457200">
              <a:defRPr/>
            </a:pPr>
            <a:r>
              <a:rPr lang="sv-SE" sz="1200" b="1" cap="all" dirty="0">
                <a:solidFill>
                  <a:prstClr val="white"/>
                </a:solidFill>
              </a:rPr>
              <a:t>E-Nav Underway International 2019</a:t>
            </a:r>
          </a:p>
        </p:txBody>
      </p:sp>
    </p:spTree>
    <p:extLst>
      <p:ext uri="{BB962C8B-B14F-4D97-AF65-F5344CB8AC3E}">
        <p14:creationId xmlns:p14="http://schemas.microsoft.com/office/powerpoint/2010/main" val="414097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Vinröd - Ahead">
    <p:bg>
      <p:bgPr>
        <a:solidFill>
          <a:schemeClr val="accent3"/>
        </a:solidFill>
        <a:effectLst/>
      </p:bgPr>
    </p:bg>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41576" y="6205143"/>
            <a:ext cx="394849" cy="507600"/>
          </a:xfrm>
          <a:prstGeom prst="rect">
            <a:avLst/>
          </a:prstGeom>
        </p:spPr>
      </p:pic>
      <p:sp>
        <p:nvSpPr>
          <p:cNvPr id="4" name="Rubrik 3"/>
          <p:cNvSpPr>
            <a:spLocks noGrp="1"/>
          </p:cNvSpPr>
          <p:nvPr>
            <p:ph type="title"/>
          </p:nvPr>
        </p:nvSpPr>
        <p:spPr>
          <a:xfrm>
            <a:off x="550863" y="333375"/>
            <a:ext cx="5545137" cy="5724525"/>
          </a:xfrm>
        </p:spPr>
        <p:txBody>
          <a:bodyPr>
            <a:normAutofit/>
          </a:bodyPr>
          <a:lstStyle>
            <a:lvl1pPr>
              <a:defRPr sz="4400">
                <a:solidFill>
                  <a:schemeClr val="bg1"/>
                </a:solidFill>
              </a:defRPr>
            </a:lvl1pPr>
          </a:lstStyle>
          <a:p>
            <a:r>
              <a:rPr lang="sv-SE" dirty="0"/>
              <a:t>Klicka här för att ändra format</a:t>
            </a:r>
          </a:p>
        </p:txBody>
      </p:sp>
      <p:sp>
        <p:nvSpPr>
          <p:cNvPr id="2" name="Platshållare för bildnummer 1"/>
          <p:cNvSpPr>
            <a:spLocks noGrp="1"/>
          </p:cNvSpPr>
          <p:nvPr>
            <p:ph type="sldNum" sz="quarter" idx="11"/>
          </p:nvPr>
        </p:nvSpPr>
        <p:spPr/>
        <p:txBody>
          <a:bodyPr/>
          <a:lstStyle>
            <a:lvl1pPr>
              <a:defRPr>
                <a:solidFill>
                  <a:schemeClr val="bg1"/>
                </a:solidFill>
              </a:defRPr>
            </a:lvl1pPr>
          </a:lstStyle>
          <a:p>
            <a:fld id="{689F2D8B-41AF-4F0A-96D1-36B06F461775}" type="slidenum">
              <a:rPr lang="sv-SE" smtClean="0"/>
              <a:pPr/>
              <a:t>‹Nr.›</a:t>
            </a:fld>
            <a:endParaRPr lang="sv-SE"/>
          </a:p>
        </p:txBody>
      </p:sp>
      <p:pic>
        <p:nvPicPr>
          <p:cNvPr id="6" name="Platshållare för bild 38" descr="rise_ahead_logo_cmyk_h_u_vit_NY.eps"/>
          <p:cNvPicPr>
            <a:picLocks noChangeAspect="1"/>
          </p:cNvPicPr>
          <p:nvPr userDrawn="1"/>
        </p:nvPicPr>
        <p:blipFill rotWithShape="1">
          <a:blip r:embed="rId3" cstate="email">
            <a:extLst>
              <a:ext uri="{28A0092B-C50C-407E-A947-70E740481C1C}">
                <a14:useLocalDpi xmlns:a14="http://schemas.microsoft.com/office/drawing/2010/main"/>
              </a:ext>
            </a:extLst>
          </a:blip>
          <a:srcRect l="49369"/>
          <a:stretch/>
        </p:blipFill>
        <p:spPr>
          <a:xfrm>
            <a:off x="6797695" y="1171575"/>
            <a:ext cx="3964894" cy="4285776"/>
          </a:xfrm>
          <a:prstGeom prst="rect">
            <a:avLst/>
          </a:prstGeom>
          <a:noFill/>
        </p:spPr>
      </p:pic>
      <p:sp>
        <p:nvSpPr>
          <p:cNvPr id="8" name="Rektangel 6">
            <a:extLst>
              <a:ext uri="{FF2B5EF4-FFF2-40B4-BE49-F238E27FC236}">
                <a16:creationId xmlns:a16="http://schemas.microsoft.com/office/drawing/2014/main" id="{19BFEB5F-A09E-4B21-94E2-025A21361F49}"/>
              </a:ext>
            </a:extLst>
          </p:cNvPr>
          <p:cNvSpPr/>
          <p:nvPr userDrawn="1"/>
        </p:nvSpPr>
        <p:spPr>
          <a:xfrm>
            <a:off x="1076743" y="6468902"/>
            <a:ext cx="3250633" cy="276999"/>
          </a:xfrm>
          <a:prstGeom prst="rect">
            <a:avLst/>
          </a:prstGeom>
        </p:spPr>
        <p:txBody>
          <a:bodyPr wrap="none">
            <a:spAutoFit/>
          </a:bodyPr>
          <a:lstStyle/>
          <a:p>
            <a:pPr defTabSz="457200">
              <a:defRPr/>
            </a:pPr>
            <a:r>
              <a:rPr lang="sv-SE" sz="1200" b="1" cap="all" dirty="0">
                <a:solidFill>
                  <a:prstClr val="white"/>
                </a:solidFill>
              </a:rPr>
              <a:t>E-Nav Underway International 2019</a:t>
            </a:r>
          </a:p>
        </p:txBody>
      </p:sp>
    </p:spTree>
    <p:extLst>
      <p:ext uri="{BB962C8B-B14F-4D97-AF65-F5344CB8AC3E}">
        <p14:creationId xmlns:p14="http://schemas.microsoft.com/office/powerpoint/2010/main" val="1661610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å">
    <p:bg>
      <p:bgPr>
        <a:solidFill>
          <a:schemeClr val="accent4"/>
        </a:solidFill>
        <a:effectLst/>
      </p:bgPr>
    </p:bg>
    <p:spTree>
      <p:nvGrpSpPr>
        <p:cNvPr id="1" name=""/>
        <p:cNvGrpSpPr/>
        <p:nvPr/>
      </p:nvGrpSpPr>
      <p:grpSpPr>
        <a:xfrm>
          <a:off x="0" y="0"/>
          <a:ext cx="0" cy="0"/>
          <a:chOff x="0" y="0"/>
          <a:chExt cx="0" cy="0"/>
        </a:xfrm>
      </p:grpSpPr>
      <p:sp>
        <p:nvSpPr>
          <p:cNvPr id="4" name="Rubrik 3"/>
          <p:cNvSpPr>
            <a:spLocks noGrp="1"/>
          </p:cNvSpPr>
          <p:nvPr>
            <p:ph type="title"/>
          </p:nvPr>
        </p:nvSpPr>
        <p:spPr>
          <a:xfrm>
            <a:off x="550863" y="333375"/>
            <a:ext cx="10945812" cy="5724525"/>
          </a:xfrm>
        </p:spPr>
        <p:txBody>
          <a:bodyPr>
            <a:normAutofit/>
          </a:bodyPr>
          <a:lstStyle>
            <a:lvl1pPr>
              <a:defRPr sz="4400">
                <a:solidFill>
                  <a:schemeClr val="bg1"/>
                </a:solidFill>
              </a:defRPr>
            </a:lvl1pPr>
          </a:lstStyle>
          <a:p>
            <a:r>
              <a:rPr lang="sv-SE" dirty="0"/>
              <a:t>Klicka här för att ändra format</a:t>
            </a:r>
          </a:p>
        </p:txBody>
      </p:sp>
      <p:pic>
        <p:nvPicPr>
          <p:cNvPr id="5" name="Bildobjekt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41576" y="6205143"/>
            <a:ext cx="394849" cy="507600"/>
          </a:xfrm>
          <a:prstGeom prst="rect">
            <a:avLst/>
          </a:prstGeom>
        </p:spPr>
      </p:pic>
      <p:sp>
        <p:nvSpPr>
          <p:cNvPr id="2" name="Platshållare för bildnummer 1"/>
          <p:cNvSpPr>
            <a:spLocks noGrp="1"/>
          </p:cNvSpPr>
          <p:nvPr>
            <p:ph type="sldNum" sz="quarter" idx="11"/>
          </p:nvPr>
        </p:nvSpPr>
        <p:spPr/>
        <p:txBody>
          <a:bodyPr/>
          <a:lstStyle>
            <a:lvl1pPr>
              <a:defRPr>
                <a:solidFill>
                  <a:schemeClr val="bg1"/>
                </a:solidFill>
              </a:defRPr>
            </a:lvl1pPr>
          </a:lstStyle>
          <a:p>
            <a:fld id="{689F2D8B-41AF-4F0A-96D1-36B06F461775}" type="slidenum">
              <a:rPr lang="sv-SE" smtClean="0"/>
              <a:pPr/>
              <a:t>‹Nr.›</a:t>
            </a:fld>
            <a:endParaRPr lang="sv-SE"/>
          </a:p>
        </p:txBody>
      </p:sp>
      <p:sp>
        <p:nvSpPr>
          <p:cNvPr id="6" name="Rektangel 6">
            <a:extLst>
              <a:ext uri="{FF2B5EF4-FFF2-40B4-BE49-F238E27FC236}">
                <a16:creationId xmlns:a16="http://schemas.microsoft.com/office/drawing/2014/main" id="{17C0EF72-0545-42CC-B335-DEC5E1DFE68E}"/>
              </a:ext>
            </a:extLst>
          </p:cNvPr>
          <p:cNvSpPr/>
          <p:nvPr userDrawn="1"/>
        </p:nvSpPr>
        <p:spPr>
          <a:xfrm>
            <a:off x="1076743" y="6468902"/>
            <a:ext cx="3250633" cy="276999"/>
          </a:xfrm>
          <a:prstGeom prst="rect">
            <a:avLst/>
          </a:prstGeom>
        </p:spPr>
        <p:txBody>
          <a:bodyPr wrap="none">
            <a:spAutoFit/>
          </a:bodyPr>
          <a:lstStyle/>
          <a:p>
            <a:pPr defTabSz="457200">
              <a:defRPr/>
            </a:pPr>
            <a:r>
              <a:rPr lang="sv-SE" sz="1200" b="1" cap="all" dirty="0">
                <a:solidFill>
                  <a:prstClr val="white"/>
                </a:solidFill>
              </a:rPr>
              <a:t>E-Nav Underway International 2019</a:t>
            </a:r>
          </a:p>
        </p:txBody>
      </p:sp>
    </p:spTree>
    <p:extLst>
      <p:ext uri="{BB962C8B-B14F-4D97-AF65-F5344CB8AC3E}">
        <p14:creationId xmlns:p14="http://schemas.microsoft.com/office/powerpoint/2010/main" val="2930933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å - Ahead">
    <p:bg>
      <p:bgPr>
        <a:solidFill>
          <a:schemeClr val="accent4"/>
        </a:solidFill>
        <a:effectLst/>
      </p:bgPr>
    </p:bg>
    <p:spTree>
      <p:nvGrpSpPr>
        <p:cNvPr id="1" name=""/>
        <p:cNvGrpSpPr/>
        <p:nvPr/>
      </p:nvGrpSpPr>
      <p:grpSpPr>
        <a:xfrm>
          <a:off x="0" y="0"/>
          <a:ext cx="0" cy="0"/>
          <a:chOff x="0" y="0"/>
          <a:chExt cx="0" cy="0"/>
        </a:xfrm>
      </p:grpSpPr>
      <p:sp>
        <p:nvSpPr>
          <p:cNvPr id="4" name="Rubrik 3"/>
          <p:cNvSpPr>
            <a:spLocks noGrp="1"/>
          </p:cNvSpPr>
          <p:nvPr>
            <p:ph type="title"/>
          </p:nvPr>
        </p:nvSpPr>
        <p:spPr>
          <a:xfrm>
            <a:off x="550863" y="333375"/>
            <a:ext cx="5545137" cy="5724525"/>
          </a:xfrm>
        </p:spPr>
        <p:txBody>
          <a:bodyPr>
            <a:normAutofit/>
          </a:bodyPr>
          <a:lstStyle>
            <a:lvl1pPr>
              <a:defRPr sz="4400">
                <a:solidFill>
                  <a:schemeClr val="bg1"/>
                </a:solidFill>
              </a:defRPr>
            </a:lvl1pPr>
          </a:lstStyle>
          <a:p>
            <a:r>
              <a:rPr lang="sv-SE" dirty="0"/>
              <a:t>Klicka här för att ändra format</a:t>
            </a:r>
          </a:p>
        </p:txBody>
      </p:sp>
      <p:pic>
        <p:nvPicPr>
          <p:cNvPr id="5" name="Bildobjekt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41576" y="6205143"/>
            <a:ext cx="394849" cy="507600"/>
          </a:xfrm>
          <a:prstGeom prst="rect">
            <a:avLst/>
          </a:prstGeom>
        </p:spPr>
      </p:pic>
      <p:sp>
        <p:nvSpPr>
          <p:cNvPr id="2" name="Platshållare för bildnummer 1"/>
          <p:cNvSpPr>
            <a:spLocks noGrp="1"/>
          </p:cNvSpPr>
          <p:nvPr>
            <p:ph type="sldNum" sz="quarter" idx="11"/>
          </p:nvPr>
        </p:nvSpPr>
        <p:spPr/>
        <p:txBody>
          <a:bodyPr/>
          <a:lstStyle>
            <a:lvl1pPr>
              <a:defRPr>
                <a:solidFill>
                  <a:schemeClr val="bg1"/>
                </a:solidFill>
              </a:defRPr>
            </a:lvl1pPr>
          </a:lstStyle>
          <a:p>
            <a:fld id="{689F2D8B-41AF-4F0A-96D1-36B06F461775}" type="slidenum">
              <a:rPr lang="sv-SE" smtClean="0"/>
              <a:pPr/>
              <a:t>‹Nr.›</a:t>
            </a:fld>
            <a:endParaRPr lang="sv-SE"/>
          </a:p>
        </p:txBody>
      </p:sp>
      <p:pic>
        <p:nvPicPr>
          <p:cNvPr id="9" name="Platshållare för bild 38" descr="rise_ahead_logo_cmyk_h_u_vit_NY.eps"/>
          <p:cNvPicPr>
            <a:picLocks noChangeAspect="1"/>
          </p:cNvPicPr>
          <p:nvPr userDrawn="1"/>
        </p:nvPicPr>
        <p:blipFill rotWithShape="1">
          <a:blip r:embed="rId3" cstate="email">
            <a:extLst>
              <a:ext uri="{28A0092B-C50C-407E-A947-70E740481C1C}">
                <a14:useLocalDpi xmlns:a14="http://schemas.microsoft.com/office/drawing/2010/main"/>
              </a:ext>
            </a:extLst>
          </a:blip>
          <a:srcRect l="49369"/>
          <a:stretch/>
        </p:blipFill>
        <p:spPr>
          <a:xfrm>
            <a:off x="6797695" y="1171575"/>
            <a:ext cx="3964894" cy="4285776"/>
          </a:xfrm>
          <a:prstGeom prst="rect">
            <a:avLst/>
          </a:prstGeom>
          <a:noFill/>
        </p:spPr>
      </p:pic>
      <p:sp>
        <p:nvSpPr>
          <p:cNvPr id="8" name="Rektangel 6">
            <a:extLst>
              <a:ext uri="{FF2B5EF4-FFF2-40B4-BE49-F238E27FC236}">
                <a16:creationId xmlns:a16="http://schemas.microsoft.com/office/drawing/2014/main" id="{2900EDEE-DB76-4219-B2E2-87D14A254DD3}"/>
              </a:ext>
            </a:extLst>
          </p:cNvPr>
          <p:cNvSpPr/>
          <p:nvPr userDrawn="1"/>
        </p:nvSpPr>
        <p:spPr>
          <a:xfrm>
            <a:off x="1076743" y="6468902"/>
            <a:ext cx="3250633" cy="276999"/>
          </a:xfrm>
          <a:prstGeom prst="rect">
            <a:avLst/>
          </a:prstGeom>
        </p:spPr>
        <p:txBody>
          <a:bodyPr wrap="none">
            <a:spAutoFit/>
          </a:bodyPr>
          <a:lstStyle/>
          <a:p>
            <a:pPr defTabSz="457200">
              <a:defRPr/>
            </a:pPr>
            <a:r>
              <a:rPr lang="sv-SE" sz="1200" b="1" cap="all" dirty="0">
                <a:solidFill>
                  <a:prstClr val="white"/>
                </a:solidFill>
              </a:rPr>
              <a:t>E-Nav Underway International 2019</a:t>
            </a:r>
          </a:p>
        </p:txBody>
      </p:sp>
    </p:spTree>
    <p:extLst>
      <p:ext uri="{BB962C8B-B14F-4D97-AF65-F5344CB8AC3E}">
        <p14:creationId xmlns:p14="http://schemas.microsoft.com/office/powerpoint/2010/main" val="369074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Orange">
    <p:bg>
      <p:bgPr>
        <a:solidFill>
          <a:schemeClr val="accent5"/>
        </a:solidFill>
        <a:effectLst/>
      </p:bgPr>
    </p:bg>
    <p:spTree>
      <p:nvGrpSpPr>
        <p:cNvPr id="1" name=""/>
        <p:cNvGrpSpPr/>
        <p:nvPr/>
      </p:nvGrpSpPr>
      <p:grpSpPr>
        <a:xfrm>
          <a:off x="0" y="0"/>
          <a:ext cx="0" cy="0"/>
          <a:chOff x="0" y="0"/>
          <a:chExt cx="0" cy="0"/>
        </a:xfrm>
      </p:grpSpPr>
      <p:sp>
        <p:nvSpPr>
          <p:cNvPr id="4" name="Rubrik 3"/>
          <p:cNvSpPr>
            <a:spLocks noGrp="1"/>
          </p:cNvSpPr>
          <p:nvPr>
            <p:ph type="title"/>
          </p:nvPr>
        </p:nvSpPr>
        <p:spPr>
          <a:xfrm>
            <a:off x="550863" y="333375"/>
            <a:ext cx="10945812" cy="5724525"/>
          </a:xfrm>
        </p:spPr>
        <p:txBody>
          <a:bodyPr>
            <a:normAutofit/>
          </a:bodyPr>
          <a:lstStyle>
            <a:lvl1pPr>
              <a:defRPr sz="4400">
                <a:solidFill>
                  <a:schemeClr val="bg1"/>
                </a:solidFill>
              </a:defRPr>
            </a:lvl1pPr>
          </a:lstStyle>
          <a:p>
            <a:r>
              <a:rPr lang="sv-SE" dirty="0"/>
              <a:t>Klicka här för att ändra format</a:t>
            </a:r>
          </a:p>
        </p:txBody>
      </p:sp>
      <p:pic>
        <p:nvPicPr>
          <p:cNvPr id="5" name="Bildobjekt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41576" y="6205143"/>
            <a:ext cx="394849" cy="507600"/>
          </a:xfrm>
          <a:prstGeom prst="rect">
            <a:avLst/>
          </a:prstGeom>
        </p:spPr>
      </p:pic>
      <p:sp>
        <p:nvSpPr>
          <p:cNvPr id="2" name="Platshållare för bildnummer 1"/>
          <p:cNvSpPr>
            <a:spLocks noGrp="1"/>
          </p:cNvSpPr>
          <p:nvPr>
            <p:ph type="sldNum" sz="quarter" idx="11"/>
          </p:nvPr>
        </p:nvSpPr>
        <p:spPr/>
        <p:txBody>
          <a:bodyPr/>
          <a:lstStyle>
            <a:lvl1pPr>
              <a:defRPr>
                <a:solidFill>
                  <a:schemeClr val="bg1"/>
                </a:solidFill>
              </a:defRPr>
            </a:lvl1pPr>
          </a:lstStyle>
          <a:p>
            <a:fld id="{689F2D8B-41AF-4F0A-96D1-36B06F461775}" type="slidenum">
              <a:rPr lang="sv-SE" smtClean="0"/>
              <a:pPr/>
              <a:t>‹Nr.›</a:t>
            </a:fld>
            <a:endParaRPr lang="sv-SE"/>
          </a:p>
        </p:txBody>
      </p:sp>
      <p:sp>
        <p:nvSpPr>
          <p:cNvPr id="6" name="Rektangel 6">
            <a:extLst>
              <a:ext uri="{FF2B5EF4-FFF2-40B4-BE49-F238E27FC236}">
                <a16:creationId xmlns:a16="http://schemas.microsoft.com/office/drawing/2014/main" id="{992EEE26-4E29-487C-AD10-F8CEB02D7883}"/>
              </a:ext>
            </a:extLst>
          </p:cNvPr>
          <p:cNvSpPr/>
          <p:nvPr userDrawn="1"/>
        </p:nvSpPr>
        <p:spPr>
          <a:xfrm>
            <a:off x="1076743" y="6468902"/>
            <a:ext cx="3250633" cy="276999"/>
          </a:xfrm>
          <a:prstGeom prst="rect">
            <a:avLst/>
          </a:prstGeom>
        </p:spPr>
        <p:txBody>
          <a:bodyPr wrap="none">
            <a:spAutoFit/>
          </a:bodyPr>
          <a:lstStyle/>
          <a:p>
            <a:pPr defTabSz="457200">
              <a:defRPr/>
            </a:pPr>
            <a:r>
              <a:rPr lang="sv-SE" sz="1200" b="1" cap="all" dirty="0">
                <a:solidFill>
                  <a:prstClr val="white"/>
                </a:solidFill>
              </a:rPr>
              <a:t>E-Nav Underway International 2019</a:t>
            </a:r>
          </a:p>
        </p:txBody>
      </p:sp>
    </p:spTree>
    <p:extLst>
      <p:ext uri="{BB962C8B-B14F-4D97-AF65-F5344CB8AC3E}">
        <p14:creationId xmlns:p14="http://schemas.microsoft.com/office/powerpoint/2010/main" val="2691149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1.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50863" y="333375"/>
            <a:ext cx="11090274" cy="1101725"/>
          </a:xfrm>
          <a:prstGeom prst="rect">
            <a:avLst/>
          </a:prstGeom>
        </p:spPr>
        <p:txBody>
          <a:bodyPr vert="horz" lIns="0" tIns="0" rIns="0" bIns="0" rtlCol="0" anchor="ctr">
            <a:normAutofit/>
          </a:bodyPr>
          <a:lstStyle/>
          <a:p>
            <a:r>
              <a:rPr lang="sv-SE" dirty="0"/>
              <a:t>Klicka här för att ändra format</a:t>
            </a:r>
          </a:p>
        </p:txBody>
      </p:sp>
      <p:sp>
        <p:nvSpPr>
          <p:cNvPr id="3" name="Platshållare för text 2"/>
          <p:cNvSpPr>
            <a:spLocks noGrp="1"/>
          </p:cNvSpPr>
          <p:nvPr>
            <p:ph type="body" idx="1"/>
          </p:nvPr>
        </p:nvSpPr>
        <p:spPr>
          <a:xfrm>
            <a:off x="550863" y="1628774"/>
            <a:ext cx="11090274" cy="4572001"/>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8" name="Platshållare för innehåll 3"/>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11641137" y="6204579"/>
            <a:ext cx="395288" cy="508164"/>
          </a:xfrm>
          <a:prstGeom prst="rect">
            <a:avLst/>
          </a:prstGeom>
        </p:spPr>
      </p:pic>
      <p:sp>
        <p:nvSpPr>
          <p:cNvPr id="4" name="Platshållare för bildnummer 3"/>
          <p:cNvSpPr>
            <a:spLocks noGrp="1"/>
          </p:cNvSpPr>
          <p:nvPr>
            <p:ph type="sldNum" sz="quarter" idx="4"/>
          </p:nvPr>
        </p:nvSpPr>
        <p:spPr>
          <a:xfrm>
            <a:off x="550863" y="6499680"/>
            <a:ext cx="157094" cy="246221"/>
          </a:xfrm>
          <a:prstGeom prst="rect">
            <a:avLst/>
          </a:prstGeom>
        </p:spPr>
        <p:txBody>
          <a:bodyPr vert="horz" wrap="none" lIns="0" tIns="45720" rIns="0" bIns="45720" rtlCol="0" anchor="ctr">
            <a:spAutoFit/>
          </a:bodyPr>
          <a:lstStyle>
            <a:lvl1pPr algn="l">
              <a:defRPr sz="1000" b="1">
                <a:solidFill>
                  <a:schemeClr val="tx1">
                    <a:tint val="75000"/>
                  </a:schemeClr>
                </a:solidFill>
              </a:defRPr>
            </a:lvl1pPr>
          </a:lstStyle>
          <a:p>
            <a:fld id="{689F2D8B-41AF-4F0A-96D1-36B06F461775}" type="slidenum">
              <a:rPr lang="sv-SE" smtClean="0"/>
              <a:pPr/>
              <a:t>‹Nr.›</a:t>
            </a:fld>
            <a:endParaRPr lang="sv-SE"/>
          </a:p>
        </p:txBody>
      </p:sp>
      <p:sp>
        <p:nvSpPr>
          <p:cNvPr id="6" name="Rektangel 6">
            <a:extLst>
              <a:ext uri="{FF2B5EF4-FFF2-40B4-BE49-F238E27FC236}">
                <a16:creationId xmlns:a16="http://schemas.microsoft.com/office/drawing/2014/main" id="{71DA9E14-BA4D-4FD9-8429-5D7A0214D786}"/>
              </a:ext>
            </a:extLst>
          </p:cNvPr>
          <p:cNvSpPr/>
          <p:nvPr userDrawn="1"/>
        </p:nvSpPr>
        <p:spPr>
          <a:xfrm>
            <a:off x="1076743" y="6468902"/>
            <a:ext cx="3250633" cy="276999"/>
          </a:xfrm>
          <a:prstGeom prst="rect">
            <a:avLst/>
          </a:prstGeom>
        </p:spPr>
        <p:txBody>
          <a:bodyPr wrap="none">
            <a:spAutoFit/>
          </a:bodyPr>
          <a:lstStyle/>
          <a:p>
            <a:pPr defTabSz="457200">
              <a:defRPr/>
            </a:pPr>
            <a:r>
              <a:rPr lang="sv-SE" sz="1200" b="1" cap="all" dirty="0">
                <a:solidFill>
                  <a:schemeClr val="tx1"/>
                </a:solidFill>
              </a:rPr>
              <a:t>E-Nav Underway International 2019</a:t>
            </a:r>
          </a:p>
        </p:txBody>
      </p:sp>
    </p:spTree>
    <p:extLst>
      <p:ext uri="{BB962C8B-B14F-4D97-AF65-F5344CB8AC3E}">
        <p14:creationId xmlns:p14="http://schemas.microsoft.com/office/powerpoint/2010/main" val="2778194808"/>
      </p:ext>
    </p:extLst>
  </p:cSld>
  <p:clrMap bg1="lt1" tx1="dk1" bg2="lt2" tx2="dk2" accent1="accent1" accent2="accent2" accent3="accent3" accent4="accent4" accent5="accent5" accent6="accent6" hlink="hlink" folHlink="folHlink"/>
  <p:sldLayoutIdLst>
    <p:sldLayoutId id="2147483686" r:id="rId1"/>
    <p:sldLayoutId id="2147483713" r:id="rId2"/>
    <p:sldLayoutId id="2147483682" r:id="rId3"/>
    <p:sldLayoutId id="2147483709" r:id="rId4"/>
    <p:sldLayoutId id="2147483681" r:id="rId5"/>
    <p:sldLayoutId id="2147483708" r:id="rId6"/>
    <p:sldLayoutId id="2147483683" r:id="rId7"/>
    <p:sldLayoutId id="2147483710" r:id="rId8"/>
    <p:sldLayoutId id="2147483684" r:id="rId9"/>
    <p:sldLayoutId id="2147483711" r:id="rId10"/>
    <p:sldLayoutId id="2147483698" r:id="rId11"/>
    <p:sldLayoutId id="2147483712" r:id="rId12"/>
    <p:sldLayoutId id="2147483685" r:id="rId13"/>
  </p:sldLayoutIdLst>
  <p:hf hdr="0"/>
  <p:txStyles>
    <p:titleStyle>
      <a:lvl1pPr algn="l" defTabSz="914400" rtl="0" eaLnBrk="1" latinLnBrk="0" hangingPunct="1">
        <a:lnSpc>
          <a:spcPct val="90000"/>
        </a:lnSpc>
        <a:spcBef>
          <a:spcPct val="0"/>
        </a:spcBef>
        <a:buNone/>
        <a:defRPr sz="3200" b="1" kern="1200" cap="none" baseline="0">
          <a:solidFill>
            <a:srgbClr val="7F7F7F"/>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600"/>
        </a:spcAft>
        <a:buClr>
          <a:schemeClr val="accent1"/>
        </a:buClr>
        <a:buFont typeface="Wingdings" panose="05000000000000000000" pitchFamily="2" charset="2"/>
        <a:buChar char="§"/>
        <a:defRPr sz="2000" kern="1200">
          <a:solidFill>
            <a:schemeClr val="tx1">
              <a:lumMod val="75000"/>
              <a:lumOff val="25000"/>
            </a:schemeClr>
          </a:solidFill>
          <a:latin typeface="Georgia" panose="02040502050405020303" pitchFamily="18" charset="0"/>
          <a:ea typeface="+mn-ea"/>
          <a:cs typeface="+mn-cs"/>
        </a:defRPr>
      </a:lvl1pPr>
      <a:lvl2pPr marL="685800" indent="-2286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800" kern="1200">
          <a:solidFill>
            <a:schemeClr val="tx1">
              <a:lumMod val="75000"/>
              <a:lumOff val="25000"/>
            </a:schemeClr>
          </a:solidFill>
          <a:latin typeface="Georgia" panose="02040502050405020303" pitchFamily="18" charset="0"/>
          <a:ea typeface="+mn-ea"/>
          <a:cs typeface="+mn-cs"/>
        </a:defRPr>
      </a:lvl2pPr>
      <a:lvl3pPr marL="1143000" indent="-2286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600" kern="1200">
          <a:solidFill>
            <a:schemeClr val="tx1">
              <a:lumMod val="75000"/>
              <a:lumOff val="25000"/>
            </a:schemeClr>
          </a:solidFill>
          <a:latin typeface="Georgia" panose="02040502050405020303" pitchFamily="18" charset="0"/>
          <a:ea typeface="+mn-ea"/>
          <a:cs typeface="+mn-cs"/>
        </a:defRPr>
      </a:lvl3pPr>
      <a:lvl4pPr marL="1600200" indent="-2286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400" kern="1200">
          <a:solidFill>
            <a:schemeClr val="tx1">
              <a:lumMod val="75000"/>
              <a:lumOff val="25000"/>
            </a:schemeClr>
          </a:solidFill>
          <a:latin typeface="Georgia" panose="02040502050405020303" pitchFamily="18" charset="0"/>
          <a:ea typeface="+mn-ea"/>
          <a:cs typeface="+mn-cs"/>
        </a:defRPr>
      </a:lvl4pPr>
      <a:lvl5pPr marL="2057400" indent="-2286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400" kern="1200">
          <a:solidFill>
            <a:schemeClr val="tx1">
              <a:lumMod val="75000"/>
              <a:lumOff val="25000"/>
            </a:schemeClr>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211">
          <p15:clr>
            <a:srgbClr val="F26B43"/>
          </p15:clr>
        </p15:guide>
        <p15:guide id="4" pos="7469">
          <p15:clr>
            <a:srgbClr val="F26B43"/>
          </p15:clr>
        </p15:guide>
        <p15:guide id="5" orient="horz" pos="210">
          <p15:clr>
            <a:srgbClr val="F26B43"/>
          </p15:clr>
        </p15:guide>
        <p15:guide id="7" pos="98">
          <p15:clr>
            <a:srgbClr val="F26B43"/>
          </p15:clr>
        </p15:guide>
        <p15:guide id="8" orient="horz" pos="96">
          <p15:clr>
            <a:srgbClr val="F26B43"/>
          </p15:clr>
        </p15:guide>
        <p15:guide id="9" orient="horz" pos="913">
          <p15:clr>
            <a:srgbClr val="F26B43"/>
          </p15:clr>
        </p15:guide>
        <p15:guide id="10" pos="7582">
          <p15:clr>
            <a:srgbClr val="F26B43"/>
          </p15:clr>
        </p15:guide>
        <p15:guide id="11" pos="347">
          <p15:clr>
            <a:srgbClr val="F26B43"/>
          </p15:clr>
        </p15:guide>
        <p15:guide id="12" pos="7333">
          <p15:clr>
            <a:srgbClr val="F26B43"/>
          </p15:clr>
        </p15:guide>
        <p15:guide id="13" orient="horz" pos="1026">
          <p15:clr>
            <a:srgbClr val="F26B43"/>
          </p15:clr>
        </p15:guide>
        <p15:guide id="14" orient="horz" pos="3906">
          <p15:clr>
            <a:srgbClr val="F26B43"/>
          </p15:clr>
        </p15:guide>
        <p15:guide id="15" orient="horz" pos="4020">
          <p15:clr>
            <a:srgbClr val="F26B43"/>
          </p15:clr>
        </p15:guide>
        <p15:guide id="16" orient="horz" pos="4110">
          <p15:clr>
            <a:srgbClr val="F26B43"/>
          </p15:clr>
        </p15:guide>
        <p15:guide id="17" orient="horz" pos="4224">
          <p15:clr>
            <a:srgbClr val="F26B43"/>
          </p15:clr>
        </p15:guide>
        <p15:guide id="18" pos="438">
          <p15:clr>
            <a:srgbClr val="F26B43"/>
          </p15:clr>
        </p15:guide>
        <p15:guide id="19" pos="7242">
          <p15:clr>
            <a:srgbClr val="F26B43"/>
          </p15:clr>
        </p15:guide>
        <p15:guide id="20" pos="3931">
          <p15:clr>
            <a:srgbClr val="F26B43"/>
          </p15:clr>
        </p15:guide>
        <p15:guide id="21" pos="3749">
          <p15:clr>
            <a:srgbClr val="F26B43"/>
          </p15:clr>
        </p15:guide>
        <p15:guide id="22" orient="horz" pos="381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50863" y="333375"/>
            <a:ext cx="11090274" cy="1101725"/>
          </a:xfrm>
          <a:prstGeom prst="rect">
            <a:avLst/>
          </a:prstGeom>
        </p:spPr>
        <p:txBody>
          <a:bodyPr vert="horz" lIns="0" tIns="0" rIns="0" bIns="0" rtlCol="0" anchor="ctr">
            <a:normAutofit/>
          </a:bodyPr>
          <a:lstStyle/>
          <a:p>
            <a:r>
              <a:rPr lang="sv-SE" dirty="0"/>
              <a:t>Klicka här för att ändra format</a:t>
            </a:r>
          </a:p>
        </p:txBody>
      </p:sp>
      <p:sp>
        <p:nvSpPr>
          <p:cNvPr id="3" name="Platshållare för text 2"/>
          <p:cNvSpPr>
            <a:spLocks noGrp="1"/>
          </p:cNvSpPr>
          <p:nvPr>
            <p:ph type="body" idx="1"/>
          </p:nvPr>
        </p:nvSpPr>
        <p:spPr>
          <a:xfrm>
            <a:off x="550863" y="1628774"/>
            <a:ext cx="11090274" cy="4572001"/>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8" name="Platshållare för innehåll 3"/>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11641137" y="6204579"/>
            <a:ext cx="395288" cy="508164"/>
          </a:xfrm>
          <a:prstGeom prst="rect">
            <a:avLst/>
          </a:prstGeom>
        </p:spPr>
      </p:pic>
      <p:sp>
        <p:nvSpPr>
          <p:cNvPr id="4" name="Platshållare för bildnummer 3"/>
          <p:cNvSpPr>
            <a:spLocks noGrp="1"/>
          </p:cNvSpPr>
          <p:nvPr>
            <p:ph type="sldNum" sz="quarter" idx="4"/>
          </p:nvPr>
        </p:nvSpPr>
        <p:spPr>
          <a:xfrm>
            <a:off x="550863" y="6499680"/>
            <a:ext cx="157094" cy="246221"/>
          </a:xfrm>
          <a:prstGeom prst="rect">
            <a:avLst/>
          </a:prstGeom>
        </p:spPr>
        <p:txBody>
          <a:bodyPr vert="horz" wrap="none" lIns="0" tIns="45720" rIns="0" bIns="45720" rtlCol="0" anchor="ctr">
            <a:spAutoFit/>
          </a:bodyPr>
          <a:lstStyle>
            <a:lvl1pPr algn="l">
              <a:defRPr sz="1000" b="1">
                <a:solidFill>
                  <a:schemeClr val="tx1">
                    <a:tint val="75000"/>
                  </a:schemeClr>
                </a:solidFill>
              </a:defRPr>
            </a:lvl1pPr>
          </a:lstStyle>
          <a:p>
            <a:fld id="{689F2D8B-41AF-4F0A-96D1-36B06F461775}" type="slidenum">
              <a:rPr lang="sv-SE" smtClean="0">
                <a:solidFill>
                  <a:prstClr val="black">
                    <a:tint val="75000"/>
                  </a:prstClr>
                </a:solidFill>
              </a:rPr>
              <a:pPr/>
              <a:t>‹Nr.›</a:t>
            </a:fld>
            <a:endParaRPr lang="sv-SE">
              <a:solidFill>
                <a:prstClr val="black">
                  <a:tint val="75000"/>
                </a:prstClr>
              </a:solidFill>
            </a:endParaRPr>
          </a:p>
        </p:txBody>
      </p:sp>
    </p:spTree>
    <p:extLst>
      <p:ext uri="{BB962C8B-B14F-4D97-AF65-F5344CB8AC3E}">
        <p14:creationId xmlns:p14="http://schemas.microsoft.com/office/powerpoint/2010/main" val="125838002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4" r:id="rId3"/>
    <p:sldLayoutId id="2147483725" r:id="rId4"/>
    <p:sldLayoutId id="2147483736" r:id="rId5"/>
    <p:sldLayoutId id="2147483737" r:id="rId6"/>
    <p:sldLayoutId id="2147483738" r:id="rId7"/>
    <p:sldLayoutId id="2147483739" r:id="rId8"/>
    <p:sldLayoutId id="2147483740" r:id="rId9"/>
    <p:sldLayoutId id="2147483741" r:id="rId10"/>
  </p:sldLayoutIdLst>
  <p:hf hdr="0"/>
  <p:txStyles>
    <p:titleStyle>
      <a:lvl1pPr algn="l" defTabSz="914400" rtl="0" eaLnBrk="1" latinLnBrk="0" hangingPunct="1">
        <a:lnSpc>
          <a:spcPct val="90000"/>
        </a:lnSpc>
        <a:spcBef>
          <a:spcPct val="0"/>
        </a:spcBef>
        <a:buNone/>
        <a:defRPr sz="3200" b="1" kern="1200" cap="none" baseline="0">
          <a:solidFill>
            <a:srgbClr val="7F7F7F"/>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600"/>
        </a:spcAft>
        <a:buClr>
          <a:schemeClr val="accent1"/>
        </a:buClr>
        <a:buFont typeface="Wingdings" panose="05000000000000000000" pitchFamily="2" charset="2"/>
        <a:buChar char="§"/>
        <a:defRPr sz="2000" kern="1200">
          <a:solidFill>
            <a:schemeClr val="tx1">
              <a:lumMod val="75000"/>
              <a:lumOff val="25000"/>
            </a:schemeClr>
          </a:solidFill>
          <a:latin typeface="Georgia" panose="02040502050405020303" pitchFamily="18" charset="0"/>
          <a:ea typeface="+mn-ea"/>
          <a:cs typeface="+mn-cs"/>
        </a:defRPr>
      </a:lvl1pPr>
      <a:lvl2pPr marL="685800" indent="-2286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800" kern="1200">
          <a:solidFill>
            <a:schemeClr val="tx1">
              <a:lumMod val="75000"/>
              <a:lumOff val="25000"/>
            </a:schemeClr>
          </a:solidFill>
          <a:latin typeface="Georgia" panose="02040502050405020303" pitchFamily="18" charset="0"/>
          <a:ea typeface="+mn-ea"/>
          <a:cs typeface="+mn-cs"/>
        </a:defRPr>
      </a:lvl2pPr>
      <a:lvl3pPr marL="1143000" indent="-2286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600" kern="1200">
          <a:solidFill>
            <a:schemeClr val="tx1">
              <a:lumMod val="75000"/>
              <a:lumOff val="25000"/>
            </a:schemeClr>
          </a:solidFill>
          <a:latin typeface="Georgia" panose="02040502050405020303" pitchFamily="18" charset="0"/>
          <a:ea typeface="+mn-ea"/>
          <a:cs typeface="+mn-cs"/>
        </a:defRPr>
      </a:lvl3pPr>
      <a:lvl4pPr marL="1600200" indent="-2286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400" kern="1200">
          <a:solidFill>
            <a:schemeClr val="tx1">
              <a:lumMod val="75000"/>
              <a:lumOff val="25000"/>
            </a:schemeClr>
          </a:solidFill>
          <a:latin typeface="Georgia" panose="02040502050405020303" pitchFamily="18" charset="0"/>
          <a:ea typeface="+mn-ea"/>
          <a:cs typeface="+mn-cs"/>
        </a:defRPr>
      </a:lvl4pPr>
      <a:lvl5pPr marL="2057400" indent="-2286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400" kern="1200">
          <a:solidFill>
            <a:schemeClr val="tx1">
              <a:lumMod val="75000"/>
              <a:lumOff val="25000"/>
            </a:schemeClr>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211">
          <p15:clr>
            <a:srgbClr val="F26B43"/>
          </p15:clr>
        </p15:guide>
        <p15:guide id="4" pos="7469">
          <p15:clr>
            <a:srgbClr val="F26B43"/>
          </p15:clr>
        </p15:guide>
        <p15:guide id="5" orient="horz" pos="210">
          <p15:clr>
            <a:srgbClr val="F26B43"/>
          </p15:clr>
        </p15:guide>
        <p15:guide id="7" pos="98">
          <p15:clr>
            <a:srgbClr val="F26B43"/>
          </p15:clr>
        </p15:guide>
        <p15:guide id="8" orient="horz" pos="96">
          <p15:clr>
            <a:srgbClr val="F26B43"/>
          </p15:clr>
        </p15:guide>
        <p15:guide id="9" orient="horz" pos="913">
          <p15:clr>
            <a:srgbClr val="F26B43"/>
          </p15:clr>
        </p15:guide>
        <p15:guide id="10" pos="7582">
          <p15:clr>
            <a:srgbClr val="F26B43"/>
          </p15:clr>
        </p15:guide>
        <p15:guide id="11" pos="347">
          <p15:clr>
            <a:srgbClr val="F26B43"/>
          </p15:clr>
        </p15:guide>
        <p15:guide id="12" pos="7333">
          <p15:clr>
            <a:srgbClr val="F26B43"/>
          </p15:clr>
        </p15:guide>
        <p15:guide id="13" orient="horz" pos="1026">
          <p15:clr>
            <a:srgbClr val="F26B43"/>
          </p15:clr>
        </p15:guide>
        <p15:guide id="14" orient="horz" pos="3906">
          <p15:clr>
            <a:srgbClr val="F26B43"/>
          </p15:clr>
        </p15:guide>
        <p15:guide id="15" orient="horz" pos="4020">
          <p15:clr>
            <a:srgbClr val="F26B43"/>
          </p15:clr>
        </p15:guide>
        <p15:guide id="16" orient="horz" pos="4110">
          <p15:clr>
            <a:srgbClr val="F26B43"/>
          </p15:clr>
        </p15:guide>
        <p15:guide id="17" orient="horz" pos="4224">
          <p15:clr>
            <a:srgbClr val="F26B43"/>
          </p15:clr>
        </p15:guide>
        <p15:guide id="18" pos="438">
          <p15:clr>
            <a:srgbClr val="F26B43"/>
          </p15:clr>
        </p15:guide>
        <p15:guide id="19" pos="7242">
          <p15:clr>
            <a:srgbClr val="F26B43"/>
          </p15:clr>
        </p15:guide>
        <p15:guide id="20" pos="3931">
          <p15:clr>
            <a:srgbClr val="F26B43"/>
          </p15:clr>
        </p15:guide>
        <p15:guide id="21" pos="3749">
          <p15:clr>
            <a:srgbClr val="F26B43"/>
          </p15:clr>
        </p15:guide>
        <p15:guide id="22" orient="horz" pos="381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26.png"/><Relationship Id="rId5" Type="http://schemas.openxmlformats.org/officeDocument/2006/relationships/image" Target="../media/image25.tiff"/><Relationship Id="rId4" Type="http://schemas.openxmlformats.org/officeDocument/2006/relationships/image" Target="../media/image24.png"/><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6.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6.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6.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6A98BCED-3B00-CD4C-A9B3-9C75AE36CC53}"/>
              </a:ext>
            </a:extLst>
          </p:cNvPr>
          <p:cNvSpPr>
            <a:spLocks noGrp="1"/>
          </p:cNvSpPr>
          <p:nvPr>
            <p:ph type="title"/>
          </p:nvPr>
        </p:nvSpPr>
        <p:spPr>
          <a:xfrm>
            <a:off x="550863" y="333375"/>
            <a:ext cx="6147117" cy="5724525"/>
          </a:xfrm>
        </p:spPr>
        <p:txBody>
          <a:bodyPr>
            <a:normAutofit/>
          </a:bodyPr>
          <a:lstStyle/>
          <a:p>
            <a:pPr algn="ctr"/>
            <a:r>
              <a:rPr lang="en-GB" dirty="0">
                <a:solidFill>
                  <a:schemeClr val="tx1"/>
                </a:solidFill>
                <a:latin typeface="Calibri Light" panose="020F0302020204030204" pitchFamily="34" charset="0"/>
                <a:cs typeface="Calibri Light" panose="020F0302020204030204" pitchFamily="34" charset="0"/>
              </a:rPr>
              <a:t>The reality and future of e-Navigation</a:t>
            </a:r>
            <a:br>
              <a:rPr lang="en-GB" dirty="0">
                <a:solidFill>
                  <a:schemeClr val="tx1"/>
                </a:solidFill>
                <a:latin typeface="Calibri Light" panose="020F0302020204030204" pitchFamily="34" charset="0"/>
                <a:cs typeface="Calibri Light" panose="020F0302020204030204" pitchFamily="34" charset="0"/>
              </a:rPr>
            </a:br>
            <a:br>
              <a:rPr lang="en-GB" dirty="0">
                <a:solidFill>
                  <a:schemeClr val="tx1"/>
                </a:solidFill>
                <a:latin typeface="Calibri Light" panose="020F0302020204030204" pitchFamily="34" charset="0"/>
                <a:cs typeface="Calibri Light" panose="020F0302020204030204" pitchFamily="34" charset="0"/>
              </a:rPr>
            </a:br>
            <a:r>
              <a:rPr lang="en-GB" sz="3200" dirty="0">
                <a:solidFill>
                  <a:schemeClr val="tx1"/>
                </a:solidFill>
                <a:latin typeface="Calibri Light" panose="020F0302020204030204" pitchFamily="34" charset="0"/>
                <a:cs typeface="Calibri Light" panose="020F0302020204030204" pitchFamily="34" charset="0"/>
              </a:rPr>
              <a:t>– Data exchange and collaboration inspired by aviation</a:t>
            </a:r>
            <a:br>
              <a:rPr lang="en-GB" dirty="0">
                <a:solidFill>
                  <a:schemeClr val="tx1"/>
                </a:solidFill>
                <a:latin typeface="Calibri Light" panose="020F0302020204030204" pitchFamily="34" charset="0"/>
                <a:cs typeface="Calibri Light" panose="020F0302020204030204" pitchFamily="34" charset="0"/>
              </a:rPr>
            </a:br>
            <a:br>
              <a:rPr lang="en-GB" dirty="0">
                <a:solidFill>
                  <a:schemeClr val="tx1"/>
                </a:solidFill>
                <a:latin typeface="Calibri Light" panose="020F0302020204030204" pitchFamily="34" charset="0"/>
                <a:cs typeface="Calibri Light" panose="020F0302020204030204" pitchFamily="34" charset="0"/>
              </a:rPr>
            </a:br>
            <a:r>
              <a:rPr lang="en-GB" sz="2400" dirty="0">
                <a:solidFill>
                  <a:schemeClr val="tx1"/>
                </a:solidFill>
                <a:latin typeface="Calibri Light" panose="020F0302020204030204" pitchFamily="34" charset="0"/>
                <a:cs typeface="Calibri Light" panose="020F0302020204030204" pitchFamily="34" charset="0"/>
              </a:rPr>
              <a:t>Michael Bergmann</a:t>
            </a:r>
            <a:br>
              <a:rPr lang="en-GB" sz="2400" dirty="0">
                <a:solidFill>
                  <a:schemeClr val="tx1"/>
                </a:solidFill>
                <a:latin typeface="Calibri Light" panose="020F0302020204030204" pitchFamily="34" charset="0"/>
                <a:cs typeface="Calibri Light" panose="020F0302020204030204" pitchFamily="34" charset="0"/>
              </a:rPr>
            </a:br>
            <a:r>
              <a:rPr lang="en-GB" sz="2400" dirty="0">
                <a:solidFill>
                  <a:schemeClr val="tx1"/>
                </a:solidFill>
                <a:latin typeface="Calibri Light" panose="020F0302020204030204" pitchFamily="34" charset="0"/>
                <a:cs typeface="Calibri Light" panose="020F0302020204030204" pitchFamily="34" charset="0"/>
              </a:rPr>
              <a:t>Research Institutes of Sweden (RISE)</a:t>
            </a:r>
            <a:br>
              <a:rPr lang="en-GB" sz="2400" dirty="0">
                <a:solidFill>
                  <a:schemeClr val="tx1"/>
                </a:solidFill>
                <a:latin typeface="Calibri Light" panose="020F0302020204030204" pitchFamily="34" charset="0"/>
                <a:cs typeface="Calibri Light" panose="020F0302020204030204" pitchFamily="34" charset="0"/>
              </a:rPr>
            </a:br>
            <a:r>
              <a:rPr lang="en-GB" sz="2400" dirty="0">
                <a:solidFill>
                  <a:schemeClr val="tx1"/>
                </a:solidFill>
                <a:latin typeface="Calibri Light" panose="020F0302020204030204" pitchFamily="34" charset="0"/>
                <a:cs typeface="Calibri Light" panose="020F0302020204030204" pitchFamily="34" charset="0"/>
              </a:rPr>
              <a:t>BM Bergmann Marine</a:t>
            </a:r>
            <a:br>
              <a:rPr lang="en-GB" sz="2400" dirty="0">
                <a:solidFill>
                  <a:schemeClr val="tx1"/>
                </a:solidFill>
                <a:latin typeface="Calibri Light" panose="020F0302020204030204" pitchFamily="34" charset="0"/>
                <a:cs typeface="Calibri Light" panose="020F0302020204030204" pitchFamily="34" charset="0"/>
              </a:rPr>
            </a:br>
            <a:br>
              <a:rPr lang="en-GB" sz="2400" dirty="0">
                <a:solidFill>
                  <a:schemeClr val="tx1"/>
                </a:solidFill>
                <a:latin typeface="Calibri Light" panose="020F0302020204030204" pitchFamily="34" charset="0"/>
                <a:cs typeface="Calibri Light" panose="020F0302020204030204" pitchFamily="34" charset="0"/>
              </a:rPr>
            </a:br>
            <a:r>
              <a:rPr lang="en-GB" sz="2400" dirty="0">
                <a:solidFill>
                  <a:schemeClr val="tx1"/>
                </a:solidFill>
                <a:latin typeface="Calibri Light" panose="020F0302020204030204" pitchFamily="34" charset="0"/>
                <a:cs typeface="Calibri Light" panose="020F0302020204030204" pitchFamily="34" charset="0"/>
              </a:rPr>
              <a:t>(michael.bergmann@bergmann-marine.com)</a:t>
            </a:r>
          </a:p>
        </p:txBody>
      </p:sp>
    </p:spTree>
    <p:extLst>
      <p:ext uri="{BB962C8B-B14F-4D97-AF65-F5344CB8AC3E}">
        <p14:creationId xmlns:p14="http://schemas.microsoft.com/office/powerpoint/2010/main" val="3877366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collaboratio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37228" y="1625274"/>
            <a:ext cx="508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6050298" y="1987014"/>
            <a:ext cx="4972265" cy="2167042"/>
          </a:xfrm>
          <a:prstGeom prst="rect">
            <a:avLst/>
          </a:prstGeom>
        </p:spPr>
        <p:txBody>
          <a:bodyPr vert="horz" lIns="121920" tIns="60960" rIns="121920" bIns="60960" rtlCol="0">
            <a:noAutofit/>
          </a:bodyPr>
          <a:lstStyle>
            <a:lvl1pPr marL="0" indent="0" algn="ctr" defTabSz="3429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342900" indent="0" algn="ctr" defTabSz="342900" rtl="0" eaLnBrk="1" latinLnBrk="0" hangingPunct="1">
              <a:spcBef>
                <a:spcPct val="20000"/>
              </a:spcBef>
              <a:buFont typeface="Arial"/>
              <a:buNone/>
              <a:defRPr sz="2100" kern="1200">
                <a:solidFill>
                  <a:schemeClr val="tx1">
                    <a:tint val="75000"/>
                  </a:schemeClr>
                </a:solidFill>
                <a:latin typeface="+mn-lt"/>
                <a:ea typeface="+mn-ea"/>
                <a:cs typeface="+mn-cs"/>
              </a:defRPr>
            </a:lvl2pPr>
            <a:lvl3pPr marL="685800" indent="0" algn="ctr" defTabSz="3429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0287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4pPr>
            <a:lvl5pPr marL="13716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pPr marL="363538" indent="-363538" algn="l">
              <a:buFont typeface="Arial" panose="020B0604020202020204" pitchFamily="34" charset="0"/>
              <a:buChar char="•"/>
            </a:pPr>
            <a:r>
              <a:rPr lang="en-AU" dirty="0">
                <a:solidFill>
                  <a:schemeClr val="tx1"/>
                </a:solidFill>
                <a:latin typeface="Arial Narrow" panose="020B0606020202030204" pitchFamily="34" charset="0"/>
              </a:rPr>
              <a:t>relies on sharing current, reliable, real-time progress and intentions data to optimize the transport supply chain</a:t>
            </a:r>
          </a:p>
          <a:p>
            <a:pPr marL="363538" indent="-363538" algn="l">
              <a:spcBef>
                <a:spcPts val="1800"/>
              </a:spcBef>
              <a:buFont typeface="Arial" panose="020B0604020202020204" pitchFamily="34" charset="0"/>
              <a:buChar char="•"/>
            </a:pPr>
            <a:r>
              <a:rPr lang="en-AU" dirty="0">
                <a:solidFill>
                  <a:schemeClr val="tx1"/>
                </a:solidFill>
                <a:latin typeface="Arial Narrow" panose="020B0606020202030204" pitchFamily="34" charset="0"/>
              </a:rPr>
              <a:t>uses standardised, formatted, data sharing</a:t>
            </a:r>
          </a:p>
          <a:p>
            <a:pPr marL="363538" indent="-363538" algn="l">
              <a:spcBef>
                <a:spcPts val="1800"/>
              </a:spcBef>
              <a:buFont typeface="Arial" panose="020B0604020202020204" pitchFamily="34" charset="0"/>
              <a:buChar char="•"/>
            </a:pPr>
            <a:r>
              <a:rPr lang="en-AU" dirty="0">
                <a:solidFill>
                  <a:schemeClr val="tx1"/>
                </a:solidFill>
                <a:latin typeface="Arial Narrow" panose="020B0606020202030204" pitchFamily="34" charset="0"/>
              </a:rPr>
              <a:t>data sharing in a digital world</a:t>
            </a:r>
          </a:p>
        </p:txBody>
      </p:sp>
      <p:sp>
        <p:nvSpPr>
          <p:cNvPr id="8" name="Titel 1">
            <a:extLst>
              <a:ext uri="{FF2B5EF4-FFF2-40B4-BE49-F238E27FC236}">
                <a16:creationId xmlns:a16="http://schemas.microsoft.com/office/drawing/2014/main" id="{CD0B3A87-E4EF-47B2-BAE5-96128102ED24}"/>
              </a:ext>
            </a:extLst>
          </p:cNvPr>
          <p:cNvSpPr txBox="1">
            <a:spLocks/>
          </p:cNvSpPr>
          <p:nvPr/>
        </p:nvSpPr>
        <p:spPr>
          <a:xfrm>
            <a:off x="550863" y="333376"/>
            <a:ext cx="10945812" cy="849688"/>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b="1" kern="1200" cap="none" baseline="0">
                <a:solidFill>
                  <a:schemeClr val="bg1"/>
                </a:solidFill>
                <a:latin typeface="+mj-lt"/>
                <a:ea typeface="+mj-ea"/>
                <a:cs typeface="+mj-cs"/>
              </a:defRPr>
            </a:lvl1pPr>
          </a:lstStyle>
          <a:p>
            <a:r>
              <a:rPr lang="en-US" sz="2800"/>
              <a:t>Port Collaborative Decision Making (PortCDM) – A-CDM inspired</a:t>
            </a:r>
            <a:endParaRPr lang="en-US" sz="2800" dirty="0"/>
          </a:p>
        </p:txBody>
      </p:sp>
    </p:spTree>
    <p:extLst>
      <p:ext uri="{BB962C8B-B14F-4D97-AF65-F5344CB8AC3E}">
        <p14:creationId xmlns:p14="http://schemas.microsoft.com/office/powerpoint/2010/main" val="97129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collaboratio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0863" y="1794923"/>
            <a:ext cx="508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5845586" y="2527881"/>
            <a:ext cx="6213151" cy="2344084"/>
          </a:xfrm>
          <a:prstGeom prst="rect">
            <a:avLst/>
          </a:prstGeom>
        </p:spPr>
        <p:txBody>
          <a:bodyPr vert="horz" lIns="121920" tIns="60960" rIns="121920" bIns="60960" rtlCol="0">
            <a:no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spcBef>
                <a:spcPts val="600"/>
              </a:spcBef>
              <a:spcAft>
                <a:spcPts val="600"/>
              </a:spcAft>
            </a:pPr>
            <a:r>
              <a:rPr lang="en-AU" dirty="0" err="1">
                <a:latin typeface="Arial Narrow" panose="020B0606020202030204" pitchFamily="34" charset="0"/>
              </a:rPr>
              <a:t>PortCDM</a:t>
            </a:r>
            <a:r>
              <a:rPr lang="en-AU" dirty="0">
                <a:latin typeface="Arial Narrow" panose="020B0606020202030204" pitchFamily="34" charset="0"/>
              </a:rPr>
              <a:t> promises decision-making that is</a:t>
            </a:r>
          </a:p>
          <a:p>
            <a:pPr lvl="1">
              <a:spcBef>
                <a:spcPts val="300"/>
              </a:spcBef>
              <a:spcAft>
                <a:spcPts val="300"/>
              </a:spcAft>
              <a:buFont typeface="Arial" panose="020B0604020202020204" pitchFamily="34" charset="0"/>
              <a:buChar char="•"/>
            </a:pPr>
            <a:r>
              <a:rPr lang="en-AU" sz="2200" dirty="0">
                <a:latin typeface="Arial Narrow" panose="020B0606020202030204" pitchFamily="34" charset="0"/>
              </a:rPr>
              <a:t>better informed</a:t>
            </a:r>
          </a:p>
          <a:p>
            <a:pPr lvl="1">
              <a:spcBef>
                <a:spcPts val="300"/>
              </a:spcBef>
              <a:spcAft>
                <a:spcPts val="300"/>
              </a:spcAft>
              <a:buFont typeface="Arial" panose="020B0604020202020204" pitchFamily="34" charset="0"/>
              <a:buChar char="•"/>
            </a:pPr>
            <a:r>
              <a:rPr lang="en-AU" sz="2200" dirty="0">
                <a:latin typeface="Arial Narrow" panose="020B0606020202030204" pitchFamily="34" charset="0"/>
              </a:rPr>
              <a:t>logical</a:t>
            </a:r>
          </a:p>
          <a:p>
            <a:pPr lvl="1">
              <a:spcBef>
                <a:spcPts val="300"/>
              </a:spcBef>
              <a:spcAft>
                <a:spcPts val="300"/>
              </a:spcAft>
              <a:buFont typeface="Arial" panose="020B0604020202020204" pitchFamily="34" charset="0"/>
              <a:buChar char="•"/>
            </a:pPr>
            <a:r>
              <a:rPr lang="en-AU" sz="2200" dirty="0">
                <a:latin typeface="Arial Narrow" panose="020B0606020202030204" pitchFamily="34" charset="0"/>
              </a:rPr>
              <a:t>predictable</a:t>
            </a:r>
          </a:p>
          <a:p>
            <a:pPr lvl="1">
              <a:spcBef>
                <a:spcPts val="300"/>
              </a:spcBef>
              <a:spcAft>
                <a:spcPts val="300"/>
              </a:spcAft>
              <a:buFont typeface="Arial" panose="020B0604020202020204" pitchFamily="34" charset="0"/>
              <a:buChar char="•"/>
            </a:pPr>
            <a:r>
              <a:rPr lang="en-AU" sz="2200" dirty="0">
                <a:latin typeface="Arial Narrow" panose="020B0606020202030204" pitchFamily="34" charset="0"/>
              </a:rPr>
              <a:t>effective</a:t>
            </a:r>
          </a:p>
          <a:p>
            <a:pPr>
              <a:spcBef>
                <a:spcPts val="600"/>
              </a:spcBef>
              <a:spcAft>
                <a:spcPts val="600"/>
              </a:spcAft>
            </a:pPr>
            <a:endParaRPr lang="en-AU" dirty="0">
              <a:latin typeface="Arial Narrow" panose="020B0606020202030204" pitchFamily="34" charset="0"/>
            </a:endParaRPr>
          </a:p>
        </p:txBody>
      </p:sp>
      <p:sp>
        <p:nvSpPr>
          <p:cNvPr id="8" name="Titel 1">
            <a:extLst>
              <a:ext uri="{FF2B5EF4-FFF2-40B4-BE49-F238E27FC236}">
                <a16:creationId xmlns:a16="http://schemas.microsoft.com/office/drawing/2014/main" id="{02B2FB65-8F49-41F5-9553-72F00D1AE261}"/>
              </a:ext>
            </a:extLst>
          </p:cNvPr>
          <p:cNvSpPr>
            <a:spLocks noGrp="1"/>
          </p:cNvSpPr>
          <p:nvPr>
            <p:ph type="title"/>
          </p:nvPr>
        </p:nvSpPr>
        <p:spPr>
          <a:xfrm>
            <a:off x="550863" y="333376"/>
            <a:ext cx="10945812" cy="849688"/>
          </a:xfrm>
        </p:spPr>
        <p:txBody>
          <a:bodyPr>
            <a:normAutofit/>
          </a:bodyPr>
          <a:lstStyle/>
          <a:p>
            <a:r>
              <a:rPr lang="en-US" sz="2800" dirty="0"/>
              <a:t>Port Collaborative Decision Making (PortCDM) – A-CDM inspired</a:t>
            </a:r>
          </a:p>
        </p:txBody>
      </p:sp>
    </p:spTree>
    <p:extLst>
      <p:ext uri="{BB962C8B-B14F-4D97-AF65-F5344CB8AC3E}">
        <p14:creationId xmlns:p14="http://schemas.microsoft.com/office/powerpoint/2010/main" val="358706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Integration of diversed data streams</a:t>
            </a:r>
            <a:endParaRPr lang="en-GB" dirty="0"/>
          </a:p>
        </p:txBody>
      </p:sp>
    </p:spTree>
    <p:extLst>
      <p:ext uri="{BB962C8B-B14F-4D97-AF65-F5344CB8AC3E}">
        <p14:creationId xmlns:p14="http://schemas.microsoft.com/office/powerpoint/2010/main" val="2224109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0863" y="176364"/>
            <a:ext cx="10945812" cy="755986"/>
          </a:xfrm>
        </p:spPr>
        <p:txBody>
          <a:bodyPr>
            <a:normAutofit/>
          </a:bodyPr>
          <a:lstStyle/>
          <a:p>
            <a:r>
              <a:rPr lang="de-DE" dirty="0" err="1"/>
              <a:t>Digitization</a:t>
            </a:r>
            <a:r>
              <a:rPr lang="de-DE" dirty="0"/>
              <a:t> </a:t>
            </a:r>
            <a:r>
              <a:rPr lang="de-DE" dirty="0" err="1"/>
              <a:t>is</a:t>
            </a:r>
            <a:r>
              <a:rPr lang="de-DE" dirty="0"/>
              <a:t> </a:t>
            </a:r>
            <a:r>
              <a:rPr lang="de-DE" dirty="0" err="1"/>
              <a:t>broader</a:t>
            </a:r>
            <a:endParaRPr lang="en-US" dirty="0"/>
          </a:p>
        </p:txBody>
      </p:sp>
      <p:pic>
        <p:nvPicPr>
          <p:cNvPr id="4" name="Bilde 3">
            <a:extLst>
              <a:ext uri="{FF2B5EF4-FFF2-40B4-BE49-F238E27FC236}">
                <a16:creationId xmlns:a16="http://schemas.microsoft.com/office/drawing/2014/main" id="{7FC389DC-AA79-4CAC-A6C5-01331DF04D08}"/>
              </a:ext>
            </a:extLst>
          </p:cNvPr>
          <p:cNvPicPr>
            <a:picLocks noChangeAspect="1"/>
          </p:cNvPicPr>
          <p:nvPr/>
        </p:nvPicPr>
        <p:blipFill>
          <a:blip r:embed="rId2"/>
          <a:stretch>
            <a:fillRect/>
          </a:stretch>
        </p:blipFill>
        <p:spPr>
          <a:xfrm>
            <a:off x="5293554" y="918677"/>
            <a:ext cx="6754819" cy="4849961"/>
          </a:xfrm>
          <a:prstGeom prst="rect">
            <a:avLst/>
          </a:prstGeom>
        </p:spPr>
      </p:pic>
      <p:sp>
        <p:nvSpPr>
          <p:cNvPr id="5" name="Textfeld 4">
            <a:extLst>
              <a:ext uri="{FF2B5EF4-FFF2-40B4-BE49-F238E27FC236}">
                <a16:creationId xmlns:a16="http://schemas.microsoft.com/office/drawing/2014/main" id="{500D8CCA-68CD-4B92-ABE0-9A8FEDE06B7A}"/>
              </a:ext>
            </a:extLst>
          </p:cNvPr>
          <p:cNvSpPr txBox="1"/>
          <p:nvPr/>
        </p:nvSpPr>
        <p:spPr>
          <a:xfrm>
            <a:off x="5168400" y="5882368"/>
            <a:ext cx="6912768" cy="307777"/>
          </a:xfrm>
          <a:prstGeom prst="rect">
            <a:avLst/>
          </a:prstGeom>
          <a:noFill/>
        </p:spPr>
        <p:txBody>
          <a:bodyPr wrap="square" rtlCol="0">
            <a:spAutoFit/>
          </a:bodyPr>
          <a:lstStyle/>
          <a:p>
            <a:pPr>
              <a:spcBef>
                <a:spcPct val="20000"/>
              </a:spcBef>
              <a:defRPr/>
            </a:pPr>
            <a:r>
              <a:rPr lang="nb-NO" sz="1400" i="1" dirty="0">
                <a:solidFill>
                  <a:schemeClr val="bg1"/>
                </a:solidFill>
              </a:rPr>
              <a:t>John Erik Hagen, </a:t>
            </a:r>
            <a:r>
              <a:rPr lang="en-GB" sz="1400" i="1" dirty="0">
                <a:solidFill>
                  <a:schemeClr val="bg1"/>
                </a:solidFill>
              </a:rPr>
              <a:t>Norwegian Coastal Administration, Copenhagen 24th January 2018</a:t>
            </a:r>
            <a:endParaRPr lang="nb-NO" sz="1400" i="1" dirty="0">
              <a:solidFill>
                <a:schemeClr val="bg1"/>
              </a:solidFill>
            </a:endParaRPr>
          </a:p>
        </p:txBody>
      </p:sp>
      <p:sp>
        <p:nvSpPr>
          <p:cNvPr id="6" name="Textfeld 5"/>
          <p:cNvSpPr txBox="1"/>
          <p:nvPr/>
        </p:nvSpPr>
        <p:spPr>
          <a:xfrm>
            <a:off x="183458" y="1130125"/>
            <a:ext cx="4984941" cy="4524315"/>
          </a:xfrm>
          <a:prstGeom prst="rect">
            <a:avLst/>
          </a:prstGeom>
          <a:noFill/>
        </p:spPr>
        <p:txBody>
          <a:bodyPr wrap="square" rtlCol="0">
            <a:spAutoFit/>
          </a:bodyPr>
          <a:lstStyle/>
          <a:p>
            <a:pPr marL="285750" indent="-285750">
              <a:buFont typeface="Arial" panose="020B0604020202020204" pitchFamily="34" charset="0"/>
              <a:buChar char="•"/>
            </a:pPr>
            <a:r>
              <a:rPr lang="de-DE" dirty="0" err="1"/>
              <a:t>Various</a:t>
            </a:r>
            <a:r>
              <a:rPr lang="de-DE" dirty="0"/>
              <a:t> </a:t>
            </a:r>
            <a:r>
              <a:rPr lang="de-DE" dirty="0" err="1"/>
              <a:t>players</a:t>
            </a:r>
            <a:r>
              <a:rPr lang="de-DE" dirty="0"/>
              <a:t> </a:t>
            </a:r>
            <a:r>
              <a:rPr lang="de-DE" dirty="0" err="1"/>
              <a:t>work</a:t>
            </a:r>
            <a:r>
              <a:rPr lang="de-DE" dirty="0"/>
              <a:t> on </a:t>
            </a:r>
            <a:r>
              <a:rPr lang="de-DE" dirty="0" err="1"/>
              <a:t>digitization</a:t>
            </a:r>
            <a:r>
              <a:rPr lang="de-DE" dirty="0"/>
              <a:t>, </a:t>
            </a:r>
            <a:r>
              <a:rPr lang="de-DE" dirty="0" err="1"/>
              <a:t>data</a:t>
            </a:r>
            <a:r>
              <a:rPr lang="de-DE" dirty="0"/>
              <a:t> </a:t>
            </a:r>
            <a:r>
              <a:rPr lang="de-DE" dirty="0" err="1"/>
              <a:t>sharing</a:t>
            </a:r>
            <a:r>
              <a:rPr lang="de-DE" dirty="0"/>
              <a:t> and </a:t>
            </a:r>
            <a:r>
              <a:rPr lang="de-DE" dirty="0" err="1"/>
              <a:t>data</a:t>
            </a:r>
            <a:r>
              <a:rPr lang="de-DE" dirty="0"/>
              <a:t> </a:t>
            </a:r>
            <a:r>
              <a:rPr lang="de-DE" dirty="0" err="1"/>
              <a:t>integration</a:t>
            </a: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Systems </a:t>
            </a:r>
            <a:r>
              <a:rPr lang="de-DE" dirty="0" err="1"/>
              <a:t>need</a:t>
            </a:r>
            <a:r>
              <a:rPr lang="de-DE" dirty="0"/>
              <a:t> </a:t>
            </a:r>
            <a:r>
              <a:rPr lang="de-DE" dirty="0" err="1"/>
              <a:t>to</a:t>
            </a:r>
            <a:r>
              <a:rPr lang="de-DE" dirty="0"/>
              <a:t> handle all </a:t>
            </a:r>
            <a:r>
              <a:rPr lang="de-DE" dirty="0" err="1"/>
              <a:t>requirements</a:t>
            </a: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err="1"/>
              <a:t>Navigational</a:t>
            </a:r>
            <a:r>
              <a:rPr lang="de-DE" dirty="0"/>
              <a:t> </a:t>
            </a:r>
            <a:r>
              <a:rPr lang="de-DE" dirty="0" err="1"/>
              <a:t>data</a:t>
            </a:r>
            <a:r>
              <a:rPr lang="de-DE" dirty="0"/>
              <a:t> </a:t>
            </a:r>
            <a:r>
              <a:rPr lang="de-DE" dirty="0" err="1"/>
              <a:t>may</a:t>
            </a:r>
            <a:r>
              <a:rPr lang="de-DE" dirty="0"/>
              <a:t> </a:t>
            </a:r>
            <a:r>
              <a:rPr lang="de-DE" dirty="0" err="1"/>
              <a:t>compete</a:t>
            </a:r>
            <a:r>
              <a:rPr lang="de-DE" dirty="0"/>
              <a:t> </a:t>
            </a:r>
            <a:r>
              <a:rPr lang="de-DE" dirty="0" err="1"/>
              <a:t>with</a:t>
            </a:r>
            <a:r>
              <a:rPr lang="de-DE" dirty="0"/>
              <a:t> </a:t>
            </a:r>
            <a:r>
              <a:rPr lang="de-DE" dirty="0" err="1"/>
              <a:t>other</a:t>
            </a:r>
            <a:r>
              <a:rPr lang="de-DE" dirty="0"/>
              <a:t> </a:t>
            </a:r>
            <a:r>
              <a:rPr lang="de-DE" dirty="0" err="1"/>
              <a:t>needs</a:t>
            </a:r>
            <a:r>
              <a:rPr lang="de-DE" dirty="0"/>
              <a:t> </a:t>
            </a:r>
            <a:r>
              <a:rPr lang="de-DE" dirty="0" err="1"/>
              <a:t>for</a:t>
            </a:r>
            <a:r>
              <a:rPr lang="de-DE" dirty="0"/>
              <a:t> </a:t>
            </a:r>
            <a:r>
              <a:rPr lang="de-DE" dirty="0" err="1"/>
              <a:t>information</a:t>
            </a:r>
            <a:r>
              <a:rPr lang="de-DE" dirty="0"/>
              <a:t> </a:t>
            </a:r>
            <a:r>
              <a:rPr lang="de-DE" dirty="0" err="1"/>
              <a:t>display</a:t>
            </a: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Standards </a:t>
            </a:r>
            <a:r>
              <a:rPr lang="de-DE" dirty="0" err="1"/>
              <a:t>need</a:t>
            </a:r>
            <a:r>
              <a:rPr lang="de-DE" dirty="0"/>
              <a:t> </a:t>
            </a:r>
            <a:r>
              <a:rPr lang="de-DE" dirty="0" err="1"/>
              <a:t>to</a:t>
            </a:r>
            <a:r>
              <a:rPr lang="de-DE" dirty="0"/>
              <a:t> </a:t>
            </a:r>
            <a:r>
              <a:rPr lang="de-DE" dirty="0" err="1"/>
              <a:t>define</a:t>
            </a:r>
            <a:r>
              <a:rPr lang="de-DE" dirty="0"/>
              <a:t> </a:t>
            </a:r>
            <a:r>
              <a:rPr lang="de-DE" dirty="0" err="1"/>
              <a:t>display</a:t>
            </a:r>
            <a:r>
              <a:rPr lang="de-DE" dirty="0"/>
              <a:t> </a:t>
            </a:r>
            <a:r>
              <a:rPr lang="de-DE" dirty="0" err="1"/>
              <a:t>priorities</a:t>
            </a:r>
            <a:r>
              <a:rPr lang="de-DE" dirty="0"/>
              <a:t> and </a:t>
            </a:r>
            <a:r>
              <a:rPr lang="de-DE" dirty="0" err="1"/>
              <a:t>interactions</a:t>
            </a:r>
            <a:r>
              <a:rPr lang="de-DE" dirty="0"/>
              <a:t> </a:t>
            </a:r>
            <a:r>
              <a:rPr lang="de-DE" dirty="0" err="1"/>
              <a:t>between</a:t>
            </a:r>
            <a:r>
              <a:rPr lang="de-DE" dirty="0"/>
              <a:t> </a:t>
            </a:r>
            <a:r>
              <a:rPr lang="de-DE" dirty="0" err="1"/>
              <a:t>data</a:t>
            </a:r>
            <a:r>
              <a:rPr lang="de-DE" dirty="0"/>
              <a:t> </a:t>
            </a:r>
            <a:r>
              <a:rPr lang="de-DE" dirty="0" err="1"/>
              <a:t>from</a:t>
            </a:r>
            <a:r>
              <a:rPr lang="de-DE" dirty="0"/>
              <a:t> different </a:t>
            </a:r>
            <a:r>
              <a:rPr lang="de-DE" dirty="0" err="1"/>
              <a:t>sources</a:t>
            </a: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err="1"/>
              <a:t>Isolated</a:t>
            </a:r>
            <a:r>
              <a:rPr lang="de-DE" dirty="0"/>
              <a:t> </a:t>
            </a:r>
            <a:r>
              <a:rPr lang="de-DE" dirty="0" err="1"/>
              <a:t>standardization</a:t>
            </a:r>
            <a:r>
              <a:rPr lang="de-DE" dirty="0"/>
              <a:t> </a:t>
            </a:r>
            <a:r>
              <a:rPr lang="de-DE" dirty="0" err="1"/>
              <a:t>work</a:t>
            </a:r>
            <a:r>
              <a:rPr lang="de-DE" dirty="0"/>
              <a:t> will fail</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IHO S-100 GI Registry </a:t>
            </a:r>
            <a:r>
              <a:rPr lang="de-DE" dirty="0" err="1"/>
              <a:t>may</a:t>
            </a:r>
            <a:r>
              <a:rPr lang="de-DE" dirty="0"/>
              <a:t> </a:t>
            </a:r>
            <a:r>
              <a:rPr lang="de-DE" dirty="0" err="1"/>
              <a:t>be</a:t>
            </a:r>
            <a:r>
              <a:rPr lang="de-DE" dirty="0"/>
              <a:t> </a:t>
            </a:r>
            <a:r>
              <a:rPr lang="de-DE" dirty="0" err="1"/>
              <a:t>able</a:t>
            </a:r>
            <a:r>
              <a:rPr lang="de-DE" dirty="0"/>
              <a:t> </a:t>
            </a:r>
            <a:r>
              <a:rPr lang="de-DE" dirty="0" err="1"/>
              <a:t>to</a:t>
            </a:r>
            <a:r>
              <a:rPr lang="de-DE" dirty="0"/>
              <a:t> support and </a:t>
            </a:r>
            <a:r>
              <a:rPr lang="de-DE" dirty="0" err="1"/>
              <a:t>facilitate</a:t>
            </a:r>
            <a:r>
              <a:rPr lang="de-DE" dirty="0"/>
              <a:t> </a:t>
            </a:r>
            <a:r>
              <a:rPr lang="de-DE" dirty="0" err="1"/>
              <a:t>this</a:t>
            </a:r>
            <a:r>
              <a:rPr lang="de-DE" dirty="0"/>
              <a:t> </a:t>
            </a:r>
            <a:r>
              <a:rPr lang="de-DE" dirty="0" err="1"/>
              <a:t>development</a:t>
            </a:r>
            <a:endParaRPr lang="en-US" dirty="0"/>
          </a:p>
        </p:txBody>
      </p:sp>
    </p:spTree>
    <p:extLst>
      <p:ext uri="{BB962C8B-B14F-4D97-AF65-F5344CB8AC3E}">
        <p14:creationId xmlns:p14="http://schemas.microsoft.com/office/powerpoint/2010/main" val="2941303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0863" y="869"/>
            <a:ext cx="10945812" cy="1142193"/>
          </a:xfrm>
        </p:spPr>
        <p:txBody>
          <a:bodyPr>
            <a:normAutofit/>
          </a:bodyPr>
          <a:lstStyle/>
          <a:p>
            <a:r>
              <a:rPr lang="de-DE" dirty="0"/>
              <a:t>The CMDS Concept</a:t>
            </a:r>
            <a:endParaRPr lang="en-US"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2235" y="1128791"/>
            <a:ext cx="8443310" cy="4985039"/>
          </a:xfrm>
          <a:prstGeom prst="rect">
            <a:avLst/>
          </a:prstGeom>
        </p:spPr>
      </p:pic>
      <p:sp>
        <p:nvSpPr>
          <p:cNvPr id="5" name="Textfeld 4"/>
          <p:cNvSpPr txBox="1"/>
          <p:nvPr/>
        </p:nvSpPr>
        <p:spPr>
          <a:xfrm>
            <a:off x="1943817" y="4982322"/>
            <a:ext cx="1020099" cy="400110"/>
          </a:xfrm>
          <a:prstGeom prst="rect">
            <a:avLst/>
          </a:prstGeom>
          <a:solidFill>
            <a:schemeClr val="bg1">
              <a:lumMod val="65000"/>
            </a:schemeClr>
          </a:solidFill>
        </p:spPr>
        <p:txBody>
          <a:bodyPr wrap="square" rtlCol="0">
            <a:spAutoFit/>
          </a:bodyPr>
          <a:lstStyle/>
          <a:p>
            <a:pPr algn="ctr"/>
            <a:r>
              <a:rPr lang="en-US" sz="1000" dirty="0"/>
              <a:t>Shore Based Stakeholder</a:t>
            </a:r>
            <a:endParaRPr lang="de-DE" sz="1000" dirty="0"/>
          </a:p>
        </p:txBody>
      </p:sp>
      <p:sp>
        <p:nvSpPr>
          <p:cNvPr id="6" name="Textfeld 5"/>
          <p:cNvSpPr txBox="1"/>
          <p:nvPr/>
        </p:nvSpPr>
        <p:spPr>
          <a:xfrm>
            <a:off x="6885184" y="6155378"/>
            <a:ext cx="3433953" cy="246221"/>
          </a:xfrm>
          <a:prstGeom prst="rect">
            <a:avLst/>
          </a:prstGeom>
          <a:noFill/>
        </p:spPr>
        <p:txBody>
          <a:bodyPr wrap="none" rtlCol="0">
            <a:spAutoFit/>
          </a:bodyPr>
          <a:lstStyle/>
          <a:p>
            <a:r>
              <a:rPr lang="de-DE" sz="1000" dirty="0">
                <a:solidFill>
                  <a:schemeClr val="bg1"/>
                </a:solidFill>
              </a:rPr>
              <a:t>Source: Robert Ward, E-</a:t>
            </a:r>
            <a:r>
              <a:rPr lang="de-DE" sz="1000" dirty="0" err="1">
                <a:solidFill>
                  <a:schemeClr val="bg1"/>
                </a:solidFill>
              </a:rPr>
              <a:t>Nav</a:t>
            </a:r>
            <a:r>
              <a:rPr lang="de-DE" sz="1000" dirty="0">
                <a:solidFill>
                  <a:schemeClr val="bg1"/>
                </a:solidFill>
              </a:rPr>
              <a:t> </a:t>
            </a:r>
            <a:r>
              <a:rPr lang="de-DE" sz="1000" dirty="0" err="1">
                <a:solidFill>
                  <a:schemeClr val="bg1"/>
                </a:solidFill>
              </a:rPr>
              <a:t>Underway</a:t>
            </a:r>
            <a:r>
              <a:rPr lang="de-DE" sz="1000" dirty="0">
                <a:solidFill>
                  <a:schemeClr val="bg1"/>
                </a:solidFill>
              </a:rPr>
              <a:t> Asia Pacific 2018</a:t>
            </a:r>
            <a:endParaRPr lang="en-US" sz="1000" dirty="0">
              <a:solidFill>
                <a:schemeClr val="bg1"/>
              </a:solidFill>
            </a:endParaRPr>
          </a:p>
        </p:txBody>
      </p:sp>
    </p:spTree>
    <p:extLst>
      <p:ext uri="{BB962C8B-B14F-4D97-AF65-F5344CB8AC3E}">
        <p14:creationId xmlns:p14="http://schemas.microsoft.com/office/powerpoint/2010/main" val="68304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0863" y="130178"/>
            <a:ext cx="10945812" cy="959716"/>
          </a:xfrm>
        </p:spPr>
        <p:txBody>
          <a:bodyPr>
            <a:normAutofit/>
          </a:bodyPr>
          <a:lstStyle/>
          <a:p>
            <a:r>
              <a:rPr lang="de-DE" dirty="0" err="1"/>
              <a:t>Examples</a:t>
            </a:r>
            <a:r>
              <a:rPr lang="de-DE" dirty="0"/>
              <a:t> of </a:t>
            </a:r>
            <a:r>
              <a:rPr lang="de-DE" dirty="0" err="1"/>
              <a:t>integrated</a:t>
            </a:r>
            <a:r>
              <a:rPr lang="de-DE" dirty="0"/>
              <a:t> </a:t>
            </a:r>
            <a:r>
              <a:rPr lang="de-DE" dirty="0" err="1"/>
              <a:t>displays</a:t>
            </a:r>
            <a:endParaRPr lang="en-US" dirty="0"/>
          </a:p>
        </p:txBody>
      </p:sp>
      <p:pic>
        <p:nvPicPr>
          <p:cNvPr id="4" name="Grafik 3"/>
          <p:cNvPicPr>
            <a:picLocks noChangeAspect="1"/>
          </p:cNvPicPr>
          <p:nvPr/>
        </p:nvPicPr>
        <p:blipFill>
          <a:blip r:embed="rId2"/>
          <a:stretch>
            <a:fillRect/>
          </a:stretch>
        </p:blipFill>
        <p:spPr>
          <a:xfrm>
            <a:off x="6073406" y="1213632"/>
            <a:ext cx="6009032" cy="4476116"/>
          </a:xfrm>
          <a:prstGeom prst="rect">
            <a:avLst/>
          </a:prstGeom>
        </p:spPr>
      </p:pic>
      <p:sp>
        <p:nvSpPr>
          <p:cNvPr id="5" name="Textfeld 4"/>
          <p:cNvSpPr txBox="1"/>
          <p:nvPr/>
        </p:nvSpPr>
        <p:spPr>
          <a:xfrm>
            <a:off x="4350947" y="5844801"/>
            <a:ext cx="3130985" cy="246221"/>
          </a:xfrm>
          <a:prstGeom prst="rect">
            <a:avLst/>
          </a:prstGeom>
          <a:noFill/>
        </p:spPr>
        <p:txBody>
          <a:bodyPr wrap="none" rtlCol="0">
            <a:spAutoFit/>
          </a:bodyPr>
          <a:lstStyle/>
          <a:p>
            <a:r>
              <a:rPr lang="de-DE" sz="1000" dirty="0">
                <a:solidFill>
                  <a:schemeClr val="bg1"/>
                </a:solidFill>
              </a:rPr>
              <a:t>Source: Captain Jorge </a:t>
            </a:r>
            <a:r>
              <a:rPr lang="de-DE" sz="1000" dirty="0" err="1">
                <a:solidFill>
                  <a:schemeClr val="bg1"/>
                </a:solidFill>
              </a:rPr>
              <a:t>Viso</a:t>
            </a:r>
            <a:r>
              <a:rPr lang="de-DE" sz="1000" dirty="0">
                <a:solidFill>
                  <a:schemeClr val="bg1"/>
                </a:solidFill>
              </a:rPr>
              <a:t>, IMPA Conference 2018</a:t>
            </a:r>
            <a:endParaRPr lang="en-US" sz="1000" dirty="0">
              <a:solidFill>
                <a:schemeClr val="bg1"/>
              </a:solidFill>
            </a:endParaRPr>
          </a:p>
        </p:txBody>
      </p:sp>
      <p:pic>
        <p:nvPicPr>
          <p:cNvPr id="6" name="Grafik 5"/>
          <p:cNvPicPr>
            <a:picLocks noChangeAspect="1"/>
          </p:cNvPicPr>
          <p:nvPr/>
        </p:nvPicPr>
        <p:blipFill>
          <a:blip r:embed="rId3"/>
          <a:stretch>
            <a:fillRect/>
          </a:stretch>
        </p:blipFill>
        <p:spPr>
          <a:xfrm>
            <a:off x="212435" y="1213632"/>
            <a:ext cx="5760949" cy="4453464"/>
          </a:xfrm>
          <a:prstGeom prst="rect">
            <a:avLst/>
          </a:prstGeom>
        </p:spPr>
      </p:pic>
    </p:spTree>
    <p:extLst>
      <p:ext uri="{BB962C8B-B14F-4D97-AF65-F5344CB8AC3E}">
        <p14:creationId xmlns:p14="http://schemas.microsoft.com/office/powerpoint/2010/main" val="667933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0863" y="333375"/>
            <a:ext cx="10945812" cy="1187417"/>
          </a:xfrm>
        </p:spPr>
        <p:txBody>
          <a:bodyPr>
            <a:normAutofit/>
          </a:bodyPr>
          <a:lstStyle/>
          <a:p>
            <a:r>
              <a:rPr lang="en-US" sz="4000" dirty="0"/>
              <a:t>Aviation Data Quality Standard DO-200/201</a:t>
            </a:r>
          </a:p>
        </p:txBody>
      </p:sp>
      <p:sp>
        <p:nvSpPr>
          <p:cNvPr id="5" name="Foliennummernplatzhalter 4"/>
          <p:cNvSpPr>
            <a:spLocks noGrp="1"/>
          </p:cNvSpPr>
          <p:nvPr>
            <p:ph type="sldNum" sz="quarter" idx="11"/>
          </p:nvPr>
        </p:nvSpPr>
        <p:spPr>
          <a:prstGeom prst="rect">
            <a:avLst/>
          </a:prstGeom>
        </p:spPr>
        <p:txBody>
          <a:bodyPr/>
          <a:lstStyle/>
          <a:p>
            <a:fld id="{59498162-929A-4837-9CB7-1DDF87B9AD5C}" type="slidenum">
              <a:rPr lang="en-GB" smtClean="0"/>
              <a:t>16</a:t>
            </a:fld>
            <a:endParaRPr lang="en-GB"/>
          </a:p>
        </p:txBody>
      </p:sp>
      <p:sp>
        <p:nvSpPr>
          <p:cNvPr id="195587" name="Rectangle 3"/>
          <p:cNvSpPr>
            <a:spLocks noGrp="1" noChangeArrowheads="1"/>
          </p:cNvSpPr>
          <p:nvPr>
            <p:ph type="body" idx="4294967295"/>
          </p:nvPr>
        </p:nvSpPr>
        <p:spPr>
          <a:xfrm>
            <a:off x="2820202" y="1752600"/>
            <a:ext cx="5695148" cy="4481513"/>
          </a:xfrm>
          <a:noFill/>
        </p:spPr>
        <p:txBody>
          <a:bodyPr>
            <a:noAutofit/>
          </a:bodyPr>
          <a:lstStyle/>
          <a:p>
            <a:pPr marL="533400" indent="-533400">
              <a:lnSpc>
                <a:spcPct val="80000"/>
              </a:lnSpc>
              <a:spcAft>
                <a:spcPct val="40000"/>
              </a:spcAft>
              <a:buFontTx/>
              <a:buAutoNum type="arabicPeriod"/>
            </a:pPr>
            <a:r>
              <a:rPr lang="en-US" altLang="en-US" sz="3200" dirty="0">
                <a:latin typeface="Arial" panose="020B0604020202020204" pitchFamily="34" charset="0"/>
              </a:rPr>
              <a:t>Accuracy</a:t>
            </a:r>
          </a:p>
          <a:p>
            <a:pPr marL="533400" indent="-533400">
              <a:lnSpc>
                <a:spcPct val="80000"/>
              </a:lnSpc>
              <a:spcAft>
                <a:spcPct val="40000"/>
              </a:spcAft>
              <a:buFontTx/>
              <a:buAutoNum type="arabicPeriod"/>
            </a:pPr>
            <a:r>
              <a:rPr lang="en-US" altLang="en-US" sz="3200" dirty="0">
                <a:latin typeface="Arial" panose="020B0604020202020204" pitchFamily="34" charset="0"/>
              </a:rPr>
              <a:t>Resolution</a:t>
            </a:r>
          </a:p>
          <a:p>
            <a:pPr marL="533400" indent="-533400">
              <a:lnSpc>
                <a:spcPct val="80000"/>
              </a:lnSpc>
              <a:spcAft>
                <a:spcPct val="40000"/>
              </a:spcAft>
              <a:buFontTx/>
              <a:buAutoNum type="arabicPeriod"/>
            </a:pPr>
            <a:r>
              <a:rPr lang="en-US" altLang="en-US" sz="3200" dirty="0">
                <a:latin typeface="Arial" panose="020B0604020202020204" pitchFamily="34" charset="0"/>
              </a:rPr>
              <a:t>Assurance Level</a:t>
            </a:r>
          </a:p>
          <a:p>
            <a:pPr marL="533400" indent="-533400">
              <a:lnSpc>
                <a:spcPct val="80000"/>
              </a:lnSpc>
              <a:spcAft>
                <a:spcPct val="40000"/>
              </a:spcAft>
              <a:buFontTx/>
              <a:buAutoNum type="arabicPeriod"/>
            </a:pPr>
            <a:r>
              <a:rPr lang="en-US" altLang="en-US" sz="3200" dirty="0">
                <a:latin typeface="Arial" panose="020B0604020202020204" pitchFamily="34" charset="0"/>
              </a:rPr>
              <a:t>Traceability</a:t>
            </a:r>
          </a:p>
          <a:p>
            <a:pPr marL="533400" indent="-533400">
              <a:lnSpc>
                <a:spcPct val="80000"/>
              </a:lnSpc>
              <a:spcAft>
                <a:spcPct val="40000"/>
              </a:spcAft>
              <a:buFontTx/>
              <a:buAutoNum type="arabicPeriod"/>
            </a:pPr>
            <a:r>
              <a:rPr lang="en-US" altLang="en-US" sz="3200" dirty="0">
                <a:latin typeface="Arial" panose="020B0604020202020204" pitchFamily="34" charset="0"/>
              </a:rPr>
              <a:t>Timeliness</a:t>
            </a:r>
          </a:p>
          <a:p>
            <a:pPr marL="533400" indent="-533400">
              <a:lnSpc>
                <a:spcPct val="80000"/>
              </a:lnSpc>
              <a:spcAft>
                <a:spcPct val="40000"/>
              </a:spcAft>
              <a:buFontTx/>
              <a:buAutoNum type="arabicPeriod"/>
            </a:pPr>
            <a:r>
              <a:rPr lang="en-US" altLang="en-US" sz="3200" dirty="0">
                <a:latin typeface="Arial" panose="020B0604020202020204" pitchFamily="34" charset="0"/>
              </a:rPr>
              <a:t>Completeness</a:t>
            </a:r>
          </a:p>
          <a:p>
            <a:pPr marL="533400" indent="-533400">
              <a:lnSpc>
                <a:spcPct val="80000"/>
              </a:lnSpc>
              <a:spcAft>
                <a:spcPct val="40000"/>
              </a:spcAft>
              <a:buFontTx/>
              <a:buAutoNum type="arabicPeriod"/>
            </a:pPr>
            <a:r>
              <a:rPr lang="en-US" altLang="en-US" sz="3200" dirty="0">
                <a:latin typeface="Arial" panose="020B0604020202020204" pitchFamily="34" charset="0"/>
              </a:rPr>
              <a:t>Format</a:t>
            </a:r>
          </a:p>
        </p:txBody>
      </p:sp>
      <p:sp>
        <p:nvSpPr>
          <p:cNvPr id="3" name="Datumsplatzhalter 2"/>
          <p:cNvSpPr>
            <a:spLocks noGrp="1"/>
          </p:cNvSpPr>
          <p:nvPr>
            <p:ph type="dt" sz="half" idx="4294967295"/>
          </p:nvPr>
        </p:nvSpPr>
        <p:spPr>
          <a:xfrm>
            <a:off x="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F886AB0-1BB6-4B82-8A70-C39540860056}" type="datetimeFigureOut">
              <a:rPr lang="en-GB" smtClean="0"/>
              <a:pPr/>
              <a:t>05/02/2019</a:t>
            </a:fld>
            <a:endParaRPr lang="en-GB"/>
          </a:p>
        </p:txBody>
      </p:sp>
    </p:spTree>
    <p:extLst>
      <p:ext uri="{BB962C8B-B14F-4D97-AF65-F5344CB8AC3E}">
        <p14:creationId xmlns:p14="http://schemas.microsoft.com/office/powerpoint/2010/main" val="3607530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333375"/>
            <a:ext cx="10945812" cy="900179"/>
          </a:xfrm>
        </p:spPr>
        <p:txBody>
          <a:bodyPr>
            <a:normAutofit/>
          </a:bodyPr>
          <a:lstStyle/>
          <a:p>
            <a:r>
              <a:rPr lang="en-US" dirty="0"/>
              <a:t>IMO HCD and SQA Guidelines</a:t>
            </a:r>
          </a:p>
        </p:txBody>
      </p:sp>
      <p:sp>
        <p:nvSpPr>
          <p:cNvPr id="4" name="Slide Number Placeholder 3"/>
          <p:cNvSpPr>
            <a:spLocks noGrp="1"/>
          </p:cNvSpPr>
          <p:nvPr>
            <p:ph type="sldNum" sz="quarter" idx="11"/>
          </p:nvPr>
        </p:nvSpPr>
        <p:spPr>
          <a:prstGeom prst="rect">
            <a:avLst/>
          </a:prstGeom>
        </p:spPr>
        <p:txBody>
          <a:bodyPr/>
          <a:lstStyle/>
          <a:p>
            <a:fld id="{0BB37193-9CDD-4476-ADCF-25C1B73810A2}" type="slidenum">
              <a:rPr lang="en-US" altLang="en-US" smtClean="0"/>
              <a:pPr/>
              <a:t>17</a:t>
            </a:fld>
            <a:endParaRPr lang="en-US" altLang="en-US"/>
          </a:p>
        </p:txBody>
      </p:sp>
      <p:sp>
        <p:nvSpPr>
          <p:cNvPr id="3" name="Datumsplatzhalter 2"/>
          <p:cNvSpPr>
            <a:spLocks noGrp="1"/>
          </p:cNvSpPr>
          <p:nvPr>
            <p:ph type="dt" sz="half" idx="4294967295"/>
          </p:nvPr>
        </p:nvSpPr>
        <p:spPr>
          <a:xfrm>
            <a:off x="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F886AB0-1BB6-4B82-8A70-C39540860056}" type="datetimeFigureOut">
              <a:rPr lang="en-GB" smtClean="0"/>
              <a:pPr/>
              <a:t>05/02/2019</a:t>
            </a:fld>
            <a:endParaRPr lang="en-GB"/>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160" y="1233554"/>
            <a:ext cx="10013427" cy="4866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
        <p:nvSpPr>
          <p:cNvPr id="5" name="TextBox 4"/>
          <p:cNvSpPr txBox="1"/>
          <p:nvPr/>
        </p:nvSpPr>
        <p:spPr>
          <a:xfrm>
            <a:off x="1254160" y="5867182"/>
            <a:ext cx="2350323" cy="215444"/>
          </a:xfrm>
          <a:prstGeom prst="rect">
            <a:avLst/>
          </a:prstGeom>
          <a:noFill/>
        </p:spPr>
        <p:txBody>
          <a:bodyPr wrap="none" rtlCol="0">
            <a:spAutoFit/>
          </a:bodyPr>
          <a:lstStyle/>
          <a:p>
            <a:r>
              <a:rPr lang="en-US" sz="800" dirty="0"/>
              <a:t>Source: Nick Lemon at e-Navigation Underway 2015</a:t>
            </a:r>
          </a:p>
        </p:txBody>
      </p:sp>
    </p:spTree>
    <p:extLst>
      <p:ext uri="{BB962C8B-B14F-4D97-AF65-F5344CB8AC3E}">
        <p14:creationId xmlns:p14="http://schemas.microsoft.com/office/powerpoint/2010/main" val="2441319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2CEB7248-ACAB-4253-B401-1533265F0868}"/>
              </a:ext>
            </a:extLst>
          </p:cNvPr>
          <p:cNvSpPr>
            <a:spLocks noGrp="1" noChangeArrowheads="1"/>
          </p:cNvSpPr>
          <p:nvPr>
            <p:ph type="title"/>
          </p:nvPr>
        </p:nvSpPr>
        <p:spPr>
          <a:xfrm>
            <a:off x="550863" y="333376"/>
            <a:ext cx="10945812" cy="1408798"/>
          </a:xfrm>
          <a:noFill/>
        </p:spPr>
        <p:txBody>
          <a:bodyPr/>
          <a:lstStyle/>
          <a:p>
            <a:r>
              <a:rPr lang="en-US" altLang="en-US" sz="3200" dirty="0">
                <a:latin typeface="Verdana" panose="020B0604030504040204" pitchFamily="34" charset="0"/>
              </a:rPr>
              <a:t>Data Supply Chain Certification (DSCC)</a:t>
            </a:r>
          </a:p>
        </p:txBody>
      </p:sp>
      <p:sp>
        <p:nvSpPr>
          <p:cNvPr id="4" name="Foliennummernplatzhalter 3">
            <a:extLst>
              <a:ext uri="{FF2B5EF4-FFF2-40B4-BE49-F238E27FC236}">
                <a16:creationId xmlns:a16="http://schemas.microsoft.com/office/drawing/2014/main" id="{3F200A13-6974-494C-ABE9-0E0EEE1A329D}"/>
              </a:ext>
            </a:extLst>
          </p:cNvPr>
          <p:cNvSpPr>
            <a:spLocks noGrp="1"/>
          </p:cNvSpPr>
          <p:nvPr>
            <p:ph type="sldNum" sz="quarter" idx="1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buClrTx/>
              <a:buSzTx/>
              <a:buFontTx/>
              <a:buNone/>
              <a:defRPr sz="1000" kern="1200">
                <a:solidFill>
                  <a:schemeClr val="tx1"/>
                </a:solidFill>
                <a:effectLst>
                  <a:outerShdw blurRad="38100" dist="38100" dir="2700000" algn="tl">
                    <a:srgbClr val="000000"/>
                  </a:outerShdw>
                </a:effectLst>
                <a:latin typeface="Verdana" panose="020B0604030504040204" pitchFamily="34" charset="0"/>
                <a:ea typeface="+mn-ea"/>
                <a:cs typeface="+mn-cs"/>
              </a:defRPr>
            </a:lvl1pPr>
            <a:lvl2pPr marL="457200" algn="l" rtl="0" fontAlgn="base">
              <a:spcBef>
                <a:spcPct val="20000"/>
              </a:spcBef>
              <a:spcAft>
                <a:spcPct val="0"/>
              </a:spcAft>
              <a:buClr>
                <a:schemeClr val="hlink"/>
              </a:buClr>
              <a:buSzPct val="60000"/>
              <a:buFont typeface="Wingdings" panose="05000000000000000000" pitchFamily="2" charset="2"/>
              <a:buChar char="n"/>
              <a:defRPr sz="2800" kern="1200">
                <a:solidFill>
                  <a:schemeClr val="tx1"/>
                </a:solidFill>
                <a:effectLst>
                  <a:outerShdw blurRad="38100" dist="38100" dir="2700000" algn="tl">
                    <a:srgbClr val="000000">
                      <a:alpha val="43137"/>
                    </a:srgbClr>
                  </a:outerShdw>
                </a:effectLst>
                <a:latin typeface="Verdana" panose="020B0604030504040204" pitchFamily="34" charset="0"/>
                <a:ea typeface="+mn-ea"/>
                <a:cs typeface="+mn-cs"/>
              </a:defRPr>
            </a:lvl2pPr>
            <a:lvl3pPr marL="914400" algn="l" rtl="0" fontAlgn="base">
              <a:spcBef>
                <a:spcPct val="20000"/>
              </a:spcBef>
              <a:spcAft>
                <a:spcPct val="0"/>
              </a:spcAft>
              <a:buClr>
                <a:schemeClr val="hlink"/>
              </a:buClr>
              <a:buSzPct val="60000"/>
              <a:buFont typeface="Wingdings" panose="05000000000000000000" pitchFamily="2" charset="2"/>
              <a:buChar char="n"/>
              <a:defRPr sz="2800" kern="1200">
                <a:solidFill>
                  <a:schemeClr val="tx1"/>
                </a:solidFill>
                <a:effectLst>
                  <a:outerShdw blurRad="38100" dist="38100" dir="2700000" algn="tl">
                    <a:srgbClr val="000000">
                      <a:alpha val="43137"/>
                    </a:srgbClr>
                  </a:outerShdw>
                </a:effectLst>
                <a:latin typeface="Verdana" panose="020B0604030504040204" pitchFamily="34" charset="0"/>
                <a:ea typeface="+mn-ea"/>
                <a:cs typeface="+mn-cs"/>
              </a:defRPr>
            </a:lvl3pPr>
            <a:lvl4pPr marL="1371600" algn="l" rtl="0" fontAlgn="base">
              <a:spcBef>
                <a:spcPct val="20000"/>
              </a:spcBef>
              <a:spcAft>
                <a:spcPct val="0"/>
              </a:spcAft>
              <a:buClr>
                <a:schemeClr val="hlink"/>
              </a:buClr>
              <a:buSzPct val="60000"/>
              <a:buFont typeface="Wingdings" panose="05000000000000000000" pitchFamily="2" charset="2"/>
              <a:buChar char="n"/>
              <a:defRPr sz="2800" kern="1200">
                <a:solidFill>
                  <a:schemeClr val="tx1"/>
                </a:solidFill>
                <a:effectLst>
                  <a:outerShdw blurRad="38100" dist="38100" dir="2700000" algn="tl">
                    <a:srgbClr val="000000">
                      <a:alpha val="43137"/>
                    </a:srgbClr>
                  </a:outerShdw>
                </a:effectLst>
                <a:latin typeface="Verdana" panose="020B0604030504040204" pitchFamily="34" charset="0"/>
                <a:ea typeface="+mn-ea"/>
                <a:cs typeface="+mn-cs"/>
              </a:defRPr>
            </a:lvl4pPr>
            <a:lvl5pPr marL="1828800" algn="l" rtl="0" fontAlgn="base">
              <a:spcBef>
                <a:spcPct val="20000"/>
              </a:spcBef>
              <a:spcAft>
                <a:spcPct val="0"/>
              </a:spcAft>
              <a:buClr>
                <a:schemeClr val="hlink"/>
              </a:buClr>
              <a:buSzPct val="60000"/>
              <a:buFont typeface="Wingdings" panose="05000000000000000000" pitchFamily="2" charset="2"/>
              <a:buChar char="n"/>
              <a:defRPr sz="2800" kern="1200">
                <a:solidFill>
                  <a:schemeClr val="tx1"/>
                </a:solidFill>
                <a:effectLst>
                  <a:outerShdw blurRad="38100" dist="38100" dir="2700000" algn="tl">
                    <a:srgbClr val="000000">
                      <a:alpha val="43137"/>
                    </a:srgbClr>
                  </a:outerShdw>
                </a:effectLst>
                <a:latin typeface="Verdana" panose="020B0604030504040204" pitchFamily="34" charset="0"/>
                <a:ea typeface="+mn-ea"/>
                <a:cs typeface="+mn-cs"/>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Verdana" panose="020B0604030504040204" pitchFamily="34" charset="0"/>
                <a:ea typeface="+mn-ea"/>
                <a:cs typeface="+mn-cs"/>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Verdana" panose="020B0604030504040204" pitchFamily="34" charset="0"/>
                <a:ea typeface="+mn-ea"/>
                <a:cs typeface="+mn-cs"/>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Verdana" panose="020B0604030504040204" pitchFamily="34" charset="0"/>
                <a:ea typeface="+mn-ea"/>
                <a:cs typeface="+mn-cs"/>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Verdana" panose="020B0604030504040204" pitchFamily="34" charset="0"/>
                <a:ea typeface="+mn-ea"/>
                <a:cs typeface="+mn-cs"/>
              </a:defRPr>
            </a:lvl9pPr>
          </a:lstStyle>
          <a:p>
            <a:fld id="{3430A38D-0A50-4689-8CE8-D43916BB39FB}" type="slidenum">
              <a:rPr lang="en-US" altLang="en-US" smtClean="0"/>
              <a:pPr/>
              <a:t>18</a:t>
            </a:fld>
            <a:endParaRPr lang="en-US" altLang="en-US"/>
          </a:p>
        </p:txBody>
      </p:sp>
      <p:sp>
        <p:nvSpPr>
          <p:cNvPr id="187395" name="Rectangle 3">
            <a:extLst>
              <a:ext uri="{FF2B5EF4-FFF2-40B4-BE49-F238E27FC236}">
                <a16:creationId xmlns:a16="http://schemas.microsoft.com/office/drawing/2014/main" id="{B55BECA3-4103-45D1-A595-5A94CF8A8D3D}"/>
              </a:ext>
            </a:extLst>
          </p:cNvPr>
          <p:cNvSpPr>
            <a:spLocks noGrp="1" noChangeArrowheads="1"/>
          </p:cNvSpPr>
          <p:nvPr>
            <p:ph type="body" idx="4294967295"/>
          </p:nvPr>
        </p:nvSpPr>
        <p:spPr>
          <a:xfrm>
            <a:off x="1145406" y="2073753"/>
            <a:ext cx="10250906" cy="4028664"/>
          </a:xfrm>
          <a:noFill/>
        </p:spPr>
        <p:txBody>
          <a:bodyPr>
            <a:normAutofit/>
          </a:bodyPr>
          <a:lstStyle/>
          <a:p>
            <a:pPr>
              <a:lnSpc>
                <a:spcPct val="80000"/>
              </a:lnSpc>
              <a:spcAft>
                <a:spcPct val="35000"/>
              </a:spcAft>
              <a:buFont typeface="Wingdings" panose="05000000000000000000" pitchFamily="2" charset="2"/>
              <a:buNone/>
            </a:pPr>
            <a:r>
              <a:rPr lang="de-DE" altLang="en-US" sz="3200" dirty="0" err="1">
                <a:solidFill>
                  <a:schemeClr val="bg1"/>
                </a:solidFill>
                <a:latin typeface="Arial" panose="020B0604020202020204" pitchFamily="34" charset="0"/>
              </a:rPr>
              <a:t>Guidance</a:t>
            </a:r>
            <a:r>
              <a:rPr lang="de-DE" altLang="en-US" sz="3200" dirty="0">
                <a:solidFill>
                  <a:schemeClr val="bg1"/>
                </a:solidFill>
                <a:latin typeface="Arial" panose="020B0604020202020204" pitchFamily="34" charset="0"/>
              </a:rPr>
              <a:t> </a:t>
            </a:r>
            <a:r>
              <a:rPr lang="de-DE" altLang="en-US" sz="3200" dirty="0" err="1">
                <a:solidFill>
                  <a:schemeClr val="bg1"/>
                </a:solidFill>
                <a:latin typeface="Arial" panose="020B0604020202020204" pitchFamily="34" charset="0"/>
              </a:rPr>
              <a:t>to</a:t>
            </a:r>
            <a:r>
              <a:rPr lang="de-DE" altLang="en-US" sz="3200" dirty="0">
                <a:solidFill>
                  <a:schemeClr val="bg1"/>
                </a:solidFill>
                <a:latin typeface="Arial" panose="020B0604020202020204" pitchFamily="34" charset="0"/>
              </a:rPr>
              <a:t> </a:t>
            </a:r>
            <a:r>
              <a:rPr lang="de-DE" altLang="en-US" sz="3200" dirty="0" err="1">
                <a:solidFill>
                  <a:schemeClr val="bg1"/>
                </a:solidFill>
                <a:latin typeface="Arial" panose="020B0604020202020204" pitchFamily="34" charset="0"/>
              </a:rPr>
              <a:t>ensure</a:t>
            </a:r>
            <a:r>
              <a:rPr lang="de-DE" altLang="en-US" sz="3200" dirty="0">
                <a:solidFill>
                  <a:schemeClr val="bg1"/>
                </a:solidFill>
                <a:latin typeface="Arial" panose="020B0604020202020204" pitchFamily="34" charset="0"/>
              </a:rPr>
              <a:t> </a:t>
            </a:r>
            <a:r>
              <a:rPr lang="de-DE" altLang="en-US" sz="3200" dirty="0" err="1">
                <a:solidFill>
                  <a:schemeClr val="bg1"/>
                </a:solidFill>
                <a:latin typeface="Arial" panose="020B0604020202020204" pitchFamily="34" charset="0"/>
              </a:rPr>
              <a:t>that</a:t>
            </a:r>
            <a:r>
              <a:rPr lang="de-DE" altLang="en-US" sz="3200" dirty="0">
                <a:solidFill>
                  <a:schemeClr val="bg1"/>
                </a:solidFill>
                <a:latin typeface="Arial" panose="020B0604020202020204" pitchFamily="34" charset="0"/>
              </a:rPr>
              <a:t>:</a:t>
            </a:r>
          </a:p>
          <a:p>
            <a:pPr lvl="1">
              <a:lnSpc>
                <a:spcPct val="80000"/>
              </a:lnSpc>
              <a:spcAft>
                <a:spcPct val="35000"/>
              </a:spcAft>
            </a:pPr>
            <a:r>
              <a:rPr lang="de-DE" altLang="en-US" sz="2800" dirty="0">
                <a:solidFill>
                  <a:schemeClr val="bg1"/>
                </a:solidFill>
                <a:latin typeface="Arial" panose="020B0604020202020204" pitchFamily="34" charset="0"/>
              </a:rPr>
              <a:t>Source </a:t>
            </a:r>
            <a:r>
              <a:rPr lang="de-DE" altLang="en-US" sz="2800" dirty="0" err="1">
                <a:solidFill>
                  <a:schemeClr val="bg1"/>
                </a:solidFill>
                <a:latin typeface="Arial" panose="020B0604020202020204" pitchFamily="34" charset="0"/>
              </a:rPr>
              <a:t>data</a:t>
            </a:r>
            <a:r>
              <a:rPr lang="de-DE" altLang="en-US" sz="2800" dirty="0">
                <a:solidFill>
                  <a:schemeClr val="bg1"/>
                </a:solidFill>
                <a:latin typeface="Arial" panose="020B0604020202020204" pitchFamily="34" charset="0"/>
              </a:rPr>
              <a:t> </a:t>
            </a:r>
            <a:r>
              <a:rPr lang="de-DE" altLang="en-US" sz="2800" dirty="0" err="1">
                <a:solidFill>
                  <a:schemeClr val="bg1"/>
                </a:solidFill>
                <a:latin typeface="Arial" panose="020B0604020202020204" pitchFamily="34" charset="0"/>
              </a:rPr>
              <a:t>integrity</a:t>
            </a:r>
            <a:r>
              <a:rPr lang="de-DE" altLang="en-US" sz="2800" dirty="0">
                <a:solidFill>
                  <a:schemeClr val="bg1"/>
                </a:solidFill>
                <a:latin typeface="Arial" panose="020B0604020202020204" pitchFamily="34" charset="0"/>
              </a:rPr>
              <a:t> </a:t>
            </a:r>
            <a:r>
              <a:rPr lang="de-DE" altLang="en-US" sz="2800" dirty="0" err="1">
                <a:solidFill>
                  <a:schemeClr val="bg1"/>
                </a:solidFill>
                <a:latin typeface="Arial" panose="020B0604020202020204" pitchFamily="34" charset="0"/>
              </a:rPr>
              <a:t>is</a:t>
            </a:r>
            <a:r>
              <a:rPr lang="de-DE" altLang="en-US" sz="2800" dirty="0">
                <a:solidFill>
                  <a:schemeClr val="bg1"/>
                </a:solidFill>
                <a:latin typeface="Arial" panose="020B0604020202020204" pitchFamily="34" charset="0"/>
              </a:rPr>
              <a:t> not </a:t>
            </a:r>
            <a:r>
              <a:rPr lang="de-DE" altLang="en-US" sz="2800" dirty="0" err="1">
                <a:solidFill>
                  <a:schemeClr val="bg1"/>
                </a:solidFill>
                <a:latin typeface="Arial" panose="020B0604020202020204" pitchFamily="34" charset="0"/>
              </a:rPr>
              <a:t>degraded</a:t>
            </a:r>
            <a:endParaRPr lang="de-DE" altLang="en-US" sz="2800" dirty="0">
              <a:solidFill>
                <a:schemeClr val="bg1"/>
              </a:solidFill>
              <a:latin typeface="Arial" panose="020B0604020202020204" pitchFamily="34" charset="0"/>
            </a:endParaRPr>
          </a:p>
          <a:p>
            <a:pPr lvl="1">
              <a:lnSpc>
                <a:spcPct val="80000"/>
              </a:lnSpc>
              <a:spcAft>
                <a:spcPct val="35000"/>
              </a:spcAft>
            </a:pPr>
            <a:r>
              <a:rPr lang="de-DE" altLang="en-US" sz="2800" dirty="0">
                <a:solidFill>
                  <a:schemeClr val="bg1"/>
                </a:solidFill>
                <a:latin typeface="Arial" panose="020B0604020202020204" pitchFamily="34" charset="0"/>
              </a:rPr>
              <a:t>Databases </a:t>
            </a:r>
            <a:r>
              <a:rPr lang="de-DE" altLang="en-US" sz="2800" dirty="0" err="1">
                <a:solidFill>
                  <a:schemeClr val="bg1"/>
                </a:solidFill>
                <a:latin typeface="Arial" panose="020B0604020202020204" pitchFamily="34" charset="0"/>
              </a:rPr>
              <a:t>are</a:t>
            </a:r>
            <a:r>
              <a:rPr lang="de-DE" altLang="en-US" sz="2800" dirty="0">
                <a:solidFill>
                  <a:schemeClr val="bg1"/>
                </a:solidFill>
                <a:latin typeface="Arial" panose="020B0604020202020204" pitchFamily="34" charset="0"/>
              </a:rPr>
              <a:t> </a:t>
            </a:r>
            <a:r>
              <a:rPr lang="de-DE" altLang="en-US" sz="2800" dirty="0" err="1">
                <a:solidFill>
                  <a:schemeClr val="bg1"/>
                </a:solidFill>
                <a:latin typeface="Arial" panose="020B0604020202020204" pitchFamily="34" charset="0"/>
              </a:rPr>
              <a:t>compatible</a:t>
            </a:r>
            <a:endParaRPr lang="de-DE" altLang="en-US" sz="2800" dirty="0">
              <a:solidFill>
                <a:schemeClr val="bg1"/>
              </a:solidFill>
              <a:latin typeface="Arial" panose="020B0604020202020204" pitchFamily="34" charset="0"/>
            </a:endParaRPr>
          </a:p>
          <a:p>
            <a:pPr lvl="1">
              <a:lnSpc>
                <a:spcPct val="80000"/>
              </a:lnSpc>
              <a:spcAft>
                <a:spcPct val="35000"/>
              </a:spcAft>
            </a:pPr>
            <a:r>
              <a:rPr lang="de-DE" altLang="en-US" sz="2800" dirty="0">
                <a:solidFill>
                  <a:schemeClr val="bg1"/>
                </a:solidFill>
                <a:latin typeface="Arial" panose="020B0604020202020204" pitchFamily="34" charset="0"/>
              </a:rPr>
              <a:t>Databases </a:t>
            </a:r>
            <a:r>
              <a:rPr lang="de-DE" altLang="en-US" sz="2800" dirty="0" err="1">
                <a:solidFill>
                  <a:schemeClr val="bg1"/>
                </a:solidFill>
                <a:latin typeface="Arial" panose="020B0604020202020204" pitchFamily="34" charset="0"/>
              </a:rPr>
              <a:t>are</a:t>
            </a:r>
            <a:r>
              <a:rPr lang="de-DE" altLang="en-US" sz="2800" dirty="0">
                <a:solidFill>
                  <a:schemeClr val="bg1"/>
                </a:solidFill>
                <a:latin typeface="Arial" panose="020B0604020202020204" pitchFamily="34" charset="0"/>
              </a:rPr>
              <a:t> </a:t>
            </a:r>
            <a:r>
              <a:rPr lang="de-DE" altLang="en-US" sz="2800" dirty="0" err="1">
                <a:solidFill>
                  <a:schemeClr val="bg1"/>
                </a:solidFill>
                <a:latin typeface="Arial" panose="020B0604020202020204" pitchFamily="34" charset="0"/>
              </a:rPr>
              <a:t>updated</a:t>
            </a:r>
            <a:endParaRPr lang="de-DE" altLang="en-US" sz="2800" dirty="0">
              <a:solidFill>
                <a:schemeClr val="bg1"/>
              </a:solidFill>
              <a:latin typeface="Arial" panose="020B0604020202020204" pitchFamily="34" charset="0"/>
            </a:endParaRPr>
          </a:p>
          <a:p>
            <a:pPr lvl="1">
              <a:lnSpc>
                <a:spcPct val="80000"/>
              </a:lnSpc>
              <a:spcAft>
                <a:spcPct val="35000"/>
              </a:spcAft>
            </a:pPr>
            <a:r>
              <a:rPr lang="de-DE" altLang="en-US" sz="2800" dirty="0">
                <a:solidFill>
                  <a:schemeClr val="bg1"/>
                </a:solidFill>
                <a:latin typeface="Arial" panose="020B0604020202020204" pitchFamily="34" charset="0"/>
              </a:rPr>
              <a:t>Includes all relevant </a:t>
            </a:r>
            <a:r>
              <a:rPr lang="de-DE" altLang="en-US" sz="2800" dirty="0" err="1">
                <a:solidFill>
                  <a:schemeClr val="bg1"/>
                </a:solidFill>
                <a:latin typeface="Arial" panose="020B0604020202020204" pitchFamily="34" charset="0"/>
              </a:rPr>
              <a:t>processes</a:t>
            </a:r>
            <a:r>
              <a:rPr lang="de-DE" altLang="en-US" sz="2800" dirty="0">
                <a:solidFill>
                  <a:schemeClr val="bg1"/>
                </a:solidFill>
                <a:latin typeface="Arial" panose="020B0604020202020204" pitchFamily="34" charset="0"/>
              </a:rPr>
              <a:t>  and </a:t>
            </a:r>
            <a:r>
              <a:rPr lang="de-DE" altLang="en-US" sz="2800" dirty="0" err="1">
                <a:solidFill>
                  <a:schemeClr val="bg1"/>
                </a:solidFill>
                <a:latin typeface="Arial" panose="020B0604020202020204" pitchFamily="34" charset="0"/>
              </a:rPr>
              <a:t>disciplines</a:t>
            </a:r>
            <a:r>
              <a:rPr lang="de-DE" altLang="en-US" sz="2800" dirty="0">
                <a:solidFill>
                  <a:schemeClr val="bg1"/>
                </a:solidFill>
                <a:latin typeface="Arial" panose="020B0604020202020204" pitchFamily="34" charset="0"/>
              </a:rPr>
              <a:t> </a:t>
            </a:r>
          </a:p>
          <a:p>
            <a:pPr lvl="1">
              <a:lnSpc>
                <a:spcPct val="80000"/>
              </a:lnSpc>
              <a:spcAft>
                <a:spcPct val="35000"/>
              </a:spcAft>
            </a:pPr>
            <a:r>
              <a:rPr lang="en-US" altLang="en-US" sz="2800" dirty="0">
                <a:solidFill>
                  <a:schemeClr val="bg1"/>
                </a:solidFill>
                <a:latin typeface="Arial" panose="020B0604020202020204" pitchFamily="34" charset="0"/>
              </a:rPr>
              <a:t>Recommended minimum standard</a:t>
            </a:r>
          </a:p>
          <a:p>
            <a:pPr lvl="1">
              <a:lnSpc>
                <a:spcPct val="80000"/>
              </a:lnSpc>
              <a:spcAft>
                <a:spcPct val="35000"/>
              </a:spcAft>
            </a:pPr>
            <a:r>
              <a:rPr lang="en-US" altLang="en-US" sz="2800" dirty="0">
                <a:solidFill>
                  <a:schemeClr val="bg1"/>
                </a:solidFill>
                <a:latin typeface="Arial" panose="020B0604020202020204" pitchFamily="34" charset="0"/>
              </a:rPr>
              <a:t>Applicable to all phases of the maritime data process</a:t>
            </a:r>
            <a:endParaRPr lang="de-DE" altLang="en-US" sz="2800" dirty="0">
              <a:solidFill>
                <a:schemeClr val="bg1"/>
              </a:solidFill>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p:cNvPicPr>
            <a:picLocks noChangeAspect="1"/>
          </p:cNvPicPr>
          <p:nvPr/>
        </p:nvPicPr>
        <p:blipFill>
          <a:blip r:embed="rId3"/>
          <a:stretch>
            <a:fillRect/>
          </a:stretch>
        </p:blipFill>
        <p:spPr>
          <a:xfrm>
            <a:off x="6694648" y="873484"/>
            <a:ext cx="1700451" cy="3077006"/>
          </a:xfrm>
          <a:prstGeom prst="rect">
            <a:avLst/>
          </a:prstGeom>
        </p:spPr>
      </p:pic>
      <p:pic>
        <p:nvPicPr>
          <p:cNvPr id="12" name="Grafik 11"/>
          <p:cNvPicPr>
            <a:picLocks noChangeAspect="1"/>
          </p:cNvPicPr>
          <p:nvPr/>
        </p:nvPicPr>
        <p:blipFill>
          <a:blip r:embed="rId4"/>
          <a:stretch>
            <a:fillRect/>
          </a:stretch>
        </p:blipFill>
        <p:spPr>
          <a:xfrm>
            <a:off x="8395099" y="1428889"/>
            <a:ext cx="1717136" cy="3135640"/>
          </a:xfrm>
          <a:prstGeom prst="rect">
            <a:avLst/>
          </a:prstGeom>
        </p:spPr>
      </p:pic>
      <p:sp>
        <p:nvSpPr>
          <p:cNvPr id="2" name="Title 1"/>
          <p:cNvSpPr>
            <a:spLocks noGrp="1"/>
          </p:cNvSpPr>
          <p:nvPr>
            <p:ph type="title"/>
          </p:nvPr>
        </p:nvSpPr>
        <p:spPr/>
        <p:txBody>
          <a:bodyPr>
            <a:normAutofit/>
          </a:bodyPr>
          <a:lstStyle/>
          <a:p>
            <a:r>
              <a:rPr lang="en-US" dirty="0"/>
              <a:t>	</a:t>
            </a:r>
          </a:p>
        </p:txBody>
      </p:sp>
      <p:pic>
        <p:nvPicPr>
          <p:cNvPr id="4" name="Afbeelding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9234" y="3992662"/>
            <a:ext cx="5037039" cy="2292524"/>
          </a:xfrm>
          <a:prstGeom prst="rect">
            <a:avLst/>
          </a:prstGeom>
        </p:spPr>
      </p:pic>
      <p:pic>
        <p:nvPicPr>
          <p:cNvPr id="7" name="Grafik 5"/>
          <p:cNvPicPr>
            <a:picLocks noChangeAspect="1"/>
          </p:cNvPicPr>
          <p:nvPr/>
        </p:nvPicPr>
        <p:blipFill>
          <a:blip r:embed="rId6"/>
          <a:stretch>
            <a:fillRect/>
          </a:stretch>
        </p:blipFill>
        <p:spPr>
          <a:xfrm>
            <a:off x="478468" y="995703"/>
            <a:ext cx="3970438" cy="2758242"/>
          </a:xfrm>
          <a:prstGeom prst="rect">
            <a:avLst/>
          </a:prstGeom>
        </p:spPr>
      </p:pic>
      <p:pic>
        <p:nvPicPr>
          <p:cNvPr id="9" name="Grafik 7"/>
          <p:cNvPicPr>
            <a:picLocks noChangeAspect="1"/>
          </p:cNvPicPr>
          <p:nvPr/>
        </p:nvPicPr>
        <p:blipFill>
          <a:blip r:embed="rId7"/>
          <a:stretch>
            <a:fillRect/>
          </a:stretch>
        </p:blipFill>
        <p:spPr>
          <a:xfrm>
            <a:off x="10095550" y="2000736"/>
            <a:ext cx="1799795" cy="3109245"/>
          </a:xfrm>
          <a:prstGeom prst="rect">
            <a:avLst/>
          </a:prstGeom>
        </p:spPr>
      </p:pic>
      <p:pic>
        <p:nvPicPr>
          <p:cNvPr id="10" name="Afbeelding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468" y="4500423"/>
            <a:ext cx="1677103" cy="896177"/>
          </a:xfrm>
          <a:prstGeom prst="rect">
            <a:avLst/>
          </a:prstGeom>
        </p:spPr>
      </p:pic>
      <p:pic>
        <p:nvPicPr>
          <p:cNvPr id="11" name="Bildobjekt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8468" y="5530042"/>
            <a:ext cx="2250009" cy="394201"/>
          </a:xfrm>
          <a:prstGeom prst="rect">
            <a:avLst/>
          </a:prstGeom>
        </p:spPr>
      </p:pic>
      <p:sp>
        <p:nvSpPr>
          <p:cNvPr id="14" name="Title 1"/>
          <p:cNvSpPr txBox="1">
            <a:spLocks/>
          </p:cNvSpPr>
          <p:nvPr/>
        </p:nvSpPr>
        <p:spPr>
          <a:xfrm>
            <a:off x="573224" y="221613"/>
            <a:ext cx="11322121" cy="539001"/>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en-US" dirty="0"/>
              <a:t>Validating the use of data integration and sharing</a:t>
            </a:r>
          </a:p>
        </p:txBody>
      </p:sp>
    </p:spTree>
    <p:extLst>
      <p:ext uri="{BB962C8B-B14F-4D97-AF65-F5344CB8AC3E}">
        <p14:creationId xmlns:p14="http://schemas.microsoft.com/office/powerpoint/2010/main" val="738547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333376"/>
            <a:ext cx="10945812" cy="950912"/>
          </a:xfrm>
        </p:spPr>
        <p:txBody>
          <a:bodyPr>
            <a:noAutofit/>
          </a:bodyPr>
          <a:lstStyle/>
          <a:p>
            <a:r>
              <a:rPr lang="en-AU" sz="2800" dirty="0">
                <a:effectLst>
                  <a:outerShdw blurRad="38100" dist="38100" dir="2700000" algn="tl">
                    <a:srgbClr val="000000">
                      <a:alpha val="43137"/>
                    </a:srgbClr>
                  </a:outerShdw>
                </a:effectLst>
              </a:rPr>
              <a:t>RISE Research Institutes of Sweden</a:t>
            </a:r>
          </a:p>
        </p:txBody>
      </p:sp>
      <p:sp>
        <p:nvSpPr>
          <p:cNvPr id="5" name="Foliennummernplatzhalter 4"/>
          <p:cNvSpPr>
            <a:spLocks noGrp="1"/>
          </p:cNvSpPr>
          <p:nvPr>
            <p:ph type="sldNum" sz="quarter" idx="11"/>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498162-929A-4837-9CB7-1DDF87B9AD5C}" type="slidenum">
              <a:rPr lang="en-GB" smtClean="0"/>
              <a:pPr/>
              <a:t>2</a:t>
            </a:fld>
            <a:endParaRPr lang="en-GB"/>
          </a:p>
        </p:txBody>
      </p:sp>
      <p:sp>
        <p:nvSpPr>
          <p:cNvPr id="4" name="Content Placeholder 2"/>
          <p:cNvSpPr>
            <a:spLocks noGrp="1"/>
          </p:cNvSpPr>
          <p:nvPr>
            <p:ph idx="4294967295"/>
          </p:nvPr>
        </p:nvSpPr>
        <p:spPr>
          <a:xfrm>
            <a:off x="979055" y="1476664"/>
            <a:ext cx="9369429" cy="4119563"/>
          </a:xfrm>
          <a:prstGeom prst="rect">
            <a:avLst/>
          </a:prstGeom>
        </p:spPr>
        <p:txBody>
          <a:bodyPr>
            <a:normAutofit/>
          </a:bodyPr>
          <a:lstStyle/>
          <a:p>
            <a:pPr fontAlgn="base"/>
            <a:r>
              <a:rPr lang="en-AU" sz="2400" dirty="0">
                <a:solidFill>
                  <a:schemeClr val="bg1"/>
                </a:solidFill>
                <a:latin typeface="Arial Narrow" panose="020B0606020202030204" pitchFamily="34" charset="0"/>
              </a:rPr>
              <a:t>non-profit research institute</a:t>
            </a:r>
          </a:p>
          <a:p>
            <a:pPr fontAlgn="base"/>
            <a:r>
              <a:rPr lang="en-AU" sz="2400" dirty="0">
                <a:solidFill>
                  <a:schemeClr val="bg1"/>
                </a:solidFill>
                <a:latin typeface="Arial Narrow" panose="020B0606020202030204" pitchFamily="34" charset="0"/>
              </a:rPr>
              <a:t>information and communication technology for sustainable mobility:</a:t>
            </a:r>
          </a:p>
          <a:p>
            <a:pPr marL="625475" fontAlgn="base"/>
            <a:r>
              <a:rPr lang="en-AU" sz="2200" dirty="0">
                <a:solidFill>
                  <a:schemeClr val="bg1"/>
                </a:solidFill>
                <a:latin typeface="Arial Narrow" panose="020B0606020202030204" pitchFamily="34" charset="0"/>
              </a:rPr>
              <a:t>cooperative systems</a:t>
            </a:r>
          </a:p>
          <a:p>
            <a:pPr marL="625475" fontAlgn="base"/>
            <a:r>
              <a:rPr lang="en-AU" sz="2200" dirty="0">
                <a:solidFill>
                  <a:schemeClr val="bg1"/>
                </a:solidFill>
                <a:latin typeface="Arial Narrow" panose="020B0606020202030204" pitchFamily="34" charset="0"/>
              </a:rPr>
              <a:t>digital innovation</a:t>
            </a:r>
          </a:p>
          <a:p>
            <a:pPr marL="625475" fontAlgn="base"/>
            <a:r>
              <a:rPr lang="en-AU" sz="2200" dirty="0" err="1">
                <a:solidFill>
                  <a:schemeClr val="bg1"/>
                </a:solidFill>
                <a:latin typeface="Arial Narrow" panose="020B0606020202030204" pitchFamily="34" charset="0"/>
              </a:rPr>
              <a:t>electromobility</a:t>
            </a:r>
            <a:endParaRPr lang="en-AU" sz="2200" dirty="0">
              <a:solidFill>
                <a:schemeClr val="bg1"/>
              </a:solidFill>
              <a:latin typeface="Arial Narrow" panose="020B0606020202030204" pitchFamily="34" charset="0"/>
            </a:endParaRPr>
          </a:p>
          <a:p>
            <a:pPr marL="625475" fontAlgn="base"/>
            <a:r>
              <a:rPr lang="en-AU" sz="2200" dirty="0">
                <a:solidFill>
                  <a:schemeClr val="bg1"/>
                </a:solidFill>
                <a:latin typeface="Arial Narrow" panose="020B0606020202030204" pitchFamily="34" charset="0"/>
              </a:rPr>
              <a:t>sustainable business</a:t>
            </a:r>
          </a:p>
          <a:p>
            <a:pPr marL="625475" fontAlgn="base"/>
            <a:r>
              <a:rPr lang="en-AU" sz="2200" dirty="0">
                <a:solidFill>
                  <a:schemeClr val="bg1"/>
                </a:solidFill>
                <a:latin typeface="Arial Narrow" panose="020B0606020202030204" pitchFamily="34" charset="0"/>
              </a:rPr>
              <a:t>sustainable transport</a:t>
            </a:r>
          </a:p>
          <a:p>
            <a:pPr fontAlgn="base"/>
            <a:r>
              <a:rPr lang="en-AU" sz="2400" dirty="0">
                <a:solidFill>
                  <a:schemeClr val="bg1"/>
                </a:solidFill>
                <a:latin typeface="Arial Narrow" panose="020B0606020202030204" pitchFamily="34" charset="0"/>
              </a:rPr>
              <a:t>significant involvement in STM validation Project</a:t>
            </a:r>
          </a:p>
          <a:p>
            <a:endParaRPr lang="en-AU" sz="2400" dirty="0">
              <a:solidFill>
                <a:schemeClr val="bg1"/>
              </a:solidFill>
              <a:latin typeface="Arial Narrow" panose="020B0606020202030204" pitchFamily="34" charset="0"/>
            </a:endParaRPr>
          </a:p>
        </p:txBody>
      </p:sp>
      <p:sp>
        <p:nvSpPr>
          <p:cNvPr id="3" name="Datumsplatzhalter 2"/>
          <p:cNvSpPr>
            <a:spLocks noGrp="1"/>
          </p:cNvSpPr>
          <p:nvPr>
            <p:ph type="dt" sz="half" idx="10"/>
          </p:nvPr>
        </p:nvSpPr>
        <p:spPr>
          <a:xfrm>
            <a:off x="0" y="62801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AD75D3-437B-4423-BA01-02E7C916A902}" type="datetime1">
              <a:rPr lang="en-GB" smtClean="0"/>
              <a:pPr/>
              <a:t>05/02/2019</a:t>
            </a:fld>
            <a:endParaRPr lang="en-GB"/>
          </a:p>
        </p:txBody>
      </p:sp>
    </p:spTree>
    <p:extLst>
      <p:ext uri="{BB962C8B-B14F-4D97-AF65-F5344CB8AC3E}">
        <p14:creationId xmlns:p14="http://schemas.microsoft.com/office/powerpoint/2010/main" val="264021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Effect transition="in" filter="wipe(up)">
                                      <p:cBhvr>
                                        <p:cTn id="23"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B553FF-10EC-420F-ABD6-27F254996152}"/>
              </a:ext>
            </a:extLst>
          </p:cNvPr>
          <p:cNvSpPr>
            <a:spLocks noGrp="1"/>
          </p:cNvSpPr>
          <p:nvPr>
            <p:ph type="title"/>
          </p:nvPr>
        </p:nvSpPr>
        <p:spPr/>
        <p:txBody>
          <a:bodyPr/>
          <a:lstStyle/>
          <a:p>
            <a:pPr algn="ctr"/>
            <a:r>
              <a:rPr lang="de-DE" sz="3200" dirty="0">
                <a:solidFill>
                  <a:srgbClr val="FFFF00"/>
                </a:solidFill>
              </a:rPr>
              <a:t>None Navigation </a:t>
            </a:r>
            <a:r>
              <a:rPr lang="de-DE" sz="3200" dirty="0" err="1">
                <a:solidFill>
                  <a:srgbClr val="FFFF00"/>
                </a:solidFill>
              </a:rPr>
              <a:t>Example</a:t>
            </a:r>
            <a:r>
              <a:rPr lang="de-DE" sz="3200" dirty="0">
                <a:solidFill>
                  <a:srgbClr val="FFFF00"/>
                </a:solidFill>
              </a:rPr>
              <a:t>:</a:t>
            </a:r>
            <a:br>
              <a:rPr lang="de-DE" sz="3200" dirty="0">
                <a:solidFill>
                  <a:srgbClr val="FFFF00"/>
                </a:solidFill>
              </a:rPr>
            </a:br>
            <a:br>
              <a:rPr lang="de-DE" sz="3200" dirty="0">
                <a:solidFill>
                  <a:srgbClr val="FFFF00"/>
                </a:solidFill>
              </a:rPr>
            </a:br>
            <a:r>
              <a:rPr lang="de-DE" sz="3200" dirty="0">
                <a:solidFill>
                  <a:srgbClr val="FFFF00"/>
                </a:solidFill>
              </a:rPr>
              <a:t> </a:t>
            </a:r>
            <a:r>
              <a:rPr lang="de-DE" dirty="0"/>
              <a:t>E-</a:t>
            </a:r>
            <a:r>
              <a:rPr lang="de-DE" dirty="0" err="1"/>
              <a:t>Certificates</a:t>
            </a:r>
            <a:br>
              <a:rPr lang="de-DE" dirty="0"/>
            </a:br>
            <a:r>
              <a:rPr lang="de-DE" dirty="0"/>
              <a:t> </a:t>
            </a:r>
            <a:br>
              <a:rPr lang="de-DE" dirty="0"/>
            </a:br>
            <a:r>
              <a:rPr lang="de-DE" sz="2800" dirty="0"/>
              <a:t>Digital </a:t>
            </a:r>
            <a:r>
              <a:rPr lang="de-DE" sz="2800" dirty="0" err="1"/>
              <a:t>solution</a:t>
            </a:r>
            <a:r>
              <a:rPr lang="de-DE" sz="2800" dirty="0"/>
              <a:t> </a:t>
            </a:r>
            <a:r>
              <a:rPr lang="de-DE" sz="2800" dirty="0" err="1"/>
              <a:t>to</a:t>
            </a:r>
            <a:r>
              <a:rPr lang="de-DE" sz="2800" dirty="0"/>
              <a:t> </a:t>
            </a:r>
            <a:r>
              <a:rPr lang="de-DE" sz="2800" dirty="0" err="1"/>
              <a:t>gain</a:t>
            </a:r>
            <a:r>
              <a:rPr lang="de-DE" sz="2800" dirty="0"/>
              <a:t> </a:t>
            </a:r>
            <a:r>
              <a:rPr lang="de-DE" sz="2800" dirty="0" err="1"/>
              <a:t>mulity</a:t>
            </a:r>
            <a:r>
              <a:rPr lang="de-DE" sz="2800" dirty="0"/>
              <a:t> </a:t>
            </a:r>
            <a:r>
              <a:rPr lang="de-DE" sz="2800" dirty="0" err="1"/>
              <a:t>layer</a:t>
            </a:r>
            <a:r>
              <a:rPr lang="de-DE" sz="2800" dirty="0"/>
              <a:t> </a:t>
            </a:r>
            <a:r>
              <a:rPr lang="de-DE" sz="2800" dirty="0" err="1"/>
              <a:t>benefits</a:t>
            </a:r>
            <a:endParaRPr lang="en-GB" sz="2800" dirty="0"/>
          </a:p>
        </p:txBody>
      </p:sp>
      <p:sp>
        <p:nvSpPr>
          <p:cNvPr id="3" name="Foliennummernplatzhalter 2">
            <a:extLst>
              <a:ext uri="{FF2B5EF4-FFF2-40B4-BE49-F238E27FC236}">
                <a16:creationId xmlns:a16="http://schemas.microsoft.com/office/drawing/2014/main" id="{DC4B629B-7939-4542-B84B-556517F183B2}"/>
              </a:ext>
            </a:extLst>
          </p:cNvPr>
          <p:cNvSpPr>
            <a:spLocks noGrp="1"/>
          </p:cNvSpPr>
          <p:nvPr>
            <p:ph type="sldNum" sz="quarter" idx="11"/>
          </p:nvPr>
        </p:nvSpPr>
        <p:spPr/>
        <p:txBody>
          <a:bodyPr/>
          <a:lstStyle/>
          <a:p>
            <a:fld id="{689F2D8B-41AF-4F0A-96D1-36B06F461775}" type="slidenum">
              <a:rPr lang="sv-SE" smtClean="0">
                <a:solidFill>
                  <a:prstClr val="white"/>
                </a:solidFill>
              </a:rPr>
              <a:pPr/>
              <a:t>20</a:t>
            </a:fld>
            <a:endParaRPr lang="sv-SE">
              <a:solidFill>
                <a:prstClr val="white"/>
              </a:solidFill>
            </a:endParaRPr>
          </a:p>
        </p:txBody>
      </p:sp>
    </p:spTree>
    <p:extLst>
      <p:ext uri="{BB962C8B-B14F-4D97-AF65-F5344CB8AC3E}">
        <p14:creationId xmlns:p14="http://schemas.microsoft.com/office/powerpoint/2010/main" val="2276505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593A0D-8267-4216-96A5-A25645681714}"/>
              </a:ext>
            </a:extLst>
          </p:cNvPr>
          <p:cNvSpPr>
            <a:spLocks noGrp="1"/>
          </p:cNvSpPr>
          <p:nvPr>
            <p:ph type="title"/>
          </p:nvPr>
        </p:nvSpPr>
        <p:spPr>
          <a:xfrm>
            <a:off x="550863" y="333376"/>
            <a:ext cx="10945812" cy="1329170"/>
          </a:xfrm>
        </p:spPr>
        <p:txBody>
          <a:bodyPr/>
          <a:lstStyle/>
          <a:p>
            <a:r>
              <a:rPr lang="de-DE" dirty="0"/>
              <a:t>Electronic </a:t>
            </a:r>
            <a:r>
              <a:rPr lang="de-DE" dirty="0" err="1"/>
              <a:t>Certificates</a:t>
            </a:r>
            <a:r>
              <a:rPr lang="de-DE" dirty="0"/>
              <a:t> in Aviation</a:t>
            </a:r>
            <a:endParaRPr lang="en-GB" dirty="0"/>
          </a:p>
        </p:txBody>
      </p:sp>
      <p:sp>
        <p:nvSpPr>
          <p:cNvPr id="3" name="Foliennummernplatzhalter 2">
            <a:extLst>
              <a:ext uri="{FF2B5EF4-FFF2-40B4-BE49-F238E27FC236}">
                <a16:creationId xmlns:a16="http://schemas.microsoft.com/office/drawing/2014/main" id="{98FB3364-CF5C-416D-9E88-9D72A1EF07D6}"/>
              </a:ext>
            </a:extLst>
          </p:cNvPr>
          <p:cNvSpPr>
            <a:spLocks noGrp="1"/>
          </p:cNvSpPr>
          <p:nvPr>
            <p:ph type="sldNum" sz="quarter" idx="11"/>
          </p:nvPr>
        </p:nvSpPr>
        <p:spPr/>
        <p:txBody>
          <a:bodyPr/>
          <a:lstStyle/>
          <a:p>
            <a:fld id="{689F2D8B-41AF-4F0A-96D1-36B06F461775}" type="slidenum">
              <a:rPr lang="sv-SE" smtClean="0"/>
              <a:pPr/>
              <a:t>21</a:t>
            </a:fld>
            <a:endParaRPr lang="sv-SE"/>
          </a:p>
        </p:txBody>
      </p:sp>
      <p:pic>
        <p:nvPicPr>
          <p:cNvPr id="4" name="Grafik 3">
            <a:extLst>
              <a:ext uri="{FF2B5EF4-FFF2-40B4-BE49-F238E27FC236}">
                <a16:creationId xmlns:a16="http://schemas.microsoft.com/office/drawing/2014/main" id="{0810D842-605C-4F5B-9A65-98472E1C0407}"/>
              </a:ext>
            </a:extLst>
          </p:cNvPr>
          <p:cNvPicPr>
            <a:picLocks noChangeAspect="1"/>
          </p:cNvPicPr>
          <p:nvPr/>
        </p:nvPicPr>
        <p:blipFill>
          <a:blip r:embed="rId2"/>
          <a:stretch>
            <a:fillRect/>
          </a:stretch>
        </p:blipFill>
        <p:spPr>
          <a:xfrm>
            <a:off x="444985" y="1530328"/>
            <a:ext cx="6225489" cy="3276291"/>
          </a:xfrm>
          <a:prstGeom prst="rect">
            <a:avLst/>
          </a:prstGeom>
        </p:spPr>
      </p:pic>
      <p:pic>
        <p:nvPicPr>
          <p:cNvPr id="5" name="Grafik 4">
            <a:extLst>
              <a:ext uri="{FF2B5EF4-FFF2-40B4-BE49-F238E27FC236}">
                <a16:creationId xmlns:a16="http://schemas.microsoft.com/office/drawing/2014/main" id="{E7F659CD-6969-4D54-A246-C9DC72A8B829}"/>
              </a:ext>
            </a:extLst>
          </p:cNvPr>
          <p:cNvPicPr>
            <a:picLocks noChangeAspect="1"/>
          </p:cNvPicPr>
          <p:nvPr/>
        </p:nvPicPr>
        <p:blipFill>
          <a:blip r:embed="rId3"/>
          <a:stretch>
            <a:fillRect/>
          </a:stretch>
        </p:blipFill>
        <p:spPr>
          <a:xfrm>
            <a:off x="7078687" y="1357546"/>
            <a:ext cx="3355098" cy="5348060"/>
          </a:xfrm>
          <a:prstGeom prst="rect">
            <a:avLst/>
          </a:prstGeom>
        </p:spPr>
      </p:pic>
    </p:spTree>
    <p:extLst>
      <p:ext uri="{BB962C8B-B14F-4D97-AF65-F5344CB8AC3E}">
        <p14:creationId xmlns:p14="http://schemas.microsoft.com/office/powerpoint/2010/main" val="608761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377372-0B9A-4849-84D1-297D130A673F}"/>
              </a:ext>
            </a:extLst>
          </p:cNvPr>
          <p:cNvSpPr>
            <a:spLocks noGrp="1"/>
          </p:cNvSpPr>
          <p:nvPr>
            <p:ph type="title"/>
          </p:nvPr>
        </p:nvSpPr>
        <p:spPr>
          <a:xfrm>
            <a:off x="550863" y="296429"/>
            <a:ext cx="10945812" cy="1763280"/>
          </a:xfrm>
        </p:spPr>
        <p:txBody>
          <a:bodyPr>
            <a:normAutofit/>
          </a:bodyPr>
          <a:lstStyle/>
          <a:p>
            <a:pPr algn="ctr"/>
            <a:r>
              <a:rPr lang="en-GB" sz="2800" b="0" dirty="0"/>
              <a:t>EU MONALISA Project 2012 ACTIVITY II report:</a:t>
            </a:r>
            <a:br>
              <a:rPr lang="en-GB" sz="2800" b="0" dirty="0"/>
            </a:br>
            <a:br>
              <a:rPr lang="en-GB" sz="2800" b="0" dirty="0"/>
            </a:br>
            <a:r>
              <a:rPr lang="en-GB" sz="2800" b="0" i="1" dirty="0"/>
              <a:t>ATTITUDES TO AUTOMATIC REGISTRATION OF CERTIFICATES </a:t>
            </a:r>
            <a:endParaRPr lang="en-GB" sz="2800" dirty="0"/>
          </a:p>
        </p:txBody>
      </p:sp>
      <p:sp>
        <p:nvSpPr>
          <p:cNvPr id="3" name="Foliennummernplatzhalter 2">
            <a:extLst>
              <a:ext uri="{FF2B5EF4-FFF2-40B4-BE49-F238E27FC236}">
                <a16:creationId xmlns:a16="http://schemas.microsoft.com/office/drawing/2014/main" id="{107405B7-4B6D-4045-BD2F-5590533C7591}"/>
              </a:ext>
            </a:extLst>
          </p:cNvPr>
          <p:cNvSpPr>
            <a:spLocks noGrp="1"/>
          </p:cNvSpPr>
          <p:nvPr>
            <p:ph type="sldNum" sz="quarter" idx="11"/>
          </p:nvPr>
        </p:nvSpPr>
        <p:spPr/>
        <p:txBody>
          <a:bodyPr/>
          <a:lstStyle/>
          <a:p>
            <a:fld id="{689F2D8B-41AF-4F0A-96D1-36B06F461775}" type="slidenum">
              <a:rPr lang="sv-SE" smtClean="0">
                <a:solidFill>
                  <a:prstClr val="white"/>
                </a:solidFill>
              </a:rPr>
              <a:pPr/>
              <a:t>22</a:t>
            </a:fld>
            <a:endParaRPr lang="sv-SE">
              <a:solidFill>
                <a:prstClr val="white"/>
              </a:solidFill>
            </a:endParaRPr>
          </a:p>
        </p:txBody>
      </p:sp>
      <p:pic>
        <p:nvPicPr>
          <p:cNvPr id="5" name="Grafik 4">
            <a:extLst>
              <a:ext uri="{FF2B5EF4-FFF2-40B4-BE49-F238E27FC236}">
                <a16:creationId xmlns:a16="http://schemas.microsoft.com/office/drawing/2014/main" id="{BAAFB1B6-94BE-4455-8108-7EEF160070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7189" y="2112239"/>
            <a:ext cx="7089486" cy="4329589"/>
          </a:xfrm>
          <a:prstGeom prst="rect">
            <a:avLst/>
          </a:prstGeom>
        </p:spPr>
      </p:pic>
      <p:sp>
        <p:nvSpPr>
          <p:cNvPr id="6" name="Textfeld 5">
            <a:extLst>
              <a:ext uri="{FF2B5EF4-FFF2-40B4-BE49-F238E27FC236}">
                <a16:creationId xmlns:a16="http://schemas.microsoft.com/office/drawing/2014/main" id="{E90ADA16-8D38-4396-BE2A-DF10E4666162}"/>
              </a:ext>
            </a:extLst>
          </p:cNvPr>
          <p:cNvSpPr txBox="1"/>
          <p:nvPr/>
        </p:nvSpPr>
        <p:spPr>
          <a:xfrm>
            <a:off x="304799" y="3029522"/>
            <a:ext cx="3943927" cy="2308324"/>
          </a:xfrm>
          <a:prstGeom prst="rect">
            <a:avLst/>
          </a:prstGeom>
          <a:noFill/>
        </p:spPr>
        <p:txBody>
          <a:bodyPr wrap="square" rtlCol="0">
            <a:spAutoFit/>
          </a:bodyPr>
          <a:lstStyle/>
          <a:p>
            <a:r>
              <a:rPr lang="de-DE" dirty="0"/>
              <a:t>Question:</a:t>
            </a:r>
          </a:p>
          <a:p>
            <a:endParaRPr lang="de-DE" dirty="0"/>
          </a:p>
          <a:p>
            <a:r>
              <a:rPr lang="en-GB" b="1" dirty="0"/>
              <a:t>What do you think of a potential system that will check in real time if a vessel is properly manned regarding certificates? </a:t>
            </a:r>
          </a:p>
          <a:p>
            <a:endParaRPr lang="en-GB" b="1" dirty="0"/>
          </a:p>
          <a:p>
            <a:r>
              <a:rPr lang="en-GB" b="1" dirty="0"/>
              <a:t>152 answered, active in shipping </a:t>
            </a:r>
            <a:endParaRPr lang="en-GB" dirty="0"/>
          </a:p>
        </p:txBody>
      </p:sp>
    </p:spTree>
    <p:extLst>
      <p:ext uri="{BB962C8B-B14F-4D97-AF65-F5344CB8AC3E}">
        <p14:creationId xmlns:p14="http://schemas.microsoft.com/office/powerpoint/2010/main" val="354344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84EB04CA-609F-4225-B749-817C2E7CEBF4}"/>
              </a:ext>
            </a:extLst>
          </p:cNvPr>
          <p:cNvPicPr>
            <a:picLocks noChangeAspect="1"/>
          </p:cNvPicPr>
          <p:nvPr/>
        </p:nvPicPr>
        <p:blipFill>
          <a:blip r:embed="rId2"/>
          <a:stretch>
            <a:fillRect/>
          </a:stretch>
        </p:blipFill>
        <p:spPr>
          <a:xfrm>
            <a:off x="6019000" y="4281912"/>
            <a:ext cx="6057900" cy="1790700"/>
          </a:xfrm>
          <a:prstGeom prst="rect">
            <a:avLst/>
          </a:prstGeom>
        </p:spPr>
      </p:pic>
      <p:sp>
        <p:nvSpPr>
          <p:cNvPr id="2" name="Titel 1">
            <a:extLst>
              <a:ext uri="{FF2B5EF4-FFF2-40B4-BE49-F238E27FC236}">
                <a16:creationId xmlns:a16="http://schemas.microsoft.com/office/drawing/2014/main" id="{C13A3FCA-082C-4610-8D43-D3BDEB61BB1F}"/>
              </a:ext>
            </a:extLst>
          </p:cNvPr>
          <p:cNvSpPr>
            <a:spLocks noGrp="1"/>
          </p:cNvSpPr>
          <p:nvPr>
            <p:ph type="title"/>
          </p:nvPr>
        </p:nvSpPr>
        <p:spPr>
          <a:xfrm>
            <a:off x="550863" y="333375"/>
            <a:ext cx="10945812" cy="1079789"/>
          </a:xfrm>
        </p:spPr>
        <p:txBody>
          <a:bodyPr>
            <a:normAutofit/>
          </a:bodyPr>
          <a:lstStyle/>
          <a:p>
            <a:r>
              <a:rPr lang="de-DE" sz="4000" dirty="0"/>
              <a:t>Maritime </a:t>
            </a:r>
            <a:r>
              <a:rPr lang="de-DE" sz="4000" dirty="0" err="1"/>
              <a:t>is</a:t>
            </a:r>
            <a:r>
              <a:rPr lang="de-DE" sz="4000" dirty="0"/>
              <a:t> </a:t>
            </a:r>
            <a:r>
              <a:rPr lang="de-DE" sz="4000" dirty="0" err="1"/>
              <a:t>waking</a:t>
            </a:r>
            <a:r>
              <a:rPr lang="de-DE" sz="4000" dirty="0"/>
              <a:t> </a:t>
            </a:r>
            <a:r>
              <a:rPr lang="de-DE" sz="4000" dirty="0" err="1"/>
              <a:t>up</a:t>
            </a:r>
            <a:r>
              <a:rPr lang="de-DE" sz="4000" dirty="0"/>
              <a:t> </a:t>
            </a:r>
            <a:r>
              <a:rPr lang="de-DE" sz="4000" dirty="0" err="1"/>
              <a:t>to</a:t>
            </a:r>
            <a:r>
              <a:rPr lang="de-DE" sz="4000" dirty="0"/>
              <a:t> e-</a:t>
            </a:r>
            <a:r>
              <a:rPr lang="de-DE" sz="4000" dirty="0" err="1"/>
              <a:t>Certificates</a:t>
            </a:r>
            <a:endParaRPr lang="en-GB" sz="3200" dirty="0"/>
          </a:p>
        </p:txBody>
      </p:sp>
      <p:sp>
        <p:nvSpPr>
          <p:cNvPr id="3" name="Foliennummernplatzhalter 2">
            <a:extLst>
              <a:ext uri="{FF2B5EF4-FFF2-40B4-BE49-F238E27FC236}">
                <a16:creationId xmlns:a16="http://schemas.microsoft.com/office/drawing/2014/main" id="{F2280077-5EDC-4AEF-B08F-F530D3DEAEEF}"/>
              </a:ext>
            </a:extLst>
          </p:cNvPr>
          <p:cNvSpPr>
            <a:spLocks noGrp="1"/>
          </p:cNvSpPr>
          <p:nvPr>
            <p:ph type="sldNum" sz="quarter" idx="11"/>
          </p:nvPr>
        </p:nvSpPr>
        <p:spPr/>
        <p:txBody>
          <a:bodyPr/>
          <a:lstStyle/>
          <a:p>
            <a:fld id="{689F2D8B-41AF-4F0A-96D1-36B06F461775}" type="slidenum">
              <a:rPr lang="sv-SE" smtClean="0">
                <a:solidFill>
                  <a:prstClr val="white"/>
                </a:solidFill>
              </a:rPr>
              <a:pPr/>
              <a:t>23</a:t>
            </a:fld>
            <a:endParaRPr lang="sv-SE">
              <a:solidFill>
                <a:prstClr val="white"/>
              </a:solidFill>
            </a:endParaRPr>
          </a:p>
        </p:txBody>
      </p:sp>
      <p:pic>
        <p:nvPicPr>
          <p:cNvPr id="4" name="Grafik 3">
            <a:extLst>
              <a:ext uri="{FF2B5EF4-FFF2-40B4-BE49-F238E27FC236}">
                <a16:creationId xmlns:a16="http://schemas.microsoft.com/office/drawing/2014/main" id="{104136C6-BFEC-4BFF-B55C-77BAE1EA06BE}"/>
              </a:ext>
            </a:extLst>
          </p:cNvPr>
          <p:cNvPicPr>
            <a:picLocks noChangeAspect="1"/>
          </p:cNvPicPr>
          <p:nvPr/>
        </p:nvPicPr>
        <p:blipFill>
          <a:blip r:embed="rId3"/>
          <a:stretch>
            <a:fillRect/>
          </a:stretch>
        </p:blipFill>
        <p:spPr>
          <a:xfrm>
            <a:off x="245945" y="1413164"/>
            <a:ext cx="6568742" cy="3667063"/>
          </a:xfrm>
          <a:prstGeom prst="rect">
            <a:avLst/>
          </a:prstGeom>
        </p:spPr>
      </p:pic>
      <p:pic>
        <p:nvPicPr>
          <p:cNvPr id="5" name="Grafik 4">
            <a:extLst>
              <a:ext uri="{FF2B5EF4-FFF2-40B4-BE49-F238E27FC236}">
                <a16:creationId xmlns:a16="http://schemas.microsoft.com/office/drawing/2014/main" id="{70E9DC84-F11B-49D8-96FA-B5DB39A5D895}"/>
              </a:ext>
            </a:extLst>
          </p:cNvPr>
          <p:cNvPicPr>
            <a:picLocks noChangeAspect="1"/>
          </p:cNvPicPr>
          <p:nvPr/>
        </p:nvPicPr>
        <p:blipFill>
          <a:blip r:embed="rId4"/>
          <a:stretch>
            <a:fillRect/>
          </a:stretch>
        </p:blipFill>
        <p:spPr>
          <a:xfrm>
            <a:off x="7053012" y="3222715"/>
            <a:ext cx="2938012" cy="1059197"/>
          </a:xfrm>
          <a:prstGeom prst="rect">
            <a:avLst/>
          </a:prstGeom>
        </p:spPr>
      </p:pic>
    </p:spTree>
    <p:extLst>
      <p:ext uri="{BB962C8B-B14F-4D97-AF65-F5344CB8AC3E}">
        <p14:creationId xmlns:p14="http://schemas.microsoft.com/office/powerpoint/2010/main" val="2823069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FB4CAC-228C-4BF5-BAEA-AD43917D8911}"/>
              </a:ext>
            </a:extLst>
          </p:cNvPr>
          <p:cNvSpPr>
            <a:spLocks noGrp="1"/>
          </p:cNvSpPr>
          <p:nvPr>
            <p:ph type="title"/>
          </p:nvPr>
        </p:nvSpPr>
        <p:spPr>
          <a:xfrm>
            <a:off x="560488" y="189001"/>
            <a:ext cx="10945812" cy="950480"/>
          </a:xfrm>
        </p:spPr>
        <p:txBody>
          <a:bodyPr>
            <a:normAutofit/>
          </a:bodyPr>
          <a:lstStyle/>
          <a:p>
            <a:r>
              <a:rPr lang="de-DE" sz="3600" dirty="0" err="1"/>
              <a:t>Example</a:t>
            </a:r>
            <a:r>
              <a:rPr lang="de-DE" sz="3600" dirty="0"/>
              <a:t> of </a:t>
            </a:r>
            <a:r>
              <a:rPr lang="de-DE" sz="3600" dirty="0" err="1"/>
              <a:t>existing</a:t>
            </a:r>
            <a:r>
              <a:rPr lang="de-DE" sz="3600" dirty="0"/>
              <a:t> e-</a:t>
            </a:r>
            <a:r>
              <a:rPr lang="de-DE" sz="3600" dirty="0" err="1"/>
              <a:t>Certificate</a:t>
            </a:r>
            <a:r>
              <a:rPr lang="de-DE" sz="3600" dirty="0"/>
              <a:t> </a:t>
            </a:r>
            <a:r>
              <a:rPr lang="de-DE" sz="3600" dirty="0" err="1"/>
              <a:t>solutions</a:t>
            </a:r>
            <a:endParaRPr lang="en-GB" sz="3600" dirty="0"/>
          </a:p>
        </p:txBody>
      </p:sp>
      <p:sp>
        <p:nvSpPr>
          <p:cNvPr id="3" name="Foliennummernplatzhalter 2">
            <a:extLst>
              <a:ext uri="{FF2B5EF4-FFF2-40B4-BE49-F238E27FC236}">
                <a16:creationId xmlns:a16="http://schemas.microsoft.com/office/drawing/2014/main" id="{0BB6F0D2-2EBE-4171-ABB4-57B238624D4B}"/>
              </a:ext>
            </a:extLst>
          </p:cNvPr>
          <p:cNvSpPr>
            <a:spLocks noGrp="1"/>
          </p:cNvSpPr>
          <p:nvPr>
            <p:ph type="sldNum" sz="quarter" idx="11"/>
          </p:nvPr>
        </p:nvSpPr>
        <p:spPr/>
        <p:txBody>
          <a:bodyPr/>
          <a:lstStyle/>
          <a:p>
            <a:fld id="{689F2D8B-41AF-4F0A-96D1-36B06F461775}" type="slidenum">
              <a:rPr lang="sv-SE" smtClean="0">
                <a:solidFill>
                  <a:prstClr val="white"/>
                </a:solidFill>
              </a:rPr>
              <a:pPr/>
              <a:t>24</a:t>
            </a:fld>
            <a:endParaRPr lang="sv-SE">
              <a:solidFill>
                <a:prstClr val="white"/>
              </a:solidFill>
            </a:endParaRPr>
          </a:p>
        </p:txBody>
      </p:sp>
      <p:pic>
        <p:nvPicPr>
          <p:cNvPr id="5" name="Grafik 4">
            <a:extLst>
              <a:ext uri="{FF2B5EF4-FFF2-40B4-BE49-F238E27FC236}">
                <a16:creationId xmlns:a16="http://schemas.microsoft.com/office/drawing/2014/main" id="{E3AEB651-EC9D-41D9-BFBB-9745F2B35016}"/>
              </a:ext>
            </a:extLst>
          </p:cNvPr>
          <p:cNvPicPr>
            <a:picLocks noChangeAspect="1"/>
          </p:cNvPicPr>
          <p:nvPr/>
        </p:nvPicPr>
        <p:blipFill>
          <a:blip r:embed="rId2"/>
          <a:stretch>
            <a:fillRect/>
          </a:stretch>
        </p:blipFill>
        <p:spPr>
          <a:xfrm>
            <a:off x="5658278" y="1038142"/>
            <a:ext cx="6455366" cy="3544854"/>
          </a:xfrm>
          <a:prstGeom prst="rect">
            <a:avLst/>
          </a:prstGeom>
        </p:spPr>
      </p:pic>
      <p:pic>
        <p:nvPicPr>
          <p:cNvPr id="4" name="Picture 16" descr="http://www.distrikt.ro/mc/tema/images/benefits.png">
            <a:extLst>
              <a:ext uri="{FF2B5EF4-FFF2-40B4-BE49-F238E27FC236}">
                <a16:creationId xmlns:a16="http://schemas.microsoft.com/office/drawing/2014/main" id="{81D4D938-80E0-4A2F-ABE9-6FAE51AD7A11}"/>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30392" t="7637" r="30355" b="18269"/>
          <a:stretch/>
        </p:blipFill>
        <p:spPr bwMode="auto">
          <a:xfrm>
            <a:off x="101687" y="2249953"/>
            <a:ext cx="5888438" cy="3987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782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333376"/>
            <a:ext cx="10945812" cy="1112838"/>
          </a:xfrm>
        </p:spPr>
        <p:txBody>
          <a:bodyPr>
            <a:noAutofit/>
          </a:bodyPr>
          <a:lstStyle/>
          <a:p>
            <a:r>
              <a:rPr lang="en-GB" sz="3600" dirty="0"/>
              <a:t>Closing thoughts</a:t>
            </a:r>
          </a:p>
        </p:txBody>
      </p:sp>
      <p:sp>
        <p:nvSpPr>
          <p:cNvPr id="11" name="Content Placeholder 2">
            <a:extLst>
              <a:ext uri="{FF2B5EF4-FFF2-40B4-BE49-F238E27FC236}">
                <a16:creationId xmlns:a16="http://schemas.microsoft.com/office/drawing/2014/main" id="{C2D5B244-EA09-4DD3-AE9C-638C8C515C8D}"/>
              </a:ext>
            </a:extLst>
          </p:cNvPr>
          <p:cNvSpPr>
            <a:spLocks noGrp="1"/>
          </p:cNvSpPr>
          <p:nvPr>
            <p:ph idx="4294967295"/>
          </p:nvPr>
        </p:nvSpPr>
        <p:spPr>
          <a:xfrm>
            <a:off x="202131" y="1763848"/>
            <a:ext cx="11989869" cy="4341812"/>
          </a:xfrm>
        </p:spPr>
        <p:txBody>
          <a:bodyPr>
            <a:normAutofit fontScale="92500" lnSpcReduction="10000"/>
          </a:bodyPr>
          <a:lstStyle/>
          <a:p>
            <a:pPr marL="0" indent="0">
              <a:buNone/>
            </a:pPr>
            <a:r>
              <a:rPr lang="en-GB" sz="2800" dirty="0">
                <a:solidFill>
                  <a:schemeClr val="bg1"/>
                </a:solidFill>
              </a:rPr>
              <a:t>Changes are coming on how information is shared and used</a:t>
            </a:r>
          </a:p>
          <a:p>
            <a:pPr marL="0" indent="0">
              <a:buNone/>
            </a:pPr>
            <a:endParaRPr lang="en-GB" sz="2000" dirty="0">
              <a:solidFill>
                <a:schemeClr val="bg1"/>
              </a:solidFill>
            </a:endParaRPr>
          </a:p>
          <a:p>
            <a:pPr marL="0" indent="0">
              <a:buNone/>
            </a:pPr>
            <a:r>
              <a:rPr lang="en-GB" sz="2800" dirty="0">
                <a:solidFill>
                  <a:schemeClr val="bg1"/>
                </a:solidFill>
              </a:rPr>
              <a:t>Developments on data integration and data sharing will impact in the short-term</a:t>
            </a:r>
          </a:p>
          <a:p>
            <a:pPr marL="0" indent="0">
              <a:buNone/>
            </a:pPr>
            <a:endParaRPr lang="en-GB" sz="2800" dirty="0">
              <a:solidFill>
                <a:schemeClr val="bg1"/>
              </a:solidFill>
            </a:endParaRPr>
          </a:p>
          <a:p>
            <a:pPr marL="0" indent="0">
              <a:buNone/>
            </a:pPr>
            <a:r>
              <a:rPr lang="en-GB" sz="2800" dirty="0">
                <a:solidFill>
                  <a:schemeClr val="bg1"/>
                </a:solidFill>
              </a:rPr>
              <a:t>Looking at individual data streams in isolation will be a thought of the past</a:t>
            </a:r>
          </a:p>
          <a:p>
            <a:pPr marL="0" indent="0">
              <a:buNone/>
            </a:pPr>
            <a:endParaRPr lang="en-GB" sz="2000" dirty="0">
              <a:solidFill>
                <a:schemeClr val="bg1"/>
              </a:solidFill>
            </a:endParaRPr>
          </a:p>
          <a:p>
            <a:pPr marL="0" indent="0">
              <a:buNone/>
            </a:pPr>
            <a:r>
              <a:rPr lang="en-GB" sz="2800" dirty="0">
                <a:solidFill>
                  <a:schemeClr val="bg1"/>
                </a:solidFill>
              </a:rPr>
              <a:t>Maritime can benefit from Aviation to support this paradigm shift</a:t>
            </a:r>
          </a:p>
          <a:p>
            <a:pPr marL="0" indent="0">
              <a:buNone/>
            </a:pPr>
            <a:endParaRPr lang="en-GB" sz="2000" dirty="0">
              <a:solidFill>
                <a:schemeClr val="bg1"/>
              </a:solidFill>
            </a:endParaRPr>
          </a:p>
          <a:p>
            <a:pPr marL="0" indent="0">
              <a:buNone/>
            </a:pPr>
            <a:r>
              <a:rPr lang="en-GB" sz="2800" dirty="0">
                <a:solidFill>
                  <a:schemeClr val="bg1"/>
                </a:solidFill>
              </a:rPr>
              <a:t>The situation is ripe for data sharing... Maritime  domain need to act now!</a:t>
            </a:r>
          </a:p>
          <a:p>
            <a:pPr marL="0" indent="0">
              <a:buNone/>
            </a:pPr>
            <a:endParaRPr lang="en-GB" sz="2800" dirty="0">
              <a:solidFill>
                <a:schemeClr val="bg1"/>
              </a:solidFill>
            </a:endParaRPr>
          </a:p>
        </p:txBody>
      </p:sp>
    </p:spTree>
    <p:extLst>
      <p:ext uri="{BB962C8B-B14F-4D97-AF65-F5344CB8AC3E}">
        <p14:creationId xmlns:p14="http://schemas.microsoft.com/office/powerpoint/2010/main" val="398543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0122" y="92744"/>
            <a:ext cx="5545137" cy="994911"/>
          </a:xfrm>
        </p:spPr>
        <p:txBody>
          <a:bodyPr/>
          <a:lstStyle/>
          <a:p>
            <a:r>
              <a:rPr lang="en-GB" dirty="0"/>
              <a:t>Thank you</a:t>
            </a:r>
          </a:p>
        </p:txBody>
      </p:sp>
      <p:sp>
        <p:nvSpPr>
          <p:cNvPr id="3" name="Subtitle 2"/>
          <p:cNvSpPr>
            <a:spLocks noGrp="1"/>
          </p:cNvSpPr>
          <p:nvPr>
            <p:ph type="subTitle" idx="4294967295"/>
          </p:nvPr>
        </p:nvSpPr>
        <p:spPr>
          <a:xfrm>
            <a:off x="4726015" y="5707232"/>
            <a:ext cx="7334451" cy="905326"/>
          </a:xfrm>
        </p:spPr>
        <p:txBody>
          <a:bodyPr>
            <a:normAutofit/>
          </a:bodyPr>
          <a:lstStyle/>
          <a:p>
            <a:r>
              <a:rPr lang="en-GB" dirty="0">
                <a:solidFill>
                  <a:schemeClr val="bg1"/>
                </a:solidFill>
              </a:rPr>
              <a:t>Michael Bergmann     FRIN AFNI</a:t>
            </a:r>
          </a:p>
          <a:p>
            <a:r>
              <a:rPr lang="en-GB" b="1" dirty="0">
                <a:solidFill>
                  <a:schemeClr val="bg1"/>
                </a:solidFill>
              </a:rPr>
              <a:t>michael.bergmann@bergmann-marine.com</a:t>
            </a:r>
          </a:p>
        </p:txBody>
      </p:sp>
      <p:pic>
        <p:nvPicPr>
          <p:cNvPr id="4" name="Grafik 3">
            <a:extLst>
              <a:ext uri="{FF2B5EF4-FFF2-40B4-BE49-F238E27FC236}">
                <a16:creationId xmlns:a16="http://schemas.microsoft.com/office/drawing/2014/main" id="{F59570ED-DA11-4518-8003-7393381F37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76266" y="915656"/>
            <a:ext cx="5894732" cy="4421048"/>
          </a:xfrm>
          <a:prstGeom prst="rect">
            <a:avLst/>
          </a:prstGeom>
        </p:spPr>
      </p:pic>
    </p:spTree>
    <p:extLst>
      <p:ext uri="{BB962C8B-B14F-4D97-AF65-F5344CB8AC3E}">
        <p14:creationId xmlns:p14="http://schemas.microsoft.com/office/powerpoint/2010/main" val="1771601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26CE018E-C1AA-0940-B14C-8D176B157CDA}"/>
              </a:ext>
            </a:extLst>
          </p:cNvPr>
          <p:cNvSpPr txBox="1"/>
          <p:nvPr/>
        </p:nvSpPr>
        <p:spPr>
          <a:xfrm>
            <a:off x="7234305" y="4604473"/>
            <a:ext cx="4426148" cy="1384995"/>
          </a:xfrm>
          <a:prstGeom prst="rect">
            <a:avLst/>
          </a:prstGeom>
          <a:solidFill>
            <a:schemeClr val="accent6">
              <a:lumMod val="20000"/>
              <a:lumOff val="80000"/>
            </a:schemeClr>
          </a:solidFill>
        </p:spPr>
        <p:txBody>
          <a:bodyPr wrap="none" rtlCol="0">
            <a:spAutoFit/>
          </a:bodyPr>
          <a:lstStyle/>
          <a:p>
            <a:pPr algn="ctr"/>
            <a:r>
              <a:rPr lang="sv-SE" sz="2800" dirty="0"/>
              <a:t>DIGITIZATION IS </a:t>
            </a:r>
            <a:br>
              <a:rPr lang="sv-SE" sz="2800" dirty="0"/>
            </a:br>
            <a:r>
              <a:rPr lang="sv-SE" sz="2800" dirty="0"/>
              <a:t>NEEDED TO COPE </a:t>
            </a:r>
            <a:br>
              <a:rPr lang="sv-SE" sz="2800" dirty="0"/>
            </a:br>
            <a:r>
              <a:rPr lang="sv-SE" sz="2800" dirty="0"/>
              <a:t>WITH THE CHALLENGES</a:t>
            </a:r>
          </a:p>
        </p:txBody>
      </p:sp>
      <p:sp>
        <p:nvSpPr>
          <p:cNvPr id="3" name="Platshållare för bildnummer 2">
            <a:extLst>
              <a:ext uri="{FF2B5EF4-FFF2-40B4-BE49-F238E27FC236}">
                <a16:creationId xmlns:a16="http://schemas.microsoft.com/office/drawing/2014/main" id="{A73AAC4D-93C1-8D4D-B124-5469229F3364}"/>
              </a:ext>
            </a:extLst>
          </p:cNvPr>
          <p:cNvSpPr>
            <a:spLocks noGrp="1"/>
          </p:cNvSpPr>
          <p:nvPr>
            <p:ph type="sldNum" sz="quarter" idx="12"/>
          </p:nvPr>
        </p:nvSpPr>
        <p:spPr>
          <a:xfrm>
            <a:off x="550863" y="6499680"/>
            <a:ext cx="70532" cy="246221"/>
          </a:xfrm>
        </p:spPr>
        <p:txBody>
          <a:bodyPr/>
          <a:lstStyle/>
          <a:p>
            <a:fld id="{689F2D8B-41AF-4F0A-96D1-36B06F461775}" type="slidenum">
              <a:rPr lang="en-GB" smtClean="0">
                <a:solidFill>
                  <a:prstClr val="black">
                    <a:tint val="75000"/>
                  </a:prstClr>
                </a:solidFill>
              </a:rPr>
              <a:pPr/>
              <a:t>3</a:t>
            </a:fld>
            <a:endParaRPr lang="en-GB">
              <a:solidFill>
                <a:prstClr val="black">
                  <a:tint val="75000"/>
                </a:prstClr>
              </a:solidFill>
            </a:endParaRPr>
          </a:p>
        </p:txBody>
      </p:sp>
      <p:sp>
        <p:nvSpPr>
          <p:cNvPr id="5" name="Rubrik 1">
            <a:extLst>
              <a:ext uri="{FF2B5EF4-FFF2-40B4-BE49-F238E27FC236}">
                <a16:creationId xmlns:a16="http://schemas.microsoft.com/office/drawing/2014/main" id="{3648EE86-C310-9B47-88C1-33D32A04BC0C}"/>
              </a:ext>
            </a:extLst>
          </p:cNvPr>
          <p:cNvSpPr txBox="1">
            <a:spLocks/>
          </p:cNvSpPr>
          <p:nvPr/>
        </p:nvSpPr>
        <p:spPr>
          <a:xfrm>
            <a:off x="1668314" y="113405"/>
            <a:ext cx="9992139" cy="877194"/>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b="1" kern="1200" cap="none" baseline="0">
                <a:solidFill>
                  <a:srgbClr val="7F7F7F"/>
                </a:solidFill>
                <a:latin typeface="+mj-lt"/>
                <a:ea typeface="+mj-ea"/>
                <a:cs typeface="+mj-cs"/>
              </a:defRPr>
            </a:lvl1pPr>
          </a:lstStyle>
          <a:p>
            <a:pPr algn="ctr"/>
            <a:r>
              <a:rPr lang="en-GB" sz="4000" dirty="0">
                <a:solidFill>
                  <a:schemeClr val="tx1"/>
                </a:solidFill>
                <a:latin typeface="Calibri Light" panose="020F0302020204030204" pitchFamily="34" charset="0"/>
                <a:cs typeface="Calibri Light" panose="020F0302020204030204" pitchFamily="34" charset="0"/>
              </a:rPr>
              <a:t>Digital opportunities in the maritime sector</a:t>
            </a:r>
          </a:p>
        </p:txBody>
      </p:sp>
      <p:sp>
        <p:nvSpPr>
          <p:cNvPr id="6" name="Shape 603">
            <a:extLst>
              <a:ext uri="{FF2B5EF4-FFF2-40B4-BE49-F238E27FC236}">
                <a16:creationId xmlns:a16="http://schemas.microsoft.com/office/drawing/2014/main" id="{9193C91D-1626-1442-9F28-56ECC1B50E19}"/>
              </a:ext>
            </a:extLst>
          </p:cNvPr>
          <p:cNvSpPr txBox="1">
            <a:spLocks/>
          </p:cNvSpPr>
          <p:nvPr/>
        </p:nvSpPr>
        <p:spPr>
          <a:xfrm>
            <a:off x="444500" y="996501"/>
            <a:ext cx="6019800" cy="2559499"/>
          </a:xfrm>
          <a:prstGeom prst="rect">
            <a:avLst/>
          </a:prstGeom>
          <a:solidFill>
            <a:schemeClr val="tx2">
              <a:lumMod val="20000"/>
              <a:lumOff val="80000"/>
            </a:schemeClr>
          </a:solidFill>
        </p:spPr>
        <p:txBody>
          <a:bodyPr>
            <a:normAutofit fontScale="77500" lnSpcReduction="20000"/>
          </a:bodyPr>
          <a:lstStyle>
            <a:lvl1pPr marL="228600" indent="-228600" algn="l" defTabSz="914400" rtl="0" eaLnBrk="1" latinLnBrk="0" hangingPunct="1">
              <a:lnSpc>
                <a:spcPct val="100000"/>
              </a:lnSpc>
              <a:spcBef>
                <a:spcPts val="600"/>
              </a:spcBef>
              <a:spcAft>
                <a:spcPts val="600"/>
              </a:spcAft>
              <a:buClr>
                <a:schemeClr val="accent1"/>
              </a:buClr>
              <a:buFont typeface="Wingdings" panose="05000000000000000000" pitchFamily="2" charset="2"/>
              <a:buChar char="§"/>
              <a:defRPr sz="2000" kern="1200">
                <a:solidFill>
                  <a:schemeClr val="tx1">
                    <a:lumMod val="75000"/>
                    <a:lumOff val="25000"/>
                  </a:schemeClr>
                </a:solidFill>
                <a:latin typeface="Georgia" panose="02040502050405020303" pitchFamily="18" charset="0"/>
                <a:ea typeface="+mn-ea"/>
                <a:cs typeface="+mn-cs"/>
              </a:defRPr>
            </a:lvl1pPr>
            <a:lvl2pPr marL="685800" indent="-2286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800" kern="1200">
                <a:solidFill>
                  <a:schemeClr val="tx1">
                    <a:lumMod val="75000"/>
                    <a:lumOff val="25000"/>
                  </a:schemeClr>
                </a:solidFill>
                <a:latin typeface="Georgia" panose="02040502050405020303" pitchFamily="18" charset="0"/>
                <a:ea typeface="+mn-ea"/>
                <a:cs typeface="+mn-cs"/>
              </a:defRPr>
            </a:lvl2pPr>
            <a:lvl3pPr marL="1143000" indent="-2286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600" kern="1200">
                <a:solidFill>
                  <a:schemeClr val="tx1">
                    <a:lumMod val="75000"/>
                    <a:lumOff val="25000"/>
                  </a:schemeClr>
                </a:solidFill>
                <a:latin typeface="Georgia" panose="02040502050405020303" pitchFamily="18" charset="0"/>
                <a:ea typeface="+mn-ea"/>
                <a:cs typeface="+mn-cs"/>
              </a:defRPr>
            </a:lvl3pPr>
            <a:lvl4pPr marL="1600200" indent="-2286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400" kern="1200">
                <a:solidFill>
                  <a:schemeClr val="tx1">
                    <a:lumMod val="75000"/>
                    <a:lumOff val="25000"/>
                  </a:schemeClr>
                </a:solidFill>
                <a:latin typeface="Georgia" panose="02040502050405020303" pitchFamily="18" charset="0"/>
                <a:ea typeface="+mn-ea"/>
                <a:cs typeface="+mn-cs"/>
              </a:defRPr>
            </a:lvl4pPr>
            <a:lvl5pPr marL="2057400" indent="-2286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400" kern="1200">
                <a:solidFill>
                  <a:schemeClr val="tx1">
                    <a:lumMod val="75000"/>
                    <a:lumOff val="25000"/>
                  </a:schemeClr>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GB" sz="2400" dirty="0">
                <a:solidFill>
                  <a:srgbClr val="000000"/>
                </a:solidFill>
                <a:latin typeface="+mj-lt"/>
              </a:rPr>
              <a:t>Maritime transport is essential for the world economy</a:t>
            </a:r>
          </a:p>
          <a:p>
            <a:pPr lvl="1">
              <a:buFont typeface="Arial" panose="020B0604020202020204" pitchFamily="34" charset="0"/>
              <a:buChar char="•"/>
            </a:pPr>
            <a:r>
              <a:rPr lang="en-GB" sz="2400" dirty="0">
                <a:solidFill>
                  <a:srgbClr val="000000"/>
                </a:solidFill>
                <a:latin typeface="+mj-lt"/>
              </a:rPr>
              <a:t>Approximately 90% of the world’s trade carried by sea</a:t>
            </a:r>
          </a:p>
          <a:p>
            <a:pPr lvl="1">
              <a:buFont typeface="Arial" panose="020B0604020202020204" pitchFamily="34" charset="0"/>
              <a:buChar char="•"/>
            </a:pPr>
            <a:r>
              <a:rPr lang="en-GB" sz="2400" dirty="0">
                <a:solidFill>
                  <a:srgbClr val="000000"/>
                </a:solidFill>
                <a:latin typeface="+mj-lt"/>
              </a:rPr>
              <a:t>Economic impact of USD 436 billion</a:t>
            </a:r>
          </a:p>
          <a:p>
            <a:pPr>
              <a:buFont typeface="Arial" panose="020B0604020202020204" pitchFamily="34" charset="0"/>
              <a:buChar char="•"/>
            </a:pPr>
            <a:r>
              <a:rPr lang="en-GB" sz="2400" dirty="0">
                <a:solidFill>
                  <a:srgbClr val="000000"/>
                </a:solidFill>
                <a:latin typeface="+mj-lt"/>
              </a:rPr>
              <a:t>4.3% growth rate in 2012</a:t>
            </a:r>
          </a:p>
          <a:p>
            <a:pPr>
              <a:buFont typeface="Arial" panose="020B0604020202020204" pitchFamily="34" charset="0"/>
              <a:buChar char="•"/>
            </a:pPr>
            <a:r>
              <a:rPr lang="en-GB" sz="2400" dirty="0">
                <a:solidFill>
                  <a:srgbClr val="000000"/>
                </a:solidFill>
                <a:latin typeface="+mj-lt"/>
              </a:rPr>
              <a:t>2.7% of estimated global CO</a:t>
            </a:r>
            <a:r>
              <a:rPr lang="en-GB" sz="2400" baseline="-5999" dirty="0">
                <a:solidFill>
                  <a:srgbClr val="000000"/>
                </a:solidFill>
                <a:latin typeface="+mj-lt"/>
              </a:rPr>
              <a:t>2</a:t>
            </a:r>
            <a:r>
              <a:rPr lang="en-GB" sz="2400" dirty="0">
                <a:solidFill>
                  <a:srgbClr val="000000"/>
                </a:solidFill>
                <a:latin typeface="+mj-lt"/>
              </a:rPr>
              <a:t> emissions in 2007</a:t>
            </a:r>
          </a:p>
          <a:p>
            <a:pPr>
              <a:buFont typeface="Arial" panose="020B0604020202020204" pitchFamily="34" charset="0"/>
              <a:buChar char="•"/>
            </a:pPr>
            <a:r>
              <a:rPr lang="en-GB" sz="2400" dirty="0">
                <a:solidFill>
                  <a:srgbClr val="000000"/>
                </a:solidFill>
                <a:latin typeface="+mj-lt"/>
              </a:rPr>
              <a:t>Will grow 2-3 times by 2050</a:t>
            </a:r>
          </a:p>
        </p:txBody>
      </p:sp>
      <p:pic>
        <p:nvPicPr>
          <p:cNvPr id="7" name="pasted-image.png">
            <a:extLst>
              <a:ext uri="{FF2B5EF4-FFF2-40B4-BE49-F238E27FC236}">
                <a16:creationId xmlns:a16="http://schemas.microsoft.com/office/drawing/2014/main" id="{F1EE5A7A-9B0F-274F-8C4F-251A7686DA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88496" y="990599"/>
            <a:ext cx="5117767" cy="2873013"/>
          </a:xfrm>
          <a:prstGeom prst="rect">
            <a:avLst/>
          </a:prstGeom>
          <a:ln w="3175">
            <a:miter lim="400000"/>
          </a:ln>
        </p:spPr>
      </p:pic>
      <p:pic>
        <p:nvPicPr>
          <p:cNvPr id="8" name="Bildobjekt 7">
            <a:extLst>
              <a:ext uri="{FF2B5EF4-FFF2-40B4-BE49-F238E27FC236}">
                <a16:creationId xmlns:a16="http://schemas.microsoft.com/office/drawing/2014/main" id="{B0AF707E-420E-C541-8560-C1831B71D08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4576" y="3800800"/>
            <a:ext cx="5332223" cy="2992343"/>
          </a:xfrm>
          <a:prstGeom prst="rect">
            <a:avLst/>
          </a:prstGeom>
        </p:spPr>
      </p:pic>
    </p:spTree>
    <p:extLst>
      <p:ext uri="{BB962C8B-B14F-4D97-AF65-F5344CB8AC3E}">
        <p14:creationId xmlns:p14="http://schemas.microsoft.com/office/powerpoint/2010/main" val="1066399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Need for Standardisation</a:t>
            </a:r>
            <a:endParaRPr lang="en-GB" dirty="0"/>
          </a:p>
        </p:txBody>
      </p:sp>
    </p:spTree>
    <p:extLst>
      <p:ext uri="{BB962C8B-B14F-4D97-AF65-F5344CB8AC3E}">
        <p14:creationId xmlns:p14="http://schemas.microsoft.com/office/powerpoint/2010/main" val="1893580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p>
        </p:txBody>
      </p:sp>
      <p:sp>
        <p:nvSpPr>
          <p:cNvPr id="36" name="Foliennummernplatzhalter 35"/>
          <p:cNvSpPr>
            <a:spLocks noGrp="1"/>
          </p:cNvSpPr>
          <p:nvPr>
            <p:ph type="sldNum" sz="quarter" idx="11"/>
          </p:nvPr>
        </p:nvSpPr>
        <p:spPr>
          <a:prstGeom prst="rect">
            <a:avLst/>
          </a:prstGeom>
        </p:spPr>
        <p:txBody>
          <a:bodyPr/>
          <a:lstStyle/>
          <a:p>
            <a:fld id="{59498162-929A-4837-9CB7-1DDF87B9AD5C}" type="slidenum">
              <a:rPr lang="en-GB" smtClean="0"/>
              <a:t>5</a:t>
            </a:fld>
            <a:endParaRPr lang="en-GB"/>
          </a:p>
        </p:txBody>
      </p:sp>
      <p:grpSp>
        <p:nvGrpSpPr>
          <p:cNvPr id="10" name="Gruppieren 3">
            <a:extLst>
              <a:ext uri="{FF2B5EF4-FFF2-40B4-BE49-F238E27FC236}">
                <a16:creationId xmlns:a16="http://schemas.microsoft.com/office/drawing/2014/main" id="{EAC0258A-05D7-4A31-8BDD-5AE9110AD75F}"/>
              </a:ext>
            </a:extLst>
          </p:cNvPr>
          <p:cNvGrpSpPr/>
          <p:nvPr/>
        </p:nvGrpSpPr>
        <p:grpSpPr>
          <a:xfrm>
            <a:off x="1237673" y="1015999"/>
            <a:ext cx="8765309" cy="5200073"/>
            <a:chOff x="1413565" y="1603017"/>
            <a:chExt cx="7142637" cy="4576557"/>
          </a:xfrm>
        </p:grpSpPr>
        <p:sp>
          <p:nvSpPr>
            <p:cNvPr id="11" name="Rounded Rectangle 8">
              <a:extLst>
                <a:ext uri="{FF2B5EF4-FFF2-40B4-BE49-F238E27FC236}">
                  <a16:creationId xmlns:a16="http://schemas.microsoft.com/office/drawing/2014/main" id="{6D0644ED-43DA-44BE-A5BE-1EC2E38B94A9}"/>
                </a:ext>
              </a:extLst>
            </p:cNvPr>
            <p:cNvSpPr/>
            <p:nvPr/>
          </p:nvSpPr>
          <p:spPr>
            <a:xfrm>
              <a:off x="1413565" y="2668308"/>
              <a:ext cx="5232874" cy="3511266"/>
            </a:xfrm>
            <a:prstGeom prst="roundRect">
              <a:avLst>
                <a:gd name="adj" fmla="val 7941"/>
              </a:avLst>
            </a:prstGeom>
            <a:solidFill>
              <a:schemeClr val="bg1">
                <a:lumMod val="75000"/>
              </a:schemeClr>
            </a:solidFill>
            <a:ln w="12700" cmpd="sng"/>
          </p:spPr>
          <p:style>
            <a:lnRef idx="2">
              <a:schemeClr val="dk1">
                <a:shade val="50000"/>
              </a:schemeClr>
            </a:lnRef>
            <a:fillRef idx="1">
              <a:schemeClr val="dk1"/>
            </a:fillRef>
            <a:effectRef idx="0">
              <a:schemeClr val="dk1"/>
            </a:effectRef>
            <a:fontRef idx="minor">
              <a:schemeClr val="lt1"/>
            </a:fontRef>
          </p:style>
          <p:txBody>
            <a:bodyPr rtlCol="0" anchor="t"/>
            <a:lstStyle/>
            <a:p>
              <a:endParaRPr lang="en-GB" sz="900" dirty="0">
                <a:solidFill>
                  <a:schemeClr val="bg1"/>
                </a:solidFill>
                <a:latin typeface="Helvetica Neue"/>
                <a:cs typeface="Helvetica Neue"/>
              </a:endParaRPr>
            </a:p>
            <a:p>
              <a:endParaRPr lang="en-GB" sz="900" dirty="0">
                <a:solidFill>
                  <a:schemeClr val="bg1"/>
                </a:solidFill>
                <a:latin typeface="Helvetica Neue"/>
                <a:cs typeface="Helvetica Neue"/>
              </a:endParaRPr>
            </a:p>
            <a:p>
              <a:endParaRPr lang="en-GB" sz="900" dirty="0">
                <a:solidFill>
                  <a:schemeClr val="bg1"/>
                </a:solidFill>
                <a:latin typeface="Helvetica Neue"/>
                <a:cs typeface="Helvetica Neue"/>
              </a:endParaRPr>
            </a:p>
            <a:p>
              <a:endParaRPr lang="en-GB" sz="900" dirty="0">
                <a:solidFill>
                  <a:schemeClr val="bg1"/>
                </a:solidFill>
                <a:latin typeface="Helvetica Neue"/>
                <a:cs typeface="Helvetica Neue"/>
              </a:endParaRPr>
            </a:p>
            <a:p>
              <a:r>
                <a:rPr lang="en-GB" sz="4400" dirty="0">
                  <a:solidFill>
                    <a:schemeClr val="bg1"/>
                  </a:solidFill>
                  <a:latin typeface="Helvetica Neue"/>
                  <a:cs typeface="Helvetica Neue"/>
                </a:rPr>
                <a:t>Need for </a:t>
              </a:r>
            </a:p>
            <a:p>
              <a:r>
                <a:rPr lang="en-GB" sz="4400" dirty="0">
                  <a:solidFill>
                    <a:schemeClr val="bg1"/>
                  </a:solidFill>
                  <a:latin typeface="Helvetica Neue"/>
                  <a:cs typeface="Helvetica Neue"/>
                </a:rPr>
                <a:t>standards!</a:t>
              </a:r>
            </a:p>
          </p:txBody>
        </p:sp>
        <p:sp>
          <p:nvSpPr>
            <p:cNvPr id="12" name="Rounded Rectangle 9">
              <a:extLst>
                <a:ext uri="{FF2B5EF4-FFF2-40B4-BE49-F238E27FC236}">
                  <a16:creationId xmlns:a16="http://schemas.microsoft.com/office/drawing/2014/main" id="{043233B8-3245-47F6-B88C-9509CB77E2E1}"/>
                </a:ext>
              </a:extLst>
            </p:cNvPr>
            <p:cNvSpPr/>
            <p:nvPr/>
          </p:nvSpPr>
          <p:spPr>
            <a:xfrm>
              <a:off x="3923014" y="2745107"/>
              <a:ext cx="2658888" cy="2227178"/>
            </a:xfrm>
            <a:prstGeom prst="roundRect">
              <a:avLst>
                <a:gd name="adj" fmla="val 23456"/>
              </a:avLst>
            </a:prstGeom>
            <a:solidFill>
              <a:schemeClr val="bg1">
                <a:lumMod val="95000"/>
              </a:schemeClr>
            </a:solidFill>
            <a:ln w="12700" cmpd="sng"/>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900">
                <a:solidFill>
                  <a:schemeClr val="bg1"/>
                </a:solidFill>
                <a:latin typeface="Helvetica Neue"/>
                <a:cs typeface="Helvetica Neue"/>
              </a:endParaRPr>
            </a:p>
          </p:txBody>
        </p:sp>
        <p:grpSp>
          <p:nvGrpSpPr>
            <p:cNvPr id="13" name="Group 10">
              <a:extLst>
                <a:ext uri="{FF2B5EF4-FFF2-40B4-BE49-F238E27FC236}">
                  <a16:creationId xmlns:a16="http://schemas.microsoft.com/office/drawing/2014/main" id="{D328A3AE-FF7D-407D-BA0A-F1148100CE6C}"/>
                </a:ext>
              </a:extLst>
            </p:cNvPr>
            <p:cNvGrpSpPr/>
            <p:nvPr/>
          </p:nvGrpSpPr>
          <p:grpSpPr>
            <a:xfrm>
              <a:off x="4106517" y="1739679"/>
              <a:ext cx="2220588" cy="833645"/>
              <a:chOff x="3348049" y="2597453"/>
              <a:chExt cx="2756370" cy="833645"/>
            </a:xfrm>
          </p:grpSpPr>
          <p:sp>
            <p:nvSpPr>
              <p:cNvPr id="33" name="Rounded Rectangle 36">
                <a:extLst>
                  <a:ext uri="{FF2B5EF4-FFF2-40B4-BE49-F238E27FC236}">
                    <a16:creationId xmlns:a16="http://schemas.microsoft.com/office/drawing/2014/main" id="{915787A0-BB65-4025-B236-0DC3626261CB}"/>
                  </a:ext>
                </a:extLst>
              </p:cNvPr>
              <p:cNvSpPr/>
              <p:nvPr/>
            </p:nvSpPr>
            <p:spPr>
              <a:xfrm>
                <a:off x="3500449" y="2749853"/>
                <a:ext cx="2603970" cy="681245"/>
              </a:xfrm>
              <a:prstGeom prst="roundRect">
                <a:avLst/>
              </a:prstGeom>
              <a:solidFill>
                <a:schemeClr val="accent3">
                  <a:lumMod val="60000"/>
                  <a:lumOff val="40000"/>
                </a:schemeClr>
              </a:solidFill>
              <a:ln w="12700" cmpd="sng"/>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900">
                  <a:solidFill>
                    <a:schemeClr val="bg1"/>
                  </a:solidFill>
                  <a:latin typeface="Helvetica Neue"/>
                  <a:cs typeface="Helvetica Neue"/>
                </a:endParaRPr>
              </a:p>
            </p:txBody>
          </p:sp>
          <p:sp>
            <p:nvSpPr>
              <p:cNvPr id="34" name="Rounded Rectangle 37">
                <a:extLst>
                  <a:ext uri="{FF2B5EF4-FFF2-40B4-BE49-F238E27FC236}">
                    <a16:creationId xmlns:a16="http://schemas.microsoft.com/office/drawing/2014/main" id="{DF8765E0-2ABE-4221-81D0-A6769F030846}"/>
                  </a:ext>
                </a:extLst>
              </p:cNvPr>
              <p:cNvSpPr/>
              <p:nvPr/>
            </p:nvSpPr>
            <p:spPr>
              <a:xfrm>
                <a:off x="3348049" y="2597453"/>
                <a:ext cx="2603970" cy="681245"/>
              </a:xfrm>
              <a:prstGeom prst="roundRect">
                <a:avLst/>
              </a:prstGeom>
              <a:solidFill>
                <a:schemeClr val="accent3">
                  <a:lumMod val="60000"/>
                  <a:lumOff val="40000"/>
                </a:schemeClr>
              </a:solidFill>
              <a:ln w="12700" cmpd="sng"/>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solidFill>
                      <a:schemeClr val="bg1"/>
                    </a:solidFill>
                    <a:latin typeface="Helvetica Neue"/>
                    <a:cs typeface="Helvetica Neue"/>
                  </a:rPr>
                  <a:t>Applications</a:t>
                </a:r>
              </a:p>
            </p:txBody>
          </p:sp>
        </p:grpSp>
        <p:grpSp>
          <p:nvGrpSpPr>
            <p:cNvPr id="14" name="Group 11">
              <a:extLst>
                <a:ext uri="{FF2B5EF4-FFF2-40B4-BE49-F238E27FC236}">
                  <a16:creationId xmlns:a16="http://schemas.microsoft.com/office/drawing/2014/main" id="{275DCD42-8CF7-4BC2-8298-0A9334E35176}"/>
                </a:ext>
              </a:extLst>
            </p:cNvPr>
            <p:cNvGrpSpPr/>
            <p:nvPr/>
          </p:nvGrpSpPr>
          <p:grpSpPr>
            <a:xfrm>
              <a:off x="4106517" y="2879882"/>
              <a:ext cx="2220588" cy="833645"/>
              <a:chOff x="3348049" y="3575398"/>
              <a:chExt cx="2756370" cy="833645"/>
            </a:xfrm>
          </p:grpSpPr>
          <p:sp>
            <p:nvSpPr>
              <p:cNvPr id="31" name="Rounded Rectangle 34">
                <a:extLst>
                  <a:ext uri="{FF2B5EF4-FFF2-40B4-BE49-F238E27FC236}">
                    <a16:creationId xmlns:a16="http://schemas.microsoft.com/office/drawing/2014/main" id="{DCDC32F1-8D0C-4710-B654-4E963EB26BE6}"/>
                  </a:ext>
                </a:extLst>
              </p:cNvPr>
              <p:cNvSpPr/>
              <p:nvPr/>
            </p:nvSpPr>
            <p:spPr>
              <a:xfrm>
                <a:off x="3500449" y="3727798"/>
                <a:ext cx="2603970" cy="681245"/>
              </a:xfrm>
              <a:prstGeom prst="roundRect">
                <a:avLst/>
              </a:prstGeom>
              <a:solidFill>
                <a:schemeClr val="accent1">
                  <a:lumMod val="60000"/>
                  <a:lumOff val="40000"/>
                </a:schemeClr>
              </a:solidFill>
              <a:ln w="12700" cmpd="sng"/>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900">
                  <a:solidFill>
                    <a:schemeClr val="bg1"/>
                  </a:solidFill>
                  <a:latin typeface="Helvetica Neue"/>
                  <a:cs typeface="Helvetica Neue"/>
                </a:endParaRPr>
              </a:p>
            </p:txBody>
          </p:sp>
          <p:sp>
            <p:nvSpPr>
              <p:cNvPr id="32" name="Rounded Rectangle 35">
                <a:extLst>
                  <a:ext uri="{FF2B5EF4-FFF2-40B4-BE49-F238E27FC236}">
                    <a16:creationId xmlns:a16="http://schemas.microsoft.com/office/drawing/2014/main" id="{925570AA-AB52-4F31-9127-32B6D9DBE0FB}"/>
                  </a:ext>
                </a:extLst>
              </p:cNvPr>
              <p:cNvSpPr/>
              <p:nvPr/>
            </p:nvSpPr>
            <p:spPr>
              <a:xfrm>
                <a:off x="3348049" y="3575398"/>
                <a:ext cx="2603970" cy="681245"/>
              </a:xfrm>
              <a:prstGeom prst="roundRect">
                <a:avLst/>
              </a:prstGeom>
              <a:solidFill>
                <a:schemeClr val="accent1">
                  <a:lumMod val="60000"/>
                  <a:lumOff val="40000"/>
                </a:schemeClr>
              </a:solidFill>
              <a:ln w="12700" cmpd="sng"/>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solidFill>
                      <a:srgbClr val="C00000"/>
                    </a:solidFill>
                    <a:latin typeface="Helvetica Neue"/>
                    <a:cs typeface="Helvetica Neue"/>
                  </a:rPr>
                  <a:t>Interfaces</a:t>
                </a:r>
              </a:p>
            </p:txBody>
          </p:sp>
        </p:grpSp>
        <p:grpSp>
          <p:nvGrpSpPr>
            <p:cNvPr id="15" name="Group 12">
              <a:extLst>
                <a:ext uri="{FF2B5EF4-FFF2-40B4-BE49-F238E27FC236}">
                  <a16:creationId xmlns:a16="http://schemas.microsoft.com/office/drawing/2014/main" id="{8050A412-0D47-4906-A54C-726CCB8A7B7B}"/>
                </a:ext>
              </a:extLst>
            </p:cNvPr>
            <p:cNvGrpSpPr/>
            <p:nvPr/>
          </p:nvGrpSpPr>
          <p:grpSpPr>
            <a:xfrm>
              <a:off x="4106517" y="4020085"/>
              <a:ext cx="2220588" cy="833645"/>
              <a:chOff x="3348049" y="4563916"/>
              <a:chExt cx="2756370" cy="833645"/>
            </a:xfrm>
          </p:grpSpPr>
          <p:sp>
            <p:nvSpPr>
              <p:cNvPr id="29" name="Rounded Rectangle 32">
                <a:extLst>
                  <a:ext uri="{FF2B5EF4-FFF2-40B4-BE49-F238E27FC236}">
                    <a16:creationId xmlns:a16="http://schemas.microsoft.com/office/drawing/2014/main" id="{023DBE7E-8C4F-4C1B-A1BE-AC088E634ED0}"/>
                  </a:ext>
                </a:extLst>
              </p:cNvPr>
              <p:cNvSpPr/>
              <p:nvPr/>
            </p:nvSpPr>
            <p:spPr>
              <a:xfrm>
                <a:off x="3500449" y="4716316"/>
                <a:ext cx="2603970" cy="681245"/>
              </a:xfrm>
              <a:prstGeom prst="roundRect">
                <a:avLst/>
              </a:prstGeom>
              <a:solidFill>
                <a:schemeClr val="accent6">
                  <a:lumMod val="60000"/>
                  <a:lumOff val="40000"/>
                </a:schemeClr>
              </a:solidFill>
              <a:ln w="12700" cmpd="sng"/>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900">
                  <a:solidFill>
                    <a:schemeClr val="bg1"/>
                  </a:solidFill>
                  <a:latin typeface="Helvetica Neue"/>
                  <a:cs typeface="Helvetica Neue"/>
                </a:endParaRPr>
              </a:p>
            </p:txBody>
          </p:sp>
          <p:sp>
            <p:nvSpPr>
              <p:cNvPr id="30" name="Rounded Rectangle 33">
                <a:extLst>
                  <a:ext uri="{FF2B5EF4-FFF2-40B4-BE49-F238E27FC236}">
                    <a16:creationId xmlns:a16="http://schemas.microsoft.com/office/drawing/2014/main" id="{2A9BDBC8-CD04-4231-B44A-7356BC45EBB7}"/>
                  </a:ext>
                </a:extLst>
              </p:cNvPr>
              <p:cNvSpPr/>
              <p:nvPr/>
            </p:nvSpPr>
            <p:spPr>
              <a:xfrm>
                <a:off x="3348049" y="4563916"/>
                <a:ext cx="2603970" cy="681245"/>
              </a:xfrm>
              <a:prstGeom prst="roundRect">
                <a:avLst/>
              </a:prstGeom>
              <a:solidFill>
                <a:schemeClr val="accent6">
                  <a:lumMod val="60000"/>
                  <a:lumOff val="40000"/>
                </a:schemeClr>
              </a:solidFill>
              <a:ln w="12700" cmpd="sng"/>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solidFill>
                      <a:schemeClr val="bg1"/>
                    </a:solidFill>
                    <a:latin typeface="Helvetica Neue"/>
                    <a:cs typeface="Helvetica Neue"/>
                  </a:rPr>
                  <a:t>Data and Information</a:t>
                </a:r>
              </a:p>
            </p:txBody>
          </p:sp>
        </p:grpSp>
        <p:grpSp>
          <p:nvGrpSpPr>
            <p:cNvPr id="16" name="Group 13">
              <a:extLst>
                <a:ext uri="{FF2B5EF4-FFF2-40B4-BE49-F238E27FC236}">
                  <a16:creationId xmlns:a16="http://schemas.microsoft.com/office/drawing/2014/main" id="{7ED4EDEC-2D1D-4B17-8AA9-53C5319FB14E}"/>
                </a:ext>
              </a:extLst>
            </p:cNvPr>
            <p:cNvGrpSpPr/>
            <p:nvPr/>
          </p:nvGrpSpPr>
          <p:grpSpPr>
            <a:xfrm>
              <a:off x="3976555" y="5160288"/>
              <a:ext cx="2488118" cy="833645"/>
              <a:chOff x="3348049" y="5541861"/>
              <a:chExt cx="2756370" cy="833645"/>
            </a:xfrm>
          </p:grpSpPr>
          <p:sp>
            <p:nvSpPr>
              <p:cNvPr id="27" name="Rounded Rectangle 30">
                <a:extLst>
                  <a:ext uri="{FF2B5EF4-FFF2-40B4-BE49-F238E27FC236}">
                    <a16:creationId xmlns:a16="http://schemas.microsoft.com/office/drawing/2014/main" id="{6369052C-210A-47DC-BD01-7E9C7969F753}"/>
                  </a:ext>
                </a:extLst>
              </p:cNvPr>
              <p:cNvSpPr/>
              <p:nvPr/>
            </p:nvSpPr>
            <p:spPr>
              <a:xfrm>
                <a:off x="3500449" y="5694261"/>
                <a:ext cx="2603970" cy="681245"/>
              </a:xfrm>
              <a:prstGeom prst="roundRect">
                <a:avLst/>
              </a:prstGeom>
              <a:solidFill>
                <a:schemeClr val="tx1"/>
              </a:solidFill>
              <a:ln w="12700" cmpd="sng"/>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900">
                  <a:solidFill>
                    <a:schemeClr val="bg1"/>
                  </a:solidFill>
                  <a:latin typeface="Helvetica Neue"/>
                  <a:cs typeface="Helvetica Neue"/>
                </a:endParaRPr>
              </a:p>
            </p:txBody>
          </p:sp>
          <p:sp>
            <p:nvSpPr>
              <p:cNvPr id="28" name="Rounded Rectangle 31">
                <a:extLst>
                  <a:ext uri="{FF2B5EF4-FFF2-40B4-BE49-F238E27FC236}">
                    <a16:creationId xmlns:a16="http://schemas.microsoft.com/office/drawing/2014/main" id="{12204ED7-3DBA-4BF9-8B60-BF3EB23DF57E}"/>
                  </a:ext>
                </a:extLst>
              </p:cNvPr>
              <p:cNvSpPr/>
              <p:nvPr/>
            </p:nvSpPr>
            <p:spPr>
              <a:xfrm>
                <a:off x="3348049" y="5541861"/>
                <a:ext cx="2603970" cy="681245"/>
              </a:xfrm>
              <a:prstGeom prst="roundRect">
                <a:avLst/>
              </a:prstGeom>
              <a:solidFill>
                <a:schemeClr val="tx1"/>
              </a:solidFill>
              <a:ln w="12700" cmpd="sng"/>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solidFill>
                      <a:schemeClr val="bg1"/>
                    </a:solidFill>
                    <a:latin typeface="Helvetica Neue"/>
                    <a:cs typeface="Helvetica Neue"/>
                  </a:rPr>
                  <a:t>Communication</a:t>
                </a:r>
              </a:p>
            </p:txBody>
          </p:sp>
        </p:grpSp>
        <p:cxnSp>
          <p:nvCxnSpPr>
            <p:cNvPr id="17" name="Straight Connector 14">
              <a:extLst>
                <a:ext uri="{FF2B5EF4-FFF2-40B4-BE49-F238E27FC236}">
                  <a16:creationId xmlns:a16="http://schemas.microsoft.com/office/drawing/2014/main" id="{A59AAE3A-29B0-466F-A30E-24AEF8BC2FE1}"/>
                </a:ext>
              </a:extLst>
            </p:cNvPr>
            <p:cNvCxnSpPr/>
            <p:nvPr/>
          </p:nvCxnSpPr>
          <p:spPr>
            <a:xfrm>
              <a:off x="3852528" y="2615100"/>
              <a:ext cx="4703674" cy="53208"/>
            </a:xfrm>
            <a:prstGeom prst="line">
              <a:avLst/>
            </a:prstGeom>
            <a:ln w="28575" cmpd="sng">
              <a:prstDash val="dash"/>
            </a:ln>
          </p:spPr>
          <p:style>
            <a:lnRef idx="1">
              <a:schemeClr val="dk1"/>
            </a:lnRef>
            <a:fillRef idx="0">
              <a:schemeClr val="dk1"/>
            </a:fillRef>
            <a:effectRef idx="0">
              <a:schemeClr val="dk1"/>
            </a:effectRef>
            <a:fontRef idx="minor">
              <a:schemeClr val="tx1"/>
            </a:fontRef>
          </p:style>
        </p:cxnSp>
        <p:cxnSp>
          <p:nvCxnSpPr>
            <p:cNvPr id="18" name="Straight Connector 15">
              <a:extLst>
                <a:ext uri="{FF2B5EF4-FFF2-40B4-BE49-F238E27FC236}">
                  <a16:creationId xmlns:a16="http://schemas.microsoft.com/office/drawing/2014/main" id="{73947C5B-BB04-49D2-B0AF-F3088E592FCC}"/>
                </a:ext>
              </a:extLst>
            </p:cNvPr>
            <p:cNvCxnSpPr/>
            <p:nvPr/>
          </p:nvCxnSpPr>
          <p:spPr>
            <a:xfrm>
              <a:off x="3852528" y="3865715"/>
              <a:ext cx="4703674" cy="0"/>
            </a:xfrm>
            <a:prstGeom prst="line">
              <a:avLst/>
            </a:prstGeom>
            <a:ln w="28575" cmpd="sng">
              <a:prstDash val="dash"/>
            </a:ln>
          </p:spPr>
          <p:style>
            <a:lnRef idx="1">
              <a:schemeClr val="dk1"/>
            </a:lnRef>
            <a:fillRef idx="0">
              <a:schemeClr val="dk1"/>
            </a:fillRef>
            <a:effectRef idx="0">
              <a:schemeClr val="dk1"/>
            </a:effectRef>
            <a:fontRef idx="minor">
              <a:schemeClr val="tx1"/>
            </a:fontRef>
          </p:style>
        </p:cxnSp>
        <p:cxnSp>
          <p:nvCxnSpPr>
            <p:cNvPr id="19" name="Straight Connector 16">
              <a:extLst>
                <a:ext uri="{FF2B5EF4-FFF2-40B4-BE49-F238E27FC236}">
                  <a16:creationId xmlns:a16="http://schemas.microsoft.com/office/drawing/2014/main" id="{2A956E62-4651-4C58-8FA2-84AC461E7D2C}"/>
                </a:ext>
              </a:extLst>
            </p:cNvPr>
            <p:cNvCxnSpPr/>
            <p:nvPr/>
          </p:nvCxnSpPr>
          <p:spPr>
            <a:xfrm>
              <a:off x="3852528" y="5038838"/>
              <a:ext cx="4703674" cy="0"/>
            </a:xfrm>
            <a:prstGeom prst="line">
              <a:avLst/>
            </a:prstGeom>
            <a:ln w="28575" cmpd="sng">
              <a:prstDash val="dash"/>
            </a:ln>
          </p:spPr>
          <p:style>
            <a:lnRef idx="1">
              <a:schemeClr val="dk1"/>
            </a:lnRef>
            <a:fillRef idx="0">
              <a:schemeClr val="dk1"/>
            </a:fillRef>
            <a:effectRef idx="0">
              <a:schemeClr val="dk1"/>
            </a:effectRef>
            <a:fontRef idx="minor">
              <a:schemeClr val="tx1"/>
            </a:fontRef>
          </p:style>
        </p:cxnSp>
        <p:cxnSp>
          <p:nvCxnSpPr>
            <p:cNvPr id="20" name="Straight Arrow Connector 24">
              <a:extLst>
                <a:ext uri="{FF2B5EF4-FFF2-40B4-BE49-F238E27FC236}">
                  <a16:creationId xmlns:a16="http://schemas.microsoft.com/office/drawing/2014/main" id="{7AE9C058-135E-4FCE-8092-3B91BDDF2FFC}"/>
                </a:ext>
              </a:extLst>
            </p:cNvPr>
            <p:cNvCxnSpPr>
              <a:stCxn id="34" idx="2"/>
              <a:endCxn id="32" idx="0"/>
            </p:cNvCxnSpPr>
            <p:nvPr/>
          </p:nvCxnSpPr>
          <p:spPr>
            <a:xfrm>
              <a:off x="5155423" y="2420924"/>
              <a:ext cx="0" cy="458958"/>
            </a:xfrm>
            <a:prstGeom prst="straightConnector1">
              <a:avLst/>
            </a:prstGeom>
            <a:ln w="38100" cmpd="sng">
              <a:headEnd type="arrow" w="med" len="sm"/>
              <a:tailEnd type="arrow" w="med" len="sm"/>
            </a:ln>
          </p:spPr>
          <p:style>
            <a:lnRef idx="1">
              <a:schemeClr val="dk1"/>
            </a:lnRef>
            <a:fillRef idx="0">
              <a:schemeClr val="dk1"/>
            </a:fillRef>
            <a:effectRef idx="0">
              <a:schemeClr val="dk1"/>
            </a:effectRef>
            <a:fontRef idx="minor">
              <a:schemeClr val="tx1"/>
            </a:fontRef>
          </p:style>
        </p:cxnSp>
        <p:cxnSp>
          <p:nvCxnSpPr>
            <p:cNvPr id="21" name="Straight Arrow Connector 25">
              <a:extLst>
                <a:ext uri="{FF2B5EF4-FFF2-40B4-BE49-F238E27FC236}">
                  <a16:creationId xmlns:a16="http://schemas.microsoft.com/office/drawing/2014/main" id="{A2AD5B2C-3626-44DC-8D0C-06D145142ABB}"/>
                </a:ext>
              </a:extLst>
            </p:cNvPr>
            <p:cNvCxnSpPr>
              <a:stCxn id="32" idx="2"/>
              <a:endCxn id="30" idx="0"/>
            </p:cNvCxnSpPr>
            <p:nvPr/>
          </p:nvCxnSpPr>
          <p:spPr>
            <a:xfrm>
              <a:off x="5155423" y="3561127"/>
              <a:ext cx="0" cy="458958"/>
            </a:xfrm>
            <a:prstGeom prst="straightConnector1">
              <a:avLst/>
            </a:prstGeom>
            <a:ln w="38100" cmpd="sng">
              <a:headEnd type="arrow" w="med" len="sm"/>
              <a:tailEnd type="arrow" w="med" len="sm"/>
            </a:ln>
          </p:spPr>
          <p:style>
            <a:lnRef idx="1">
              <a:schemeClr val="dk1"/>
            </a:lnRef>
            <a:fillRef idx="0">
              <a:schemeClr val="dk1"/>
            </a:fillRef>
            <a:effectRef idx="0">
              <a:schemeClr val="dk1"/>
            </a:effectRef>
            <a:fontRef idx="minor">
              <a:schemeClr val="tx1"/>
            </a:fontRef>
          </p:style>
        </p:cxnSp>
        <p:cxnSp>
          <p:nvCxnSpPr>
            <p:cNvPr id="22" name="Straight Arrow Connector 26">
              <a:extLst>
                <a:ext uri="{FF2B5EF4-FFF2-40B4-BE49-F238E27FC236}">
                  <a16:creationId xmlns:a16="http://schemas.microsoft.com/office/drawing/2014/main" id="{C0CA3D77-4042-4E0A-AB39-E11F671D4D40}"/>
                </a:ext>
              </a:extLst>
            </p:cNvPr>
            <p:cNvCxnSpPr>
              <a:stCxn id="30" idx="2"/>
              <a:endCxn id="28" idx="0"/>
            </p:cNvCxnSpPr>
            <p:nvPr/>
          </p:nvCxnSpPr>
          <p:spPr>
            <a:xfrm flipH="1">
              <a:off x="5151830" y="4701330"/>
              <a:ext cx="3593" cy="458958"/>
            </a:xfrm>
            <a:prstGeom prst="straightConnector1">
              <a:avLst/>
            </a:prstGeom>
            <a:ln w="38100" cmpd="sng">
              <a:headEnd type="arrow" w="med" len="sm"/>
              <a:tailEnd type="arrow" w="med" len="sm"/>
            </a:ln>
          </p:spPr>
          <p:style>
            <a:lnRef idx="1">
              <a:schemeClr val="dk1"/>
            </a:lnRef>
            <a:fillRef idx="0">
              <a:schemeClr val="dk1"/>
            </a:fillRef>
            <a:effectRef idx="0">
              <a:schemeClr val="dk1"/>
            </a:effectRef>
            <a:fontRef idx="minor">
              <a:schemeClr val="tx1"/>
            </a:fontRef>
          </p:style>
        </p:cxnSp>
        <p:sp>
          <p:nvSpPr>
            <p:cNvPr id="23" name="TextBox 23">
              <a:extLst>
                <a:ext uri="{FF2B5EF4-FFF2-40B4-BE49-F238E27FC236}">
                  <a16:creationId xmlns:a16="http://schemas.microsoft.com/office/drawing/2014/main" id="{3E5D1E21-9290-4536-BCCC-FDB182B9C631}"/>
                </a:ext>
              </a:extLst>
            </p:cNvPr>
            <p:cNvSpPr txBox="1"/>
            <p:nvPr/>
          </p:nvSpPr>
          <p:spPr>
            <a:xfrm>
              <a:off x="6646438" y="5306524"/>
              <a:ext cx="1909762" cy="325047"/>
            </a:xfrm>
            <a:prstGeom prst="rect">
              <a:avLst/>
            </a:prstGeom>
            <a:noFill/>
          </p:spPr>
          <p:txBody>
            <a:bodyPr wrap="square" rtlCol="0">
              <a:spAutoFit/>
            </a:bodyPr>
            <a:lstStyle/>
            <a:p>
              <a:r>
                <a:rPr lang="en-GB" dirty="0">
                  <a:solidFill>
                    <a:schemeClr val="bg1"/>
                  </a:solidFill>
                  <a:latin typeface="Helvetica Neue"/>
                  <a:cs typeface="Helvetica Neue"/>
                </a:rPr>
                <a:t>TCP, IP, VDES, …</a:t>
              </a:r>
            </a:p>
          </p:txBody>
        </p:sp>
        <p:sp>
          <p:nvSpPr>
            <p:cNvPr id="24" name="TextBox 19">
              <a:extLst>
                <a:ext uri="{FF2B5EF4-FFF2-40B4-BE49-F238E27FC236}">
                  <a16:creationId xmlns:a16="http://schemas.microsoft.com/office/drawing/2014/main" id="{DA6553AC-6ADD-4CBC-8695-C34CB5314B06}"/>
                </a:ext>
              </a:extLst>
            </p:cNvPr>
            <p:cNvSpPr txBox="1"/>
            <p:nvPr/>
          </p:nvSpPr>
          <p:spPr>
            <a:xfrm>
              <a:off x="6626086" y="2920169"/>
              <a:ext cx="1930116" cy="568833"/>
            </a:xfrm>
            <a:prstGeom prst="rect">
              <a:avLst/>
            </a:prstGeom>
            <a:noFill/>
          </p:spPr>
          <p:txBody>
            <a:bodyPr wrap="square" rtlCol="0">
              <a:spAutoFit/>
            </a:bodyPr>
            <a:lstStyle/>
            <a:p>
              <a:r>
                <a:rPr lang="en-GB" dirty="0">
                  <a:solidFill>
                    <a:schemeClr val="bg1"/>
                  </a:solidFill>
                  <a:latin typeface="Helvetica Neue"/>
                  <a:cs typeface="Helvetica Neue"/>
                </a:rPr>
                <a:t>API aka technical service</a:t>
              </a:r>
            </a:p>
          </p:txBody>
        </p:sp>
        <p:sp>
          <p:nvSpPr>
            <p:cNvPr id="25" name="TextBox 21">
              <a:extLst>
                <a:ext uri="{FF2B5EF4-FFF2-40B4-BE49-F238E27FC236}">
                  <a16:creationId xmlns:a16="http://schemas.microsoft.com/office/drawing/2014/main" id="{B3E6B55F-8EFF-4167-9245-C445898CAB14}"/>
                </a:ext>
              </a:extLst>
            </p:cNvPr>
            <p:cNvSpPr txBox="1"/>
            <p:nvPr/>
          </p:nvSpPr>
          <p:spPr>
            <a:xfrm>
              <a:off x="6626085" y="4072242"/>
              <a:ext cx="1930117" cy="568833"/>
            </a:xfrm>
            <a:prstGeom prst="rect">
              <a:avLst/>
            </a:prstGeom>
            <a:noFill/>
          </p:spPr>
          <p:txBody>
            <a:bodyPr wrap="square" rtlCol="0">
              <a:spAutoFit/>
            </a:bodyPr>
            <a:lstStyle/>
            <a:p>
              <a:r>
                <a:rPr lang="en-GB" dirty="0">
                  <a:solidFill>
                    <a:schemeClr val="bg1"/>
                  </a:solidFill>
                  <a:latin typeface="Helvetica Neue"/>
                  <a:cs typeface="Helvetica Neue"/>
                </a:rPr>
                <a:t>RTZ, S-1xx, </a:t>
              </a:r>
              <a:br>
                <a:rPr lang="en-GB">
                  <a:solidFill>
                    <a:schemeClr val="bg1"/>
                  </a:solidFill>
                  <a:latin typeface="Helvetica Neue"/>
                  <a:cs typeface="Helvetica Neue"/>
                </a:rPr>
              </a:br>
              <a:r>
                <a:rPr lang="en-GB">
                  <a:solidFill>
                    <a:schemeClr val="bg1"/>
                  </a:solidFill>
                  <a:latin typeface="Helvetica Neue"/>
                  <a:cs typeface="Helvetica Neue"/>
                </a:rPr>
                <a:t>S-211, S-421</a:t>
              </a:r>
              <a:endParaRPr lang="en-GB" dirty="0">
                <a:solidFill>
                  <a:schemeClr val="bg1"/>
                </a:solidFill>
                <a:latin typeface="Helvetica Neue"/>
                <a:cs typeface="Helvetica Neue"/>
              </a:endParaRPr>
            </a:p>
          </p:txBody>
        </p:sp>
        <p:sp>
          <p:nvSpPr>
            <p:cNvPr id="26" name="TextBox 17">
              <a:extLst>
                <a:ext uri="{FF2B5EF4-FFF2-40B4-BE49-F238E27FC236}">
                  <a16:creationId xmlns:a16="http://schemas.microsoft.com/office/drawing/2014/main" id="{A20CB7EE-7CD0-4DCD-A1E8-A3B3F5816230}"/>
                </a:ext>
              </a:extLst>
            </p:cNvPr>
            <p:cNvSpPr txBox="1"/>
            <p:nvPr/>
          </p:nvSpPr>
          <p:spPr>
            <a:xfrm>
              <a:off x="6626086" y="1603017"/>
              <a:ext cx="1930116" cy="568833"/>
            </a:xfrm>
            <a:prstGeom prst="rect">
              <a:avLst/>
            </a:prstGeom>
            <a:noFill/>
          </p:spPr>
          <p:txBody>
            <a:bodyPr wrap="square" rtlCol="0">
              <a:spAutoFit/>
            </a:bodyPr>
            <a:lstStyle/>
            <a:p>
              <a:r>
                <a:rPr lang="en-GB" dirty="0">
                  <a:solidFill>
                    <a:schemeClr val="bg1"/>
                  </a:solidFill>
                  <a:latin typeface="Helvetica Neue"/>
                  <a:cs typeface="Helvetica Neue"/>
                </a:rPr>
                <a:t>ECDIS, VTS, Routing service…</a:t>
              </a:r>
            </a:p>
          </p:txBody>
        </p:sp>
      </p:grpSp>
      <p:sp>
        <p:nvSpPr>
          <p:cNvPr id="35" name="Titel 1"/>
          <p:cNvSpPr txBox="1">
            <a:spLocks/>
          </p:cNvSpPr>
          <p:nvPr/>
        </p:nvSpPr>
        <p:spPr>
          <a:xfrm>
            <a:off x="553091" y="180113"/>
            <a:ext cx="11322121" cy="8996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en-US" sz="4800" dirty="0"/>
              <a:t>How Standards fit</a:t>
            </a:r>
          </a:p>
        </p:txBody>
      </p:sp>
    </p:spTree>
    <p:extLst>
      <p:ext uri="{BB962C8B-B14F-4D97-AF65-F5344CB8AC3E}">
        <p14:creationId xmlns:p14="http://schemas.microsoft.com/office/powerpoint/2010/main" val="3484051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Need for data sharing</a:t>
            </a:r>
          </a:p>
        </p:txBody>
      </p:sp>
    </p:spTree>
    <p:extLst>
      <p:ext uri="{BB962C8B-B14F-4D97-AF65-F5344CB8AC3E}">
        <p14:creationId xmlns:p14="http://schemas.microsoft.com/office/powerpoint/2010/main" val="3511618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F19D67-56CA-495F-BBCD-DA58511A096F}"/>
              </a:ext>
            </a:extLst>
          </p:cNvPr>
          <p:cNvSpPr>
            <a:spLocks noGrp="1"/>
          </p:cNvSpPr>
          <p:nvPr>
            <p:ph type="title"/>
          </p:nvPr>
        </p:nvSpPr>
        <p:spPr>
          <a:xfrm>
            <a:off x="550863" y="333376"/>
            <a:ext cx="10945812" cy="1221002"/>
          </a:xfrm>
        </p:spPr>
        <p:txBody>
          <a:bodyPr>
            <a:noAutofit/>
          </a:bodyPr>
          <a:lstStyle/>
          <a:p>
            <a:r>
              <a:rPr lang="en-GB" dirty="0"/>
              <a:t>Collaboration is paramount</a:t>
            </a:r>
          </a:p>
        </p:txBody>
      </p:sp>
      <p:sp>
        <p:nvSpPr>
          <p:cNvPr id="11" name="Foliennummernplatzhalter 10"/>
          <p:cNvSpPr>
            <a:spLocks noGrp="1"/>
          </p:cNvSpPr>
          <p:nvPr>
            <p:ph type="sldNum" sz="quarter" idx="11"/>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498162-929A-4837-9CB7-1DDF87B9AD5C}" type="slidenum">
              <a:rPr lang="en-GB" smtClean="0"/>
              <a:pPr/>
              <a:t>7</a:t>
            </a:fld>
            <a:endParaRPr lang="en-GB"/>
          </a:p>
        </p:txBody>
      </p:sp>
      <p:sp>
        <p:nvSpPr>
          <p:cNvPr id="7" name="Datumsplatzhalter 6"/>
          <p:cNvSpPr>
            <a:spLocks noGrp="1"/>
          </p:cNvSpPr>
          <p:nvPr>
            <p:ph type="dt" sz="half" idx="10"/>
          </p:nvPr>
        </p:nvSpPr>
        <p:spPr>
          <a:xfrm>
            <a:off x="0" y="62801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AD75D3-437B-4423-BA01-02E7C916A902}" type="datetime1">
              <a:rPr lang="en-GB" smtClean="0"/>
              <a:pPr/>
              <a:t>05/02/2019</a:t>
            </a:fld>
            <a:endParaRPr lang="en-GB"/>
          </a:p>
        </p:txBody>
      </p:sp>
      <p:pic>
        <p:nvPicPr>
          <p:cNvPr id="9" name="Bildobjekt 12" descr="port.png">
            <a:extLst>
              <a:ext uri="{FF2B5EF4-FFF2-40B4-BE49-F238E27FC236}">
                <a16:creationId xmlns:a16="http://schemas.microsoft.com/office/drawing/2014/main" id="{0A3333A5-7A5D-4BC1-A7EA-0063797827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684" y="2493342"/>
            <a:ext cx="5283557" cy="1683359"/>
          </a:xfrm>
          <a:prstGeom prst="rect">
            <a:avLst/>
          </a:prstGeom>
        </p:spPr>
      </p:pic>
      <p:pic>
        <p:nvPicPr>
          <p:cNvPr id="15" name="Bildobjekt 5" descr="vessel.png">
            <a:extLst>
              <a:ext uri="{FF2B5EF4-FFF2-40B4-BE49-F238E27FC236}">
                <a16:creationId xmlns:a16="http://schemas.microsoft.com/office/drawing/2014/main" id="{DFA9C139-F6F0-4F93-8299-AD1526B16C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9538" y="2490731"/>
            <a:ext cx="1562543" cy="404309"/>
          </a:xfrm>
          <a:prstGeom prst="rect">
            <a:avLst/>
          </a:prstGeom>
        </p:spPr>
      </p:pic>
      <p:pic>
        <p:nvPicPr>
          <p:cNvPr id="22" name="Bildobjekt 6" descr="port.png">
            <a:extLst>
              <a:ext uri="{FF2B5EF4-FFF2-40B4-BE49-F238E27FC236}">
                <a16:creationId xmlns:a16="http://schemas.microsoft.com/office/drawing/2014/main" id="{E89CE93F-DC2B-4C58-8585-2C7C294A79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3092" y="4747731"/>
            <a:ext cx="2022277" cy="644305"/>
          </a:xfrm>
          <a:prstGeom prst="rect">
            <a:avLst/>
          </a:prstGeom>
        </p:spPr>
      </p:pic>
      <p:sp>
        <p:nvSpPr>
          <p:cNvPr id="3" name="Pfeil: nach rechts gekrümmt 2">
            <a:extLst>
              <a:ext uri="{FF2B5EF4-FFF2-40B4-BE49-F238E27FC236}">
                <a16:creationId xmlns:a16="http://schemas.microsoft.com/office/drawing/2014/main" id="{A85742BC-3950-4B25-BC27-24A4C08205FC}"/>
              </a:ext>
            </a:extLst>
          </p:cNvPr>
          <p:cNvSpPr/>
          <p:nvPr/>
        </p:nvSpPr>
        <p:spPr>
          <a:xfrm>
            <a:off x="5725118" y="2916618"/>
            <a:ext cx="1736105" cy="1246239"/>
          </a:xfrm>
          <a:prstGeom prst="curvedRightArrow">
            <a:avLst/>
          </a:prstGeom>
          <a:gradFill>
            <a:gsLst>
              <a:gs pos="50000">
                <a:schemeClr val="accent1">
                  <a:tint val="100000"/>
                  <a:shade val="100000"/>
                  <a:satMod val="130000"/>
                  <a:alpha val="5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1">
              <a:solidFill>
                <a:schemeClr val="tx1"/>
              </a:solidFill>
            </a:endParaRPr>
          </a:p>
        </p:txBody>
      </p:sp>
      <p:sp>
        <p:nvSpPr>
          <p:cNvPr id="14" name="Pfeil: nach rechts gekrümmt 13">
            <a:extLst>
              <a:ext uri="{FF2B5EF4-FFF2-40B4-BE49-F238E27FC236}">
                <a16:creationId xmlns:a16="http://schemas.microsoft.com/office/drawing/2014/main" id="{79606924-14B9-45AE-BED6-BF045C22C4CE}"/>
              </a:ext>
            </a:extLst>
          </p:cNvPr>
          <p:cNvSpPr/>
          <p:nvPr/>
        </p:nvSpPr>
        <p:spPr>
          <a:xfrm rot="10800000">
            <a:off x="8026554" y="2768191"/>
            <a:ext cx="1736105" cy="1246239"/>
          </a:xfrm>
          <a:prstGeom prst="curvedRightArrow">
            <a:avLst/>
          </a:prstGeom>
          <a:gradFill>
            <a:gsLst>
              <a:gs pos="50000">
                <a:schemeClr val="accent1">
                  <a:tint val="100000"/>
                  <a:shade val="100000"/>
                  <a:satMod val="130000"/>
                  <a:alpha val="5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1">
              <a:solidFill>
                <a:schemeClr val="tx1"/>
              </a:solidFill>
            </a:endParaRPr>
          </a:p>
        </p:txBody>
      </p:sp>
      <p:sp>
        <p:nvSpPr>
          <p:cNvPr id="5" name="Pfeil: nach unten gekrümmt 4">
            <a:extLst>
              <a:ext uri="{FF2B5EF4-FFF2-40B4-BE49-F238E27FC236}">
                <a16:creationId xmlns:a16="http://schemas.microsoft.com/office/drawing/2014/main" id="{22DBB9F0-819B-4DD1-BD32-87D26B3D56C7}"/>
              </a:ext>
            </a:extLst>
          </p:cNvPr>
          <p:cNvSpPr/>
          <p:nvPr/>
        </p:nvSpPr>
        <p:spPr>
          <a:xfrm rot="1082369">
            <a:off x="2966675" y="2462553"/>
            <a:ext cx="2952256" cy="448475"/>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1">
              <a:solidFill>
                <a:schemeClr val="tx1"/>
              </a:solidFill>
            </a:endParaRPr>
          </a:p>
        </p:txBody>
      </p:sp>
      <p:sp>
        <p:nvSpPr>
          <p:cNvPr id="16" name="Pfeil: nach unten gekrümmt 15">
            <a:extLst>
              <a:ext uri="{FF2B5EF4-FFF2-40B4-BE49-F238E27FC236}">
                <a16:creationId xmlns:a16="http://schemas.microsoft.com/office/drawing/2014/main" id="{3F9DE5A5-226F-418E-B937-D01276983409}"/>
              </a:ext>
            </a:extLst>
          </p:cNvPr>
          <p:cNvSpPr/>
          <p:nvPr/>
        </p:nvSpPr>
        <p:spPr>
          <a:xfrm rot="9393435">
            <a:off x="3148256" y="4681276"/>
            <a:ext cx="2776097" cy="434648"/>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1">
              <a:solidFill>
                <a:schemeClr val="tx1"/>
              </a:solidFill>
            </a:endParaRPr>
          </a:p>
        </p:txBody>
      </p:sp>
      <p:sp>
        <p:nvSpPr>
          <p:cNvPr id="19" name="Pfeil: nach unten gekrümmt 18">
            <a:extLst>
              <a:ext uri="{FF2B5EF4-FFF2-40B4-BE49-F238E27FC236}">
                <a16:creationId xmlns:a16="http://schemas.microsoft.com/office/drawing/2014/main" id="{86DE6F84-8316-4097-9C78-CE87959C01D5}"/>
              </a:ext>
            </a:extLst>
          </p:cNvPr>
          <p:cNvSpPr/>
          <p:nvPr/>
        </p:nvSpPr>
        <p:spPr>
          <a:xfrm rot="20782625">
            <a:off x="2730521" y="4005011"/>
            <a:ext cx="2952256" cy="448475"/>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1">
              <a:solidFill>
                <a:schemeClr val="tx1"/>
              </a:solidFill>
            </a:endParaRPr>
          </a:p>
        </p:txBody>
      </p:sp>
      <p:sp>
        <p:nvSpPr>
          <p:cNvPr id="23" name="Pfeil: nach unten gekrümmt 22">
            <a:extLst>
              <a:ext uri="{FF2B5EF4-FFF2-40B4-BE49-F238E27FC236}">
                <a16:creationId xmlns:a16="http://schemas.microsoft.com/office/drawing/2014/main" id="{488784CE-82E8-4529-97B3-0930BACC43B4}"/>
              </a:ext>
            </a:extLst>
          </p:cNvPr>
          <p:cNvSpPr/>
          <p:nvPr/>
        </p:nvSpPr>
        <p:spPr>
          <a:xfrm rot="11638728">
            <a:off x="2632688" y="3240395"/>
            <a:ext cx="2999173" cy="434648"/>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1">
              <a:solidFill>
                <a:schemeClr val="tx1"/>
              </a:solidFill>
            </a:endParaRPr>
          </a:p>
        </p:txBody>
      </p:sp>
      <p:sp>
        <p:nvSpPr>
          <p:cNvPr id="17" name="Pfeil: nach unten gekrümmt 15">
            <a:extLst>
              <a:ext uri="{FF2B5EF4-FFF2-40B4-BE49-F238E27FC236}">
                <a16:creationId xmlns:a16="http://schemas.microsoft.com/office/drawing/2014/main" id="{3F9DE5A5-226F-418E-B937-D01276983409}"/>
              </a:ext>
            </a:extLst>
          </p:cNvPr>
          <p:cNvSpPr/>
          <p:nvPr/>
        </p:nvSpPr>
        <p:spPr>
          <a:xfrm rot="9032469">
            <a:off x="8163903" y="4904033"/>
            <a:ext cx="2085723" cy="434648"/>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1">
              <a:solidFill>
                <a:schemeClr val="tx1"/>
              </a:solidFill>
            </a:endParaRPr>
          </a:p>
        </p:txBody>
      </p:sp>
      <p:sp>
        <p:nvSpPr>
          <p:cNvPr id="20" name="Pfeil: nach unten gekrümmt 18">
            <a:extLst>
              <a:ext uri="{FF2B5EF4-FFF2-40B4-BE49-F238E27FC236}">
                <a16:creationId xmlns:a16="http://schemas.microsoft.com/office/drawing/2014/main" id="{86DE6F84-8316-4097-9C78-CE87959C01D5}"/>
              </a:ext>
            </a:extLst>
          </p:cNvPr>
          <p:cNvSpPr/>
          <p:nvPr/>
        </p:nvSpPr>
        <p:spPr>
          <a:xfrm rot="20421659">
            <a:off x="7618877" y="4124499"/>
            <a:ext cx="2218075" cy="448475"/>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1">
              <a:solidFill>
                <a:schemeClr val="tx1"/>
              </a:solidFill>
            </a:endParaRPr>
          </a:p>
        </p:txBody>
      </p:sp>
      <p:sp>
        <p:nvSpPr>
          <p:cNvPr id="4" name="textruta 3"/>
          <p:cNvSpPr txBox="1"/>
          <p:nvPr/>
        </p:nvSpPr>
        <p:spPr>
          <a:xfrm>
            <a:off x="2159641" y="1954764"/>
            <a:ext cx="761747" cy="369332"/>
          </a:xfrm>
          <a:prstGeom prst="rect">
            <a:avLst/>
          </a:prstGeom>
          <a:noFill/>
        </p:spPr>
        <p:txBody>
          <a:bodyPr wrap="none" rtlCol="0">
            <a:spAutoFit/>
          </a:bodyPr>
          <a:lstStyle/>
          <a:p>
            <a:r>
              <a:rPr lang="en-GB" dirty="0">
                <a:solidFill>
                  <a:schemeClr val="bg1"/>
                </a:solidFill>
              </a:rPr>
              <a:t>Ships</a:t>
            </a:r>
          </a:p>
        </p:txBody>
      </p:sp>
      <p:sp>
        <p:nvSpPr>
          <p:cNvPr id="6" name="textruta 5"/>
          <p:cNvSpPr txBox="1"/>
          <p:nvPr/>
        </p:nvSpPr>
        <p:spPr>
          <a:xfrm>
            <a:off x="6676385" y="4297087"/>
            <a:ext cx="723275" cy="369332"/>
          </a:xfrm>
          <a:prstGeom prst="rect">
            <a:avLst/>
          </a:prstGeom>
          <a:noFill/>
        </p:spPr>
        <p:txBody>
          <a:bodyPr wrap="none" rtlCol="0">
            <a:spAutoFit/>
          </a:bodyPr>
          <a:lstStyle/>
          <a:p>
            <a:r>
              <a:rPr lang="en-GB" dirty="0">
                <a:solidFill>
                  <a:schemeClr val="bg1"/>
                </a:solidFill>
              </a:rPr>
              <a:t>Ports</a:t>
            </a:r>
          </a:p>
        </p:txBody>
      </p:sp>
      <p:sp>
        <p:nvSpPr>
          <p:cNvPr id="8" name="textruta 7"/>
          <p:cNvSpPr txBox="1"/>
          <p:nvPr/>
        </p:nvSpPr>
        <p:spPr>
          <a:xfrm>
            <a:off x="2090487" y="5332107"/>
            <a:ext cx="1300356" cy="646331"/>
          </a:xfrm>
          <a:prstGeom prst="rect">
            <a:avLst/>
          </a:prstGeom>
          <a:noFill/>
        </p:spPr>
        <p:txBody>
          <a:bodyPr wrap="none" rtlCol="0">
            <a:spAutoFit/>
          </a:bodyPr>
          <a:lstStyle/>
          <a:p>
            <a:pPr algn="ctr"/>
            <a:r>
              <a:rPr lang="en-GB" dirty="0">
                <a:solidFill>
                  <a:schemeClr val="bg1"/>
                </a:solidFill>
              </a:rPr>
              <a:t>Hinterland </a:t>
            </a:r>
            <a:br>
              <a:rPr lang="en-GB" dirty="0">
                <a:solidFill>
                  <a:schemeClr val="bg1"/>
                </a:solidFill>
              </a:rPr>
            </a:br>
            <a:r>
              <a:rPr lang="en-GB" dirty="0">
                <a:solidFill>
                  <a:schemeClr val="bg1"/>
                </a:solidFill>
              </a:rPr>
              <a:t>operators</a:t>
            </a:r>
          </a:p>
        </p:txBody>
      </p:sp>
      <p:pic>
        <p:nvPicPr>
          <p:cNvPr id="10" name="Bildobjekt 9" descr="Port call sync vs port call opt.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9665" y="4907925"/>
            <a:ext cx="762000" cy="361951"/>
          </a:xfrm>
          <a:prstGeom prst="rect">
            <a:avLst/>
          </a:prstGeom>
        </p:spPr>
      </p:pic>
      <p:sp>
        <p:nvSpPr>
          <p:cNvPr id="12" name="textruta 11"/>
          <p:cNvSpPr txBox="1"/>
          <p:nvPr/>
        </p:nvSpPr>
        <p:spPr>
          <a:xfrm>
            <a:off x="3815377" y="2771892"/>
            <a:ext cx="1152751" cy="508088"/>
          </a:xfrm>
          <a:prstGeom prst="rect">
            <a:avLst/>
          </a:prstGeom>
          <a:solidFill>
            <a:schemeClr val="bg1">
              <a:lumMod val="85000"/>
              <a:alpha val="50000"/>
            </a:schemeClr>
          </a:solidFill>
        </p:spPr>
        <p:txBody>
          <a:bodyPr wrap="none" rtlCol="0">
            <a:spAutoFit/>
          </a:bodyPr>
          <a:lstStyle/>
          <a:p>
            <a:pPr algn="ctr"/>
            <a:r>
              <a:rPr lang="en-GB" sz="1351" dirty="0"/>
              <a:t>External </a:t>
            </a:r>
            <a:br>
              <a:rPr lang="en-GB" sz="1351" dirty="0"/>
            </a:br>
            <a:r>
              <a:rPr lang="en-GB" sz="1351" dirty="0"/>
              <a:t>collaboration </a:t>
            </a:r>
          </a:p>
        </p:txBody>
      </p:sp>
      <p:sp>
        <p:nvSpPr>
          <p:cNvPr id="25" name="textruta 24"/>
          <p:cNvSpPr txBox="1"/>
          <p:nvPr/>
        </p:nvSpPr>
        <p:spPr>
          <a:xfrm>
            <a:off x="3834610" y="4221088"/>
            <a:ext cx="1114279" cy="508088"/>
          </a:xfrm>
          <a:prstGeom prst="rect">
            <a:avLst/>
          </a:prstGeom>
          <a:solidFill>
            <a:schemeClr val="bg1">
              <a:lumMod val="85000"/>
              <a:alpha val="50000"/>
            </a:schemeClr>
          </a:solidFill>
        </p:spPr>
        <p:txBody>
          <a:bodyPr wrap="none" rtlCol="0">
            <a:spAutoFit/>
          </a:bodyPr>
          <a:lstStyle/>
          <a:p>
            <a:pPr algn="ctr"/>
            <a:r>
              <a:rPr lang="en-GB" sz="1351" dirty="0"/>
              <a:t>External </a:t>
            </a:r>
            <a:br>
              <a:rPr lang="en-GB" sz="1351" dirty="0"/>
            </a:br>
            <a:r>
              <a:rPr lang="en-GB" sz="1351" dirty="0"/>
              <a:t>collaboration</a:t>
            </a:r>
          </a:p>
        </p:txBody>
      </p:sp>
      <p:sp>
        <p:nvSpPr>
          <p:cNvPr id="26" name="textruta 25"/>
          <p:cNvSpPr txBox="1"/>
          <p:nvPr/>
        </p:nvSpPr>
        <p:spPr>
          <a:xfrm>
            <a:off x="8468378" y="4536640"/>
            <a:ext cx="1114279" cy="508088"/>
          </a:xfrm>
          <a:prstGeom prst="rect">
            <a:avLst/>
          </a:prstGeom>
          <a:solidFill>
            <a:schemeClr val="bg1">
              <a:lumMod val="85000"/>
              <a:alpha val="50000"/>
            </a:schemeClr>
          </a:solidFill>
        </p:spPr>
        <p:txBody>
          <a:bodyPr wrap="none" rtlCol="0">
            <a:spAutoFit/>
          </a:bodyPr>
          <a:lstStyle/>
          <a:p>
            <a:pPr algn="ctr"/>
            <a:r>
              <a:rPr lang="en-GB" sz="1351" dirty="0"/>
              <a:t>External </a:t>
            </a:r>
            <a:br>
              <a:rPr lang="en-GB" sz="1351" dirty="0"/>
            </a:br>
            <a:r>
              <a:rPr lang="en-GB" sz="1351" dirty="0"/>
              <a:t>collaboration</a:t>
            </a:r>
          </a:p>
        </p:txBody>
      </p:sp>
      <p:sp>
        <p:nvSpPr>
          <p:cNvPr id="27" name="textruta 26"/>
          <p:cNvSpPr txBox="1"/>
          <p:nvPr/>
        </p:nvSpPr>
        <p:spPr>
          <a:xfrm>
            <a:off x="7145711" y="3227188"/>
            <a:ext cx="1114279" cy="508088"/>
          </a:xfrm>
          <a:prstGeom prst="rect">
            <a:avLst/>
          </a:prstGeom>
          <a:solidFill>
            <a:schemeClr val="bg1">
              <a:lumMod val="85000"/>
              <a:alpha val="92000"/>
            </a:schemeClr>
          </a:solidFill>
        </p:spPr>
        <p:txBody>
          <a:bodyPr wrap="none" rtlCol="0">
            <a:spAutoFit/>
          </a:bodyPr>
          <a:lstStyle/>
          <a:p>
            <a:pPr algn="ctr"/>
            <a:r>
              <a:rPr lang="en-GB" sz="1351" dirty="0"/>
              <a:t>Internal</a:t>
            </a:r>
            <a:br>
              <a:rPr lang="en-GB" sz="1351" dirty="0"/>
            </a:br>
            <a:r>
              <a:rPr lang="en-GB" sz="1351" dirty="0"/>
              <a:t>collaboration</a:t>
            </a:r>
          </a:p>
        </p:txBody>
      </p:sp>
      <p:sp>
        <p:nvSpPr>
          <p:cNvPr id="24" name="TextBox 5"/>
          <p:cNvSpPr txBox="1"/>
          <p:nvPr/>
        </p:nvSpPr>
        <p:spPr>
          <a:xfrm>
            <a:off x="9372723" y="5940848"/>
            <a:ext cx="1697901" cy="215444"/>
          </a:xfrm>
          <a:prstGeom prst="rect">
            <a:avLst/>
          </a:prstGeom>
          <a:noFill/>
        </p:spPr>
        <p:txBody>
          <a:bodyPr wrap="none" rtlCol="0">
            <a:spAutoFit/>
          </a:bodyPr>
          <a:lstStyle/>
          <a:p>
            <a:r>
              <a:rPr lang="en-US" sz="800" dirty="0"/>
              <a:t>Source</a:t>
            </a:r>
            <a:r>
              <a:rPr lang="en-US" sz="800"/>
              <a:t>: STM Validation Project 2018</a:t>
            </a:r>
            <a:endParaRPr lang="en-US" sz="800" dirty="0"/>
          </a:p>
        </p:txBody>
      </p:sp>
    </p:spTree>
    <p:extLst>
      <p:ext uri="{BB962C8B-B14F-4D97-AF65-F5344CB8AC3E}">
        <p14:creationId xmlns:p14="http://schemas.microsoft.com/office/powerpoint/2010/main" val="2753568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A5B56CC-5E87-4539-A74C-80440218CF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8773" y="3657600"/>
            <a:ext cx="2782792" cy="1956596"/>
          </a:xfrm>
          <a:prstGeom prst="rect">
            <a:avLst/>
          </a:prstGeom>
        </p:spPr>
      </p:pic>
      <p:pic>
        <p:nvPicPr>
          <p:cNvPr id="6" name="Grafik 5">
            <a:extLst>
              <a:ext uri="{FF2B5EF4-FFF2-40B4-BE49-F238E27FC236}">
                <a16:creationId xmlns:a16="http://schemas.microsoft.com/office/drawing/2014/main" id="{A16F3A53-E791-41AF-915E-B443A88C0BE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11790" y="1106765"/>
            <a:ext cx="4057650" cy="2175153"/>
          </a:xfrm>
          <a:prstGeom prst="rect">
            <a:avLst/>
          </a:prstGeom>
        </p:spPr>
      </p:pic>
      <p:pic>
        <p:nvPicPr>
          <p:cNvPr id="9" name="Grafik 8">
            <a:extLst>
              <a:ext uri="{FF2B5EF4-FFF2-40B4-BE49-F238E27FC236}">
                <a16:creationId xmlns:a16="http://schemas.microsoft.com/office/drawing/2014/main" id="{3AF2D62C-40C9-4F1D-BFFE-11E70E075B9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32122" y="3702598"/>
            <a:ext cx="3362876" cy="2164227"/>
          </a:xfrm>
          <a:prstGeom prst="rect">
            <a:avLst/>
          </a:prstGeom>
        </p:spPr>
      </p:pic>
      <p:sp>
        <p:nvSpPr>
          <p:cNvPr id="2" name="Titel 1">
            <a:extLst>
              <a:ext uri="{FF2B5EF4-FFF2-40B4-BE49-F238E27FC236}">
                <a16:creationId xmlns:a16="http://schemas.microsoft.com/office/drawing/2014/main" id="{49F769C8-1711-4E1F-B8AC-A616F0A78610}"/>
              </a:ext>
            </a:extLst>
          </p:cNvPr>
          <p:cNvSpPr>
            <a:spLocks noGrp="1"/>
          </p:cNvSpPr>
          <p:nvPr>
            <p:ph type="title"/>
          </p:nvPr>
        </p:nvSpPr>
        <p:spPr>
          <a:xfrm>
            <a:off x="498773" y="26677"/>
            <a:ext cx="10945812" cy="964498"/>
          </a:xfrm>
        </p:spPr>
        <p:txBody>
          <a:bodyPr>
            <a:normAutofit/>
          </a:bodyPr>
          <a:lstStyle/>
          <a:p>
            <a:pPr algn="ctr"/>
            <a:r>
              <a:rPr lang="de-DE" sz="4000" dirty="0">
                <a:solidFill>
                  <a:schemeClr val="tx1"/>
                </a:solidFill>
              </a:rPr>
              <a:t>AIRPORT CDM</a:t>
            </a:r>
            <a:endParaRPr lang="de-DE" sz="2000" dirty="0">
              <a:solidFill>
                <a:schemeClr val="tx1"/>
              </a:solidFill>
            </a:endParaRPr>
          </a:p>
        </p:txBody>
      </p:sp>
      <p:pic>
        <p:nvPicPr>
          <p:cNvPr id="5" name="Grafik 4">
            <a:extLst>
              <a:ext uri="{FF2B5EF4-FFF2-40B4-BE49-F238E27FC236}">
                <a16:creationId xmlns:a16="http://schemas.microsoft.com/office/drawing/2014/main" id="{6B6224FB-FF6B-4061-B951-13C69CBBEDC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00200" y="935883"/>
            <a:ext cx="3834765" cy="2516918"/>
          </a:xfrm>
          <a:prstGeom prst="rect">
            <a:avLst/>
          </a:prstGeom>
        </p:spPr>
      </p:pic>
      <p:sp>
        <p:nvSpPr>
          <p:cNvPr id="7" name="Textfeld 6">
            <a:extLst>
              <a:ext uri="{FF2B5EF4-FFF2-40B4-BE49-F238E27FC236}">
                <a16:creationId xmlns:a16="http://schemas.microsoft.com/office/drawing/2014/main" id="{6E00D5B9-112D-43C4-A9B0-234D85D05343}"/>
              </a:ext>
            </a:extLst>
          </p:cNvPr>
          <p:cNvSpPr txBox="1"/>
          <p:nvPr/>
        </p:nvSpPr>
        <p:spPr>
          <a:xfrm>
            <a:off x="2318456" y="1581762"/>
            <a:ext cx="2920992" cy="215444"/>
          </a:xfrm>
          <a:prstGeom prst="rect">
            <a:avLst/>
          </a:prstGeom>
          <a:noFill/>
        </p:spPr>
        <p:txBody>
          <a:bodyPr wrap="none" rtlCol="0">
            <a:spAutoFit/>
          </a:bodyPr>
          <a:lstStyle/>
          <a:p>
            <a:r>
              <a:rPr lang="de-DE" sz="800" dirty="0"/>
              <a:t>Source: FRAPORT - A-CDM Implementation Progress 2016</a:t>
            </a:r>
          </a:p>
        </p:txBody>
      </p:sp>
      <p:pic>
        <p:nvPicPr>
          <p:cNvPr id="10" name="Grafik 9">
            <a:extLst>
              <a:ext uri="{FF2B5EF4-FFF2-40B4-BE49-F238E27FC236}">
                <a16:creationId xmlns:a16="http://schemas.microsoft.com/office/drawing/2014/main" id="{01340909-1A91-4926-984A-E40D1D8D2EA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417854" y="3651494"/>
            <a:ext cx="3211830" cy="2322732"/>
          </a:xfrm>
          <a:prstGeom prst="rect">
            <a:avLst/>
          </a:prstGeom>
        </p:spPr>
      </p:pic>
      <p:sp>
        <p:nvSpPr>
          <p:cNvPr id="12" name="Textfeld 11">
            <a:extLst>
              <a:ext uri="{FF2B5EF4-FFF2-40B4-BE49-F238E27FC236}">
                <a16:creationId xmlns:a16="http://schemas.microsoft.com/office/drawing/2014/main" id="{CFA676D9-9B3E-4D77-B85A-B3A6F73BF8E2}"/>
              </a:ext>
            </a:extLst>
          </p:cNvPr>
          <p:cNvSpPr txBox="1"/>
          <p:nvPr/>
        </p:nvSpPr>
        <p:spPr>
          <a:xfrm>
            <a:off x="4750824" y="6560719"/>
            <a:ext cx="2545890" cy="215444"/>
          </a:xfrm>
          <a:prstGeom prst="rect">
            <a:avLst/>
          </a:prstGeom>
          <a:solidFill>
            <a:schemeClr val="bg1"/>
          </a:solidFill>
        </p:spPr>
        <p:txBody>
          <a:bodyPr wrap="none" rtlCol="0">
            <a:spAutoFit/>
          </a:bodyPr>
          <a:lstStyle/>
          <a:p>
            <a:r>
              <a:rPr lang="de-DE" sz="800" dirty="0"/>
              <a:t>Source: </a:t>
            </a:r>
            <a:r>
              <a:rPr lang="en-US" sz="800" dirty="0"/>
              <a:t>Bastien Bernard A-CDM Subgroup CANSO</a:t>
            </a:r>
            <a:endParaRPr lang="de-DE" sz="800" dirty="0"/>
          </a:p>
        </p:txBody>
      </p:sp>
      <p:sp>
        <p:nvSpPr>
          <p:cNvPr id="13" name="Textfeld 12">
            <a:extLst>
              <a:ext uri="{FF2B5EF4-FFF2-40B4-BE49-F238E27FC236}">
                <a16:creationId xmlns:a16="http://schemas.microsoft.com/office/drawing/2014/main" id="{918644A0-B9B1-4CF7-A518-AB5CB0014C37}"/>
              </a:ext>
            </a:extLst>
          </p:cNvPr>
          <p:cNvSpPr txBox="1"/>
          <p:nvPr/>
        </p:nvSpPr>
        <p:spPr>
          <a:xfrm>
            <a:off x="8440615" y="5896308"/>
            <a:ext cx="2545890" cy="215444"/>
          </a:xfrm>
          <a:prstGeom prst="rect">
            <a:avLst/>
          </a:prstGeom>
          <a:solidFill>
            <a:schemeClr val="bg1"/>
          </a:solidFill>
        </p:spPr>
        <p:txBody>
          <a:bodyPr wrap="none" rtlCol="0">
            <a:spAutoFit/>
          </a:bodyPr>
          <a:lstStyle/>
          <a:p>
            <a:r>
              <a:rPr lang="de-DE" sz="800" dirty="0"/>
              <a:t>Source: </a:t>
            </a:r>
            <a:r>
              <a:rPr lang="en-US" sz="800" dirty="0"/>
              <a:t>Bastien Bernard A-CDM Subgroup CANSO</a:t>
            </a:r>
            <a:endParaRPr lang="de-DE" sz="800" dirty="0"/>
          </a:p>
        </p:txBody>
      </p:sp>
    </p:spTree>
    <p:extLst>
      <p:ext uri="{BB962C8B-B14F-4D97-AF65-F5344CB8AC3E}">
        <p14:creationId xmlns:p14="http://schemas.microsoft.com/office/powerpoint/2010/main" val="30465046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collaboratio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1736" y="1726961"/>
            <a:ext cx="508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023769" y="3787941"/>
            <a:ext cx="5574192" cy="1277273"/>
          </a:xfrm>
          <a:prstGeom prst="rect">
            <a:avLst/>
          </a:prstGeom>
        </p:spPr>
        <p:txBody>
          <a:bodyPr wrap="square">
            <a:spAutoFit/>
          </a:bodyPr>
          <a:lstStyle/>
          <a:p>
            <a:pPr marL="380990" indent="-380990">
              <a:spcBef>
                <a:spcPts val="4000"/>
              </a:spcBef>
              <a:buFont typeface="Arial" panose="020B0604020202020204" pitchFamily="34" charset="0"/>
              <a:buChar char="•"/>
            </a:pPr>
            <a:r>
              <a:rPr lang="en-AU" sz="2400" dirty="0" err="1">
                <a:latin typeface="Arial Narrow" panose="020B0606020202030204" pitchFamily="34" charset="0"/>
              </a:rPr>
              <a:t>PortCDM</a:t>
            </a:r>
            <a:r>
              <a:rPr lang="en-AU" sz="2400" dirty="0">
                <a:latin typeface="Arial Narrow" panose="020B0606020202030204" pitchFamily="34" charset="0"/>
              </a:rPr>
              <a:t> results in informed, </a:t>
            </a:r>
            <a:r>
              <a:rPr lang="en-AU" sz="2400" u="sng" dirty="0">
                <a:latin typeface="Arial Narrow" panose="020B0606020202030204" pitchFamily="34" charset="0"/>
              </a:rPr>
              <a:t>collaborative</a:t>
            </a:r>
            <a:r>
              <a:rPr lang="en-AU" sz="2400" dirty="0">
                <a:latin typeface="Arial Narrow" panose="020B0606020202030204" pitchFamily="34" charset="0"/>
              </a:rPr>
              <a:t> and  </a:t>
            </a:r>
            <a:r>
              <a:rPr lang="en-AU" sz="2400" u="sng" dirty="0">
                <a:latin typeface="Arial Narrow" panose="020B0606020202030204" pitchFamily="34" charset="0"/>
              </a:rPr>
              <a:t>synchronized</a:t>
            </a:r>
            <a:r>
              <a:rPr lang="en-AU" sz="2400" dirty="0">
                <a:latin typeface="Arial Narrow" panose="020B0606020202030204" pitchFamily="34" charset="0"/>
              </a:rPr>
              <a:t> decision-making</a:t>
            </a:r>
          </a:p>
          <a:p>
            <a:pPr marL="358775">
              <a:spcBef>
                <a:spcPts val="600"/>
              </a:spcBef>
            </a:pPr>
            <a:r>
              <a:rPr lang="en-AU" sz="2400" dirty="0">
                <a:latin typeface="Arial Narrow" panose="020B0606020202030204" pitchFamily="34" charset="0"/>
              </a:rPr>
              <a:t> - it is </a:t>
            </a:r>
            <a:r>
              <a:rPr lang="en-AU" sz="2400" u="sng" dirty="0">
                <a:solidFill>
                  <a:srgbClr val="FF0000"/>
                </a:solidFill>
                <a:latin typeface="Arial Narrow" panose="020B0606020202030204" pitchFamily="34" charset="0"/>
              </a:rPr>
              <a:t>NOT</a:t>
            </a:r>
            <a:r>
              <a:rPr lang="en-AU" sz="2400" dirty="0">
                <a:latin typeface="Arial Narrow" panose="020B0606020202030204" pitchFamily="34" charset="0"/>
              </a:rPr>
              <a:t> group decision-making</a:t>
            </a:r>
          </a:p>
        </p:txBody>
      </p:sp>
      <p:sp>
        <p:nvSpPr>
          <p:cNvPr id="7" name="Rectangle 6"/>
          <p:cNvSpPr/>
          <p:nvPr/>
        </p:nvSpPr>
        <p:spPr>
          <a:xfrm>
            <a:off x="6023769" y="2073420"/>
            <a:ext cx="4526469" cy="1200329"/>
          </a:xfrm>
          <a:prstGeom prst="rect">
            <a:avLst/>
          </a:prstGeom>
        </p:spPr>
        <p:txBody>
          <a:bodyPr wrap="square">
            <a:spAutoFit/>
          </a:bodyPr>
          <a:lstStyle/>
          <a:p>
            <a:pPr marL="380990" indent="-380990">
              <a:spcBef>
                <a:spcPts val="4000"/>
              </a:spcBef>
              <a:buFont typeface="Arial" panose="020B0604020202020204" pitchFamily="34" charset="0"/>
              <a:buChar char="•"/>
            </a:pPr>
            <a:r>
              <a:rPr lang="en-AU" sz="2400" dirty="0">
                <a:latin typeface="Arial Narrow" panose="020B0606020202030204" pitchFamily="34" charset="0"/>
              </a:rPr>
              <a:t>keeping others in the maritime transportation chain informed about what is going on</a:t>
            </a:r>
          </a:p>
        </p:txBody>
      </p:sp>
      <p:sp>
        <p:nvSpPr>
          <p:cNvPr id="2" name="Titel 1"/>
          <p:cNvSpPr>
            <a:spLocks noGrp="1"/>
          </p:cNvSpPr>
          <p:nvPr>
            <p:ph type="title"/>
          </p:nvPr>
        </p:nvSpPr>
        <p:spPr>
          <a:xfrm>
            <a:off x="550863" y="333376"/>
            <a:ext cx="10945812" cy="849688"/>
          </a:xfrm>
        </p:spPr>
        <p:txBody>
          <a:bodyPr>
            <a:normAutofit/>
          </a:bodyPr>
          <a:lstStyle/>
          <a:p>
            <a:r>
              <a:rPr lang="en-US" sz="2800" dirty="0"/>
              <a:t>Port Collaborative Decision Making (PortCDM) – A-CDM inspired</a:t>
            </a:r>
          </a:p>
        </p:txBody>
      </p:sp>
    </p:spTree>
    <p:extLst>
      <p:ext uri="{BB962C8B-B14F-4D97-AF65-F5344CB8AC3E}">
        <p14:creationId xmlns:p14="http://schemas.microsoft.com/office/powerpoint/2010/main" val="2506047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Avdelare">
  <a:themeElements>
    <a:clrScheme name="RISE">
      <a:dk1>
        <a:sysClr val="windowText" lastClr="000000"/>
      </a:dk1>
      <a:lt1>
        <a:sysClr val="window" lastClr="FFFFFF"/>
      </a:lt1>
      <a:dk2>
        <a:srgbClr val="8E837F"/>
      </a:dk2>
      <a:lt2>
        <a:srgbClr val="C6BEBC"/>
      </a:lt2>
      <a:accent1>
        <a:srgbClr val="BEBD00"/>
      </a:accent1>
      <a:accent2>
        <a:srgbClr val="708429"/>
      </a:accent2>
      <a:accent3>
        <a:srgbClr val="902E57"/>
      </a:accent3>
      <a:accent4>
        <a:srgbClr val="2391CE"/>
      </a:accent4>
      <a:accent5>
        <a:srgbClr val="F28C14"/>
      </a:accent5>
      <a:accent6>
        <a:srgbClr val="44521F"/>
      </a:accent6>
      <a:hlink>
        <a:srgbClr val="0E3192"/>
      </a:hlink>
      <a:folHlink>
        <a:srgbClr val="92C7E9"/>
      </a:folHlink>
    </a:clrScheme>
    <a:fontScheme name="RIS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vdelare">
  <a:themeElements>
    <a:clrScheme name="RISE">
      <a:dk1>
        <a:sysClr val="windowText" lastClr="000000"/>
      </a:dk1>
      <a:lt1>
        <a:sysClr val="window" lastClr="FFFFFF"/>
      </a:lt1>
      <a:dk2>
        <a:srgbClr val="8E837F"/>
      </a:dk2>
      <a:lt2>
        <a:srgbClr val="C6BEBC"/>
      </a:lt2>
      <a:accent1>
        <a:srgbClr val="BEBD00"/>
      </a:accent1>
      <a:accent2>
        <a:srgbClr val="708429"/>
      </a:accent2>
      <a:accent3>
        <a:srgbClr val="902E57"/>
      </a:accent3>
      <a:accent4>
        <a:srgbClr val="2391CE"/>
      </a:accent4>
      <a:accent5>
        <a:srgbClr val="F28C14"/>
      </a:accent5>
      <a:accent6>
        <a:srgbClr val="44521F"/>
      </a:accent6>
      <a:hlink>
        <a:srgbClr val="0E3192"/>
      </a:hlink>
      <a:folHlink>
        <a:srgbClr val="92C7E9"/>
      </a:folHlink>
    </a:clrScheme>
    <a:fontScheme name="RIS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761</Words>
  <Application>Microsoft Office PowerPoint</Application>
  <PresentationFormat>Breitbild</PresentationFormat>
  <Paragraphs>164</Paragraphs>
  <Slides>26</Slides>
  <Notes>6</Notes>
  <HiddenSlides>0</HiddenSlides>
  <MMClips>0</MMClips>
  <ScaleCrop>false</ScaleCrop>
  <HeadingPairs>
    <vt:vector size="6" baseType="variant">
      <vt:variant>
        <vt:lpstr>Verwendete Schriftarten</vt:lpstr>
      </vt:variant>
      <vt:variant>
        <vt:i4>10</vt:i4>
      </vt:variant>
      <vt:variant>
        <vt:lpstr>Design</vt:lpstr>
      </vt:variant>
      <vt:variant>
        <vt:i4>2</vt:i4>
      </vt:variant>
      <vt:variant>
        <vt:lpstr>Folientitel</vt:lpstr>
      </vt:variant>
      <vt:variant>
        <vt:i4>26</vt:i4>
      </vt:variant>
    </vt:vector>
  </HeadingPairs>
  <TitlesOfParts>
    <vt:vector size="38" baseType="lpstr">
      <vt:lpstr>Arial</vt:lpstr>
      <vt:lpstr>Arial Narrow</vt:lpstr>
      <vt:lpstr>Avenir Heavy</vt:lpstr>
      <vt:lpstr>Calibri</vt:lpstr>
      <vt:lpstr>Calibri Light</vt:lpstr>
      <vt:lpstr>Georgia</vt:lpstr>
      <vt:lpstr>Gill Sans Light</vt:lpstr>
      <vt:lpstr>Helvetica Neue</vt:lpstr>
      <vt:lpstr>Verdana</vt:lpstr>
      <vt:lpstr>Wingdings</vt:lpstr>
      <vt:lpstr>Avdelare</vt:lpstr>
      <vt:lpstr>1_Avdelare</vt:lpstr>
      <vt:lpstr>The reality and future of e-Navigation  – Data exchange and collaboration inspired by aviation  Michael Bergmann Research Institutes of Sweden (RISE) BM Bergmann Marine  (michael.bergmann@bergmann-marine.com)</vt:lpstr>
      <vt:lpstr>RISE Research Institutes of Sweden</vt:lpstr>
      <vt:lpstr>PowerPoint-Präsentation</vt:lpstr>
      <vt:lpstr>Need for Standardisation</vt:lpstr>
      <vt:lpstr> </vt:lpstr>
      <vt:lpstr>Need for data sharing</vt:lpstr>
      <vt:lpstr>Collaboration is paramount</vt:lpstr>
      <vt:lpstr>AIRPORT CDM</vt:lpstr>
      <vt:lpstr>Port Collaborative Decision Making (PortCDM) – A-CDM inspired</vt:lpstr>
      <vt:lpstr>PowerPoint-Präsentation</vt:lpstr>
      <vt:lpstr>Port Collaborative Decision Making (PortCDM) – A-CDM inspired</vt:lpstr>
      <vt:lpstr>Integration of diversed data streams</vt:lpstr>
      <vt:lpstr>Digitization is broader</vt:lpstr>
      <vt:lpstr>The CMDS Concept</vt:lpstr>
      <vt:lpstr>Examples of integrated displays</vt:lpstr>
      <vt:lpstr>Aviation Data Quality Standard DO-200/201</vt:lpstr>
      <vt:lpstr>IMO HCD and SQA Guidelines</vt:lpstr>
      <vt:lpstr>Data Supply Chain Certification (DSCC)</vt:lpstr>
      <vt:lpstr> </vt:lpstr>
      <vt:lpstr>None Navigation Example:   E-Certificates   Digital solution to gain mulity layer benefits</vt:lpstr>
      <vt:lpstr>Electronic Certificates in Aviation</vt:lpstr>
      <vt:lpstr>EU MONALISA Project 2012 ACTIVITY II report:  ATTITUDES TO AUTOMATIC REGISTRATION OF CERTIFICATES </vt:lpstr>
      <vt:lpstr>Maritime is waking up to e-Certificates</vt:lpstr>
      <vt:lpstr>Example of existing e-Certificate solutions</vt:lpstr>
      <vt:lpstr>Closing thoughts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Jonas  Gullman</dc:creator>
  <cp:lastModifiedBy>Michael Bergmann</cp:lastModifiedBy>
  <cp:revision>585</cp:revision>
  <cp:lastPrinted>2018-10-09T10:33:17Z</cp:lastPrinted>
  <dcterms:created xsi:type="dcterms:W3CDTF">2016-11-28T10:19:54Z</dcterms:created>
  <dcterms:modified xsi:type="dcterms:W3CDTF">2019-02-05T12:28:44Z</dcterms:modified>
</cp:coreProperties>
</file>