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87" r:id="rId3"/>
  </p:sldMasterIdLst>
  <p:notesMasterIdLst>
    <p:notesMasterId r:id="rId34"/>
  </p:notesMasterIdLst>
  <p:handoutMasterIdLst>
    <p:handoutMasterId r:id="rId35"/>
  </p:handoutMasterIdLst>
  <p:sldIdLst>
    <p:sldId id="280" r:id="rId4"/>
    <p:sldId id="721" r:id="rId5"/>
    <p:sldId id="358" r:id="rId6"/>
    <p:sldId id="347" r:id="rId7"/>
    <p:sldId id="348" r:id="rId8"/>
    <p:sldId id="349" r:id="rId9"/>
    <p:sldId id="350" r:id="rId10"/>
    <p:sldId id="364" r:id="rId11"/>
    <p:sldId id="722" r:id="rId12"/>
    <p:sldId id="723" r:id="rId13"/>
    <p:sldId id="728" r:id="rId14"/>
    <p:sldId id="730" r:id="rId15"/>
    <p:sldId id="729" r:id="rId16"/>
    <p:sldId id="731" r:id="rId17"/>
    <p:sldId id="732" r:id="rId18"/>
    <p:sldId id="733" r:id="rId19"/>
    <p:sldId id="421" r:id="rId20"/>
    <p:sldId id="725" r:id="rId21"/>
    <p:sldId id="734" r:id="rId22"/>
    <p:sldId id="735" r:id="rId23"/>
    <p:sldId id="736" r:id="rId24"/>
    <p:sldId id="737" r:id="rId25"/>
    <p:sldId id="738" r:id="rId26"/>
    <p:sldId id="739" r:id="rId27"/>
    <p:sldId id="740" r:id="rId28"/>
    <p:sldId id="742" r:id="rId29"/>
    <p:sldId id="726" r:id="rId30"/>
    <p:sldId id="727" r:id="rId31"/>
    <p:sldId id="741" r:id="rId32"/>
    <p:sldId id="302" r:id="rId33"/>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754">
          <p15:clr>
            <a:srgbClr val="A4A3A4"/>
          </p15:clr>
        </p15:guide>
        <p15:guide id="3" orient="horz" pos="822">
          <p15:clr>
            <a:srgbClr val="A4A3A4"/>
          </p15:clr>
        </p15:guide>
        <p15:guide id="4" orient="horz" pos="3929">
          <p15:clr>
            <a:srgbClr val="A4A3A4"/>
          </p15:clr>
        </p15:guide>
        <p15:guide id="5" orient="horz" pos="164">
          <p15:clr>
            <a:srgbClr val="A4A3A4"/>
          </p15:clr>
        </p15:guide>
        <p15:guide id="6" orient="horz" pos="4020">
          <p15:clr>
            <a:srgbClr val="A4A3A4"/>
          </p15:clr>
        </p15:guide>
        <p15:guide id="7" orient="horz" pos="2682">
          <p15:clr>
            <a:srgbClr val="A4A3A4"/>
          </p15:clr>
        </p15:guide>
        <p15:guide id="8" pos="2880">
          <p15:clr>
            <a:srgbClr val="A4A3A4"/>
          </p15:clr>
        </p15:guide>
        <p15:guide id="9" pos="431">
          <p15:clr>
            <a:srgbClr val="A4A3A4"/>
          </p15:clr>
        </p15:guide>
        <p15:guide id="10" pos="5329">
          <p15:clr>
            <a:srgbClr val="A4A3A4"/>
          </p15:clr>
        </p15:guide>
        <p15:guide id="11" pos="55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A2"/>
    <a:srgbClr val="9D9D9C"/>
    <a:srgbClr val="FFDC00"/>
    <a:srgbClr val="00B5D2"/>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371" autoAdjust="0"/>
  </p:normalViewPr>
  <p:slideViewPr>
    <p:cSldViewPr showGuides="1">
      <p:cViewPr varScale="1">
        <p:scale>
          <a:sx n="75" d="100"/>
          <a:sy n="75" d="100"/>
        </p:scale>
        <p:origin x="1085" y="48"/>
      </p:cViewPr>
      <p:guideLst>
        <p:guide orient="horz" pos="2160"/>
        <p:guide orient="horz" pos="754"/>
        <p:guide orient="horz" pos="822"/>
        <p:guide orient="horz" pos="3929"/>
        <p:guide orient="horz" pos="164"/>
        <p:guide orient="horz" pos="4020"/>
        <p:guide orient="horz" pos="2682"/>
        <p:guide pos="2880"/>
        <p:guide pos="431"/>
        <p:guide pos="5329"/>
        <p:guide pos="5556"/>
      </p:guideLst>
    </p:cSldViewPr>
  </p:slideViewPr>
  <p:outlineViewPr>
    <p:cViewPr>
      <p:scale>
        <a:sx n="33" d="100"/>
        <a:sy n="33" d="100"/>
      </p:scale>
      <p:origin x="0" y="-2484"/>
    </p:cViewPr>
  </p:outlineViewPr>
  <p:notesTextViewPr>
    <p:cViewPr>
      <p:scale>
        <a:sx n="3" d="2"/>
        <a:sy n="3" d="2"/>
      </p:scale>
      <p:origin x="0" y="0"/>
    </p:cViewPr>
  </p:notesTextViewPr>
  <p:sorterViewPr>
    <p:cViewPr varScale="1">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ED2072B-B038-4E79-BC82-8175E74197D0}" type="datetimeFigureOut">
              <a:rPr lang="da-DK" smtClean="0"/>
              <a:t>07-02-2019</a:t>
            </a:fld>
            <a:endParaRPr lang="da-DK"/>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da-DK"/>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D77308E-8C2B-4EE8-A3A0-58E204564BBD}" type="slidenum">
              <a:rPr lang="da-DK" smtClean="0"/>
              <a:t>‹#›</a:t>
            </a:fld>
            <a:endParaRPr lang="da-DK"/>
          </a:p>
        </p:txBody>
      </p:sp>
    </p:spTree>
    <p:extLst>
      <p:ext uri="{BB962C8B-B14F-4D97-AF65-F5344CB8AC3E}">
        <p14:creationId xmlns:p14="http://schemas.microsoft.com/office/powerpoint/2010/main" val="4116128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F9FA62A-CE70-485D-88C9-D5281E6FD8B3}" type="datetimeFigureOut">
              <a:rPr lang="fr-FR" smtClean="0"/>
              <a:t>07/02/2019</a:t>
            </a:fld>
            <a:endParaRPr lang="fr-FR" dirty="0"/>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6B52FE5-1AD8-4D12-BBD3-45164A135A3E}" type="slidenum">
              <a:rPr lang="fr-FR" smtClean="0"/>
              <a:t>‹#›</a:t>
            </a:fld>
            <a:endParaRPr lang="fr-FR" dirty="0"/>
          </a:p>
        </p:txBody>
      </p:sp>
    </p:spTree>
    <p:extLst>
      <p:ext uri="{BB962C8B-B14F-4D97-AF65-F5344CB8AC3E}">
        <p14:creationId xmlns:p14="http://schemas.microsoft.com/office/powerpoint/2010/main" val="1845015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B52FE5-1AD8-4D12-BBD3-45164A135A3E}" type="slidenum">
              <a:rPr lang="fr-FR" smtClean="0"/>
              <a:t>1</a:t>
            </a:fld>
            <a:endParaRPr lang="fr-FR" dirty="0"/>
          </a:p>
        </p:txBody>
      </p:sp>
    </p:spTree>
    <p:extLst>
      <p:ext uri="{BB962C8B-B14F-4D97-AF65-F5344CB8AC3E}">
        <p14:creationId xmlns:p14="http://schemas.microsoft.com/office/powerpoint/2010/main" val="2483798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26B52FE5-1AD8-4D12-BBD3-45164A135A3E}" type="slidenum">
              <a:rPr lang="fr-FR" smtClean="0"/>
              <a:t>19</a:t>
            </a:fld>
            <a:endParaRPr lang="fr-FR" dirty="0"/>
          </a:p>
        </p:txBody>
      </p:sp>
    </p:spTree>
    <p:extLst>
      <p:ext uri="{BB962C8B-B14F-4D97-AF65-F5344CB8AC3E}">
        <p14:creationId xmlns:p14="http://schemas.microsoft.com/office/powerpoint/2010/main" val="3841699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26B52FE5-1AD8-4D12-BBD3-45164A135A3E}" type="slidenum">
              <a:rPr lang="fr-FR" smtClean="0"/>
              <a:t>20</a:t>
            </a:fld>
            <a:endParaRPr lang="fr-FR" dirty="0"/>
          </a:p>
        </p:txBody>
      </p:sp>
    </p:spTree>
    <p:extLst>
      <p:ext uri="{BB962C8B-B14F-4D97-AF65-F5344CB8AC3E}">
        <p14:creationId xmlns:p14="http://schemas.microsoft.com/office/powerpoint/2010/main" val="1171246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26B52FE5-1AD8-4D12-BBD3-45164A135A3E}" type="slidenum">
              <a:rPr lang="fr-FR" smtClean="0"/>
              <a:t>21</a:t>
            </a:fld>
            <a:endParaRPr lang="fr-FR" dirty="0"/>
          </a:p>
        </p:txBody>
      </p:sp>
    </p:spTree>
    <p:extLst>
      <p:ext uri="{BB962C8B-B14F-4D97-AF65-F5344CB8AC3E}">
        <p14:creationId xmlns:p14="http://schemas.microsoft.com/office/powerpoint/2010/main" val="588325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26B52FE5-1AD8-4D12-BBD3-45164A135A3E}" type="slidenum">
              <a:rPr lang="fr-FR" smtClean="0"/>
              <a:t>22</a:t>
            </a:fld>
            <a:endParaRPr lang="fr-FR" dirty="0"/>
          </a:p>
        </p:txBody>
      </p:sp>
    </p:spTree>
    <p:extLst>
      <p:ext uri="{BB962C8B-B14F-4D97-AF65-F5344CB8AC3E}">
        <p14:creationId xmlns:p14="http://schemas.microsoft.com/office/powerpoint/2010/main" val="2875350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26B52FE5-1AD8-4D12-BBD3-45164A135A3E}" type="slidenum">
              <a:rPr lang="fr-FR" smtClean="0"/>
              <a:t>23</a:t>
            </a:fld>
            <a:endParaRPr lang="fr-FR" dirty="0"/>
          </a:p>
        </p:txBody>
      </p:sp>
    </p:spTree>
    <p:extLst>
      <p:ext uri="{BB962C8B-B14F-4D97-AF65-F5344CB8AC3E}">
        <p14:creationId xmlns:p14="http://schemas.microsoft.com/office/powerpoint/2010/main" val="2625889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26B52FE5-1AD8-4D12-BBD3-45164A135A3E}" type="slidenum">
              <a:rPr lang="fr-FR" smtClean="0"/>
              <a:t>24</a:t>
            </a:fld>
            <a:endParaRPr lang="fr-FR" dirty="0"/>
          </a:p>
        </p:txBody>
      </p:sp>
    </p:spTree>
    <p:extLst>
      <p:ext uri="{BB962C8B-B14F-4D97-AF65-F5344CB8AC3E}">
        <p14:creationId xmlns:p14="http://schemas.microsoft.com/office/powerpoint/2010/main" val="1828704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26B52FE5-1AD8-4D12-BBD3-45164A135A3E}" type="slidenum">
              <a:rPr lang="fr-FR" smtClean="0"/>
              <a:t>25</a:t>
            </a:fld>
            <a:endParaRPr lang="fr-FR" dirty="0"/>
          </a:p>
        </p:txBody>
      </p:sp>
    </p:spTree>
    <p:extLst>
      <p:ext uri="{BB962C8B-B14F-4D97-AF65-F5344CB8AC3E}">
        <p14:creationId xmlns:p14="http://schemas.microsoft.com/office/powerpoint/2010/main" val="1812760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26B52FE5-1AD8-4D12-BBD3-45164A135A3E}" type="slidenum">
              <a:rPr lang="fr-FR" smtClean="0"/>
              <a:t>26</a:t>
            </a:fld>
            <a:endParaRPr lang="fr-FR" dirty="0"/>
          </a:p>
        </p:txBody>
      </p:sp>
    </p:spTree>
    <p:extLst>
      <p:ext uri="{BB962C8B-B14F-4D97-AF65-F5344CB8AC3E}">
        <p14:creationId xmlns:p14="http://schemas.microsoft.com/office/powerpoint/2010/main" val="957954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26B52FE5-1AD8-4D12-BBD3-45164A135A3E}" type="slidenum">
              <a:rPr lang="fr-FR" smtClean="0"/>
              <a:t>27</a:t>
            </a:fld>
            <a:endParaRPr lang="fr-FR" dirty="0"/>
          </a:p>
        </p:txBody>
      </p:sp>
    </p:spTree>
    <p:extLst>
      <p:ext uri="{BB962C8B-B14F-4D97-AF65-F5344CB8AC3E}">
        <p14:creationId xmlns:p14="http://schemas.microsoft.com/office/powerpoint/2010/main" val="2603896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In case of Aids to Navigation the </a:t>
            </a:r>
            <a:r>
              <a:rPr lang="da-DK" dirty="0" err="1"/>
              <a:t>benefits</a:t>
            </a:r>
            <a:r>
              <a:rPr lang="da-DK" dirty="0"/>
              <a:t> of </a:t>
            </a:r>
            <a:r>
              <a:rPr lang="da-DK" dirty="0" err="1"/>
              <a:t>harmonization</a:t>
            </a:r>
            <a:r>
              <a:rPr lang="da-DK" dirty="0"/>
              <a:t> </a:t>
            </a:r>
            <a:r>
              <a:rPr lang="da-DK" dirty="0" err="1"/>
              <a:t>were</a:t>
            </a:r>
            <a:r>
              <a:rPr lang="da-DK" dirty="0"/>
              <a:t> </a:t>
            </a:r>
            <a:r>
              <a:rPr lang="da-DK" dirty="0" err="1"/>
              <a:t>obvious</a:t>
            </a:r>
            <a:r>
              <a:rPr lang="da-DK" dirty="0"/>
              <a:t> to mariners </a:t>
            </a:r>
            <a:r>
              <a:rPr lang="da-DK" dirty="0" err="1"/>
              <a:t>who</a:t>
            </a:r>
            <a:r>
              <a:rPr lang="da-DK" dirty="0"/>
              <a:t> </a:t>
            </a:r>
            <a:r>
              <a:rPr lang="da-DK" dirty="0" err="1"/>
              <a:t>travel</a:t>
            </a:r>
            <a:r>
              <a:rPr lang="da-DK" dirty="0"/>
              <a:t> </a:t>
            </a:r>
            <a:r>
              <a:rPr lang="da-DK" dirty="0" err="1"/>
              <a:t>world-wide</a:t>
            </a:r>
            <a:r>
              <a:rPr lang="da-DK" dirty="0"/>
              <a:t>, and </a:t>
            </a:r>
            <a:r>
              <a:rPr lang="da-DK" dirty="0" err="1"/>
              <a:t>are</a:t>
            </a:r>
            <a:r>
              <a:rPr lang="da-DK" dirty="0"/>
              <a:t> </a:t>
            </a:r>
            <a:r>
              <a:rPr lang="da-DK" dirty="0" err="1"/>
              <a:t>constantly</a:t>
            </a:r>
            <a:r>
              <a:rPr lang="da-DK" dirty="0"/>
              <a:t> </a:t>
            </a:r>
            <a:r>
              <a:rPr lang="da-DK" dirty="0" err="1"/>
              <a:t>trying</a:t>
            </a:r>
            <a:r>
              <a:rPr lang="da-DK" dirty="0"/>
              <a:t> to find </a:t>
            </a:r>
            <a:r>
              <a:rPr lang="da-DK" dirty="0" err="1"/>
              <a:t>their</a:t>
            </a:r>
            <a:r>
              <a:rPr lang="da-DK" dirty="0"/>
              <a:t> </a:t>
            </a:r>
            <a:r>
              <a:rPr lang="da-DK" dirty="0" err="1"/>
              <a:t>way</a:t>
            </a:r>
            <a:r>
              <a:rPr lang="da-DK" dirty="0"/>
              <a:t> </a:t>
            </a:r>
            <a:r>
              <a:rPr lang="da-DK" dirty="0" err="1"/>
              <a:t>using</a:t>
            </a:r>
            <a:r>
              <a:rPr lang="da-DK" dirty="0"/>
              <a:t> all </a:t>
            </a:r>
            <a:r>
              <a:rPr lang="da-DK" dirty="0" err="1"/>
              <a:t>available</a:t>
            </a:r>
            <a:r>
              <a:rPr lang="da-DK" dirty="0"/>
              <a:t> information. </a:t>
            </a:r>
            <a:r>
              <a:rPr lang="da-DK" dirty="0" err="1"/>
              <a:t>Such</a:t>
            </a:r>
            <a:r>
              <a:rPr lang="da-DK" dirty="0"/>
              <a:t> a </a:t>
            </a:r>
            <a:r>
              <a:rPr lang="da-DK" dirty="0" err="1"/>
              <a:t>concept</a:t>
            </a:r>
            <a:r>
              <a:rPr lang="da-DK" dirty="0"/>
              <a:t> </a:t>
            </a:r>
            <a:r>
              <a:rPr lang="da-DK" dirty="0" err="1"/>
              <a:t>minimizes</a:t>
            </a:r>
            <a:r>
              <a:rPr lang="da-DK" dirty="0"/>
              <a:t> </a:t>
            </a:r>
            <a:r>
              <a:rPr lang="da-DK" dirty="0" err="1"/>
              <a:t>confusion</a:t>
            </a:r>
            <a:r>
              <a:rPr lang="da-DK" dirty="0"/>
              <a:t> and </a:t>
            </a:r>
            <a:r>
              <a:rPr lang="da-DK" dirty="0" err="1"/>
              <a:t>maximises</a:t>
            </a:r>
            <a:r>
              <a:rPr lang="da-DK" dirty="0"/>
              <a:t> the </a:t>
            </a:r>
            <a:r>
              <a:rPr lang="da-DK" dirty="0" err="1"/>
              <a:t>situational</a:t>
            </a:r>
            <a:r>
              <a:rPr lang="da-DK" dirty="0"/>
              <a:t> </a:t>
            </a:r>
            <a:r>
              <a:rPr lang="da-DK" dirty="0" err="1"/>
              <a:t>awareness</a:t>
            </a:r>
            <a:r>
              <a:rPr lang="da-DK" dirty="0"/>
              <a:t> of the </a:t>
            </a:r>
            <a:r>
              <a:rPr lang="da-DK" dirty="0" err="1"/>
              <a:t>navigator</a:t>
            </a:r>
            <a:endParaRPr lang="da-DK" dirty="0"/>
          </a:p>
          <a:p>
            <a:r>
              <a:rPr lang="da-DK" dirty="0"/>
              <a:t>In the case of e-</a:t>
            </a:r>
            <a:r>
              <a:rPr lang="da-DK" dirty="0" err="1"/>
              <a:t>Navigatio</a:t>
            </a:r>
            <a:r>
              <a:rPr lang="da-DK" dirty="0"/>
              <a:t>, the </a:t>
            </a:r>
            <a:r>
              <a:rPr lang="da-DK" dirty="0" err="1"/>
              <a:t>benefits</a:t>
            </a:r>
            <a:r>
              <a:rPr lang="da-DK" dirty="0"/>
              <a:t> </a:t>
            </a:r>
            <a:r>
              <a:rPr lang="da-DK" dirty="0" err="1"/>
              <a:t>are</a:t>
            </a:r>
            <a:r>
              <a:rPr lang="da-DK" dirty="0"/>
              <a:t> a bit more abstract, and </a:t>
            </a:r>
            <a:r>
              <a:rPr lang="da-DK" dirty="0" err="1"/>
              <a:t>seem</a:t>
            </a:r>
            <a:r>
              <a:rPr lang="da-DK" dirty="0"/>
              <a:t> to </a:t>
            </a:r>
            <a:r>
              <a:rPr lang="da-DK" dirty="0" err="1"/>
              <a:t>be</a:t>
            </a:r>
            <a:r>
              <a:rPr lang="da-DK" dirty="0"/>
              <a:t> </a:t>
            </a:r>
            <a:r>
              <a:rPr lang="da-DK" dirty="0" err="1"/>
              <a:t>difficult</a:t>
            </a:r>
            <a:r>
              <a:rPr lang="da-DK" dirty="0"/>
              <a:t> for </a:t>
            </a:r>
            <a:r>
              <a:rPr lang="da-DK" dirty="0" err="1"/>
              <a:t>navigatiorsto</a:t>
            </a:r>
            <a:r>
              <a:rPr lang="da-DK" dirty="0"/>
              <a:t> understand. </a:t>
            </a:r>
          </a:p>
        </p:txBody>
      </p:sp>
      <p:sp>
        <p:nvSpPr>
          <p:cNvPr id="4" name="Slide Number Placeholder 3"/>
          <p:cNvSpPr>
            <a:spLocks noGrp="1"/>
          </p:cNvSpPr>
          <p:nvPr>
            <p:ph type="sldNum" sz="quarter" idx="5"/>
          </p:nvPr>
        </p:nvSpPr>
        <p:spPr/>
        <p:txBody>
          <a:bodyPr/>
          <a:lstStyle/>
          <a:p>
            <a:fld id="{26B52FE5-1AD8-4D12-BBD3-45164A135A3E}" type="slidenum">
              <a:rPr lang="fr-FR" smtClean="0"/>
              <a:t>28</a:t>
            </a:fld>
            <a:endParaRPr lang="fr-FR" dirty="0"/>
          </a:p>
        </p:txBody>
      </p:sp>
    </p:spTree>
    <p:extLst>
      <p:ext uri="{BB962C8B-B14F-4D97-AF65-F5344CB8AC3E}">
        <p14:creationId xmlns:p14="http://schemas.microsoft.com/office/powerpoint/2010/main" val="760332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In case of Aids to Navigation the </a:t>
            </a:r>
            <a:r>
              <a:rPr lang="da-DK" dirty="0" err="1"/>
              <a:t>benefits</a:t>
            </a:r>
            <a:r>
              <a:rPr lang="da-DK" dirty="0"/>
              <a:t> of </a:t>
            </a:r>
            <a:r>
              <a:rPr lang="da-DK" dirty="0" err="1"/>
              <a:t>harmonization</a:t>
            </a:r>
            <a:r>
              <a:rPr lang="da-DK" dirty="0"/>
              <a:t> </a:t>
            </a:r>
            <a:r>
              <a:rPr lang="da-DK" dirty="0" err="1"/>
              <a:t>were</a:t>
            </a:r>
            <a:r>
              <a:rPr lang="da-DK" dirty="0"/>
              <a:t> </a:t>
            </a:r>
            <a:r>
              <a:rPr lang="da-DK" dirty="0" err="1"/>
              <a:t>obvious</a:t>
            </a:r>
            <a:r>
              <a:rPr lang="da-DK" dirty="0"/>
              <a:t> to mariners </a:t>
            </a:r>
            <a:r>
              <a:rPr lang="da-DK" dirty="0" err="1"/>
              <a:t>who</a:t>
            </a:r>
            <a:r>
              <a:rPr lang="da-DK" dirty="0"/>
              <a:t> </a:t>
            </a:r>
            <a:r>
              <a:rPr lang="da-DK" dirty="0" err="1"/>
              <a:t>travel</a:t>
            </a:r>
            <a:r>
              <a:rPr lang="da-DK" dirty="0"/>
              <a:t> </a:t>
            </a:r>
            <a:r>
              <a:rPr lang="da-DK" dirty="0" err="1"/>
              <a:t>world-wide</a:t>
            </a:r>
            <a:r>
              <a:rPr lang="da-DK" dirty="0"/>
              <a:t>, and </a:t>
            </a:r>
            <a:r>
              <a:rPr lang="da-DK" dirty="0" err="1"/>
              <a:t>are</a:t>
            </a:r>
            <a:r>
              <a:rPr lang="da-DK" dirty="0"/>
              <a:t> </a:t>
            </a:r>
            <a:r>
              <a:rPr lang="da-DK" dirty="0" err="1"/>
              <a:t>constantly</a:t>
            </a:r>
            <a:r>
              <a:rPr lang="da-DK" dirty="0"/>
              <a:t> </a:t>
            </a:r>
            <a:r>
              <a:rPr lang="da-DK" dirty="0" err="1"/>
              <a:t>trying</a:t>
            </a:r>
            <a:r>
              <a:rPr lang="da-DK" dirty="0"/>
              <a:t> to find </a:t>
            </a:r>
            <a:r>
              <a:rPr lang="da-DK" dirty="0" err="1"/>
              <a:t>their</a:t>
            </a:r>
            <a:r>
              <a:rPr lang="da-DK" dirty="0"/>
              <a:t> </a:t>
            </a:r>
            <a:r>
              <a:rPr lang="da-DK" dirty="0" err="1"/>
              <a:t>way</a:t>
            </a:r>
            <a:r>
              <a:rPr lang="da-DK" dirty="0"/>
              <a:t> </a:t>
            </a:r>
            <a:r>
              <a:rPr lang="da-DK" dirty="0" err="1"/>
              <a:t>using</a:t>
            </a:r>
            <a:r>
              <a:rPr lang="da-DK" dirty="0"/>
              <a:t> all </a:t>
            </a:r>
            <a:r>
              <a:rPr lang="da-DK" dirty="0" err="1"/>
              <a:t>available</a:t>
            </a:r>
            <a:r>
              <a:rPr lang="da-DK" dirty="0"/>
              <a:t> information. </a:t>
            </a:r>
            <a:r>
              <a:rPr lang="da-DK" dirty="0" err="1"/>
              <a:t>Such</a:t>
            </a:r>
            <a:r>
              <a:rPr lang="da-DK" dirty="0"/>
              <a:t> a </a:t>
            </a:r>
            <a:r>
              <a:rPr lang="da-DK" dirty="0" err="1"/>
              <a:t>concept</a:t>
            </a:r>
            <a:r>
              <a:rPr lang="da-DK" dirty="0"/>
              <a:t> </a:t>
            </a:r>
            <a:r>
              <a:rPr lang="da-DK" dirty="0" err="1"/>
              <a:t>minimizes</a:t>
            </a:r>
            <a:r>
              <a:rPr lang="da-DK" dirty="0"/>
              <a:t> </a:t>
            </a:r>
            <a:r>
              <a:rPr lang="da-DK" dirty="0" err="1"/>
              <a:t>confusion</a:t>
            </a:r>
            <a:r>
              <a:rPr lang="da-DK" dirty="0"/>
              <a:t> and </a:t>
            </a:r>
            <a:r>
              <a:rPr lang="da-DK" dirty="0" err="1"/>
              <a:t>maximises</a:t>
            </a:r>
            <a:r>
              <a:rPr lang="da-DK" dirty="0"/>
              <a:t> the </a:t>
            </a:r>
            <a:r>
              <a:rPr lang="da-DK" dirty="0" err="1"/>
              <a:t>situational</a:t>
            </a:r>
            <a:r>
              <a:rPr lang="da-DK" dirty="0"/>
              <a:t> </a:t>
            </a:r>
            <a:r>
              <a:rPr lang="da-DK" dirty="0" err="1"/>
              <a:t>awareness</a:t>
            </a:r>
            <a:r>
              <a:rPr lang="da-DK" dirty="0"/>
              <a:t> of the </a:t>
            </a:r>
            <a:r>
              <a:rPr lang="da-DK" dirty="0" err="1"/>
              <a:t>navigator</a:t>
            </a:r>
            <a:endParaRPr lang="da-DK" dirty="0"/>
          </a:p>
          <a:p>
            <a:r>
              <a:rPr lang="da-DK" dirty="0"/>
              <a:t>In the case of e-</a:t>
            </a:r>
            <a:r>
              <a:rPr lang="da-DK" dirty="0" err="1"/>
              <a:t>Navigatio</a:t>
            </a:r>
            <a:r>
              <a:rPr lang="da-DK" dirty="0"/>
              <a:t>, the </a:t>
            </a:r>
            <a:r>
              <a:rPr lang="da-DK" dirty="0" err="1"/>
              <a:t>benefits</a:t>
            </a:r>
            <a:r>
              <a:rPr lang="da-DK" dirty="0"/>
              <a:t> </a:t>
            </a:r>
            <a:r>
              <a:rPr lang="da-DK" dirty="0" err="1"/>
              <a:t>are</a:t>
            </a:r>
            <a:r>
              <a:rPr lang="da-DK" dirty="0"/>
              <a:t> a bit more abstract, and </a:t>
            </a:r>
            <a:r>
              <a:rPr lang="da-DK" dirty="0" err="1"/>
              <a:t>seem</a:t>
            </a:r>
            <a:r>
              <a:rPr lang="da-DK" dirty="0"/>
              <a:t> to </a:t>
            </a:r>
            <a:r>
              <a:rPr lang="da-DK" dirty="0" err="1"/>
              <a:t>be</a:t>
            </a:r>
            <a:r>
              <a:rPr lang="da-DK" dirty="0"/>
              <a:t> </a:t>
            </a:r>
            <a:r>
              <a:rPr lang="da-DK" dirty="0" err="1"/>
              <a:t>difficult</a:t>
            </a:r>
            <a:r>
              <a:rPr lang="da-DK" dirty="0"/>
              <a:t> for </a:t>
            </a:r>
            <a:r>
              <a:rPr lang="da-DK" dirty="0" err="1"/>
              <a:t>navigatiorsto</a:t>
            </a:r>
            <a:r>
              <a:rPr lang="da-DK" dirty="0"/>
              <a:t> understand. </a:t>
            </a:r>
          </a:p>
        </p:txBody>
      </p:sp>
      <p:sp>
        <p:nvSpPr>
          <p:cNvPr id="4" name="Slide Number Placeholder 3"/>
          <p:cNvSpPr>
            <a:spLocks noGrp="1"/>
          </p:cNvSpPr>
          <p:nvPr>
            <p:ph type="sldNum" sz="quarter" idx="5"/>
          </p:nvPr>
        </p:nvSpPr>
        <p:spPr/>
        <p:txBody>
          <a:bodyPr/>
          <a:lstStyle/>
          <a:p>
            <a:fld id="{26B52FE5-1AD8-4D12-BBD3-45164A135A3E}" type="slidenum">
              <a:rPr lang="fr-FR" smtClean="0"/>
              <a:t>10</a:t>
            </a:fld>
            <a:endParaRPr lang="fr-FR" dirty="0"/>
          </a:p>
        </p:txBody>
      </p:sp>
    </p:spTree>
    <p:extLst>
      <p:ext uri="{BB962C8B-B14F-4D97-AF65-F5344CB8AC3E}">
        <p14:creationId xmlns:p14="http://schemas.microsoft.com/office/powerpoint/2010/main" val="302375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26B52FE5-1AD8-4D12-BBD3-45164A135A3E}" type="slidenum">
              <a:rPr lang="fr-FR" smtClean="0"/>
              <a:t>29</a:t>
            </a:fld>
            <a:endParaRPr lang="fr-FR" dirty="0"/>
          </a:p>
        </p:txBody>
      </p:sp>
    </p:spTree>
    <p:extLst>
      <p:ext uri="{BB962C8B-B14F-4D97-AF65-F5344CB8AC3E}">
        <p14:creationId xmlns:p14="http://schemas.microsoft.com/office/powerpoint/2010/main" val="323060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In case of Aids to Navigation the </a:t>
            </a:r>
            <a:r>
              <a:rPr lang="da-DK" dirty="0" err="1"/>
              <a:t>benefits</a:t>
            </a:r>
            <a:r>
              <a:rPr lang="da-DK" dirty="0"/>
              <a:t> of </a:t>
            </a:r>
            <a:r>
              <a:rPr lang="da-DK" dirty="0" err="1"/>
              <a:t>harmonization</a:t>
            </a:r>
            <a:r>
              <a:rPr lang="da-DK" dirty="0"/>
              <a:t> </a:t>
            </a:r>
            <a:r>
              <a:rPr lang="da-DK" dirty="0" err="1"/>
              <a:t>were</a:t>
            </a:r>
            <a:r>
              <a:rPr lang="da-DK" dirty="0"/>
              <a:t> </a:t>
            </a:r>
            <a:r>
              <a:rPr lang="da-DK" dirty="0" err="1"/>
              <a:t>obvious</a:t>
            </a:r>
            <a:r>
              <a:rPr lang="da-DK" dirty="0"/>
              <a:t> to mariners </a:t>
            </a:r>
            <a:r>
              <a:rPr lang="da-DK" dirty="0" err="1"/>
              <a:t>who</a:t>
            </a:r>
            <a:r>
              <a:rPr lang="da-DK" dirty="0"/>
              <a:t> </a:t>
            </a:r>
            <a:r>
              <a:rPr lang="da-DK" dirty="0" err="1"/>
              <a:t>travel</a:t>
            </a:r>
            <a:r>
              <a:rPr lang="da-DK" dirty="0"/>
              <a:t> </a:t>
            </a:r>
            <a:r>
              <a:rPr lang="da-DK" dirty="0" err="1"/>
              <a:t>world-wide</a:t>
            </a:r>
            <a:r>
              <a:rPr lang="da-DK" dirty="0"/>
              <a:t>, and </a:t>
            </a:r>
            <a:r>
              <a:rPr lang="da-DK" dirty="0" err="1"/>
              <a:t>are</a:t>
            </a:r>
            <a:r>
              <a:rPr lang="da-DK" dirty="0"/>
              <a:t> </a:t>
            </a:r>
            <a:r>
              <a:rPr lang="da-DK" dirty="0" err="1"/>
              <a:t>constantly</a:t>
            </a:r>
            <a:r>
              <a:rPr lang="da-DK" dirty="0"/>
              <a:t> </a:t>
            </a:r>
            <a:r>
              <a:rPr lang="da-DK" dirty="0" err="1"/>
              <a:t>trying</a:t>
            </a:r>
            <a:r>
              <a:rPr lang="da-DK" dirty="0"/>
              <a:t> to find </a:t>
            </a:r>
            <a:r>
              <a:rPr lang="da-DK" dirty="0" err="1"/>
              <a:t>their</a:t>
            </a:r>
            <a:r>
              <a:rPr lang="da-DK" dirty="0"/>
              <a:t> </a:t>
            </a:r>
            <a:r>
              <a:rPr lang="da-DK" dirty="0" err="1"/>
              <a:t>way</a:t>
            </a:r>
            <a:r>
              <a:rPr lang="da-DK" dirty="0"/>
              <a:t> </a:t>
            </a:r>
            <a:r>
              <a:rPr lang="da-DK" dirty="0" err="1"/>
              <a:t>using</a:t>
            </a:r>
            <a:r>
              <a:rPr lang="da-DK" dirty="0"/>
              <a:t> all </a:t>
            </a:r>
            <a:r>
              <a:rPr lang="da-DK" dirty="0" err="1"/>
              <a:t>available</a:t>
            </a:r>
            <a:r>
              <a:rPr lang="da-DK" dirty="0"/>
              <a:t> information. </a:t>
            </a:r>
            <a:r>
              <a:rPr lang="da-DK" dirty="0" err="1"/>
              <a:t>Such</a:t>
            </a:r>
            <a:r>
              <a:rPr lang="da-DK" dirty="0"/>
              <a:t> a </a:t>
            </a:r>
            <a:r>
              <a:rPr lang="da-DK" dirty="0" err="1"/>
              <a:t>concept</a:t>
            </a:r>
            <a:r>
              <a:rPr lang="da-DK" dirty="0"/>
              <a:t> </a:t>
            </a:r>
            <a:r>
              <a:rPr lang="da-DK" dirty="0" err="1"/>
              <a:t>minimizes</a:t>
            </a:r>
            <a:r>
              <a:rPr lang="da-DK" dirty="0"/>
              <a:t> </a:t>
            </a:r>
            <a:r>
              <a:rPr lang="da-DK" dirty="0" err="1"/>
              <a:t>confusion</a:t>
            </a:r>
            <a:r>
              <a:rPr lang="da-DK" dirty="0"/>
              <a:t> and </a:t>
            </a:r>
            <a:r>
              <a:rPr lang="da-DK" dirty="0" err="1"/>
              <a:t>maximises</a:t>
            </a:r>
            <a:r>
              <a:rPr lang="da-DK" dirty="0"/>
              <a:t> the </a:t>
            </a:r>
            <a:r>
              <a:rPr lang="da-DK" dirty="0" err="1"/>
              <a:t>situational</a:t>
            </a:r>
            <a:r>
              <a:rPr lang="da-DK" dirty="0"/>
              <a:t> </a:t>
            </a:r>
            <a:r>
              <a:rPr lang="da-DK" dirty="0" err="1"/>
              <a:t>awareness</a:t>
            </a:r>
            <a:r>
              <a:rPr lang="da-DK" dirty="0"/>
              <a:t> of the </a:t>
            </a:r>
            <a:r>
              <a:rPr lang="da-DK" dirty="0" err="1"/>
              <a:t>navigator</a:t>
            </a:r>
            <a:endParaRPr lang="da-DK" dirty="0"/>
          </a:p>
          <a:p>
            <a:r>
              <a:rPr lang="da-DK" dirty="0"/>
              <a:t>In the case of e-</a:t>
            </a:r>
            <a:r>
              <a:rPr lang="da-DK" dirty="0" err="1"/>
              <a:t>Navigatio</a:t>
            </a:r>
            <a:r>
              <a:rPr lang="da-DK" dirty="0"/>
              <a:t>, the </a:t>
            </a:r>
            <a:r>
              <a:rPr lang="da-DK" dirty="0" err="1"/>
              <a:t>benefits</a:t>
            </a:r>
            <a:r>
              <a:rPr lang="da-DK" dirty="0"/>
              <a:t> </a:t>
            </a:r>
            <a:r>
              <a:rPr lang="da-DK" dirty="0" err="1"/>
              <a:t>are</a:t>
            </a:r>
            <a:r>
              <a:rPr lang="da-DK" dirty="0"/>
              <a:t> a bit more abstract, and </a:t>
            </a:r>
            <a:r>
              <a:rPr lang="da-DK" dirty="0" err="1"/>
              <a:t>seem</a:t>
            </a:r>
            <a:r>
              <a:rPr lang="da-DK" dirty="0"/>
              <a:t> to </a:t>
            </a:r>
            <a:r>
              <a:rPr lang="da-DK" dirty="0" err="1"/>
              <a:t>be</a:t>
            </a:r>
            <a:r>
              <a:rPr lang="da-DK" dirty="0"/>
              <a:t> </a:t>
            </a:r>
            <a:r>
              <a:rPr lang="da-DK" dirty="0" err="1"/>
              <a:t>difficult</a:t>
            </a:r>
            <a:r>
              <a:rPr lang="da-DK" dirty="0"/>
              <a:t> for </a:t>
            </a:r>
            <a:r>
              <a:rPr lang="da-DK" dirty="0" err="1"/>
              <a:t>navigatiorsto</a:t>
            </a:r>
            <a:r>
              <a:rPr lang="da-DK" dirty="0"/>
              <a:t> understand. </a:t>
            </a:r>
          </a:p>
        </p:txBody>
      </p:sp>
      <p:sp>
        <p:nvSpPr>
          <p:cNvPr id="4" name="Slide Number Placeholder 3"/>
          <p:cNvSpPr>
            <a:spLocks noGrp="1"/>
          </p:cNvSpPr>
          <p:nvPr>
            <p:ph type="sldNum" sz="quarter" idx="5"/>
          </p:nvPr>
        </p:nvSpPr>
        <p:spPr/>
        <p:txBody>
          <a:bodyPr/>
          <a:lstStyle/>
          <a:p>
            <a:fld id="{26B52FE5-1AD8-4D12-BBD3-45164A135A3E}" type="slidenum">
              <a:rPr lang="fr-FR" smtClean="0"/>
              <a:t>11</a:t>
            </a:fld>
            <a:endParaRPr lang="fr-FR" dirty="0"/>
          </a:p>
        </p:txBody>
      </p:sp>
    </p:spTree>
    <p:extLst>
      <p:ext uri="{BB962C8B-B14F-4D97-AF65-F5344CB8AC3E}">
        <p14:creationId xmlns:p14="http://schemas.microsoft.com/office/powerpoint/2010/main" val="4158495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26B52FE5-1AD8-4D12-BBD3-45164A135A3E}" type="slidenum">
              <a:rPr lang="fr-FR" smtClean="0"/>
              <a:t>12</a:t>
            </a:fld>
            <a:endParaRPr lang="fr-FR" dirty="0"/>
          </a:p>
        </p:txBody>
      </p:sp>
    </p:spTree>
    <p:extLst>
      <p:ext uri="{BB962C8B-B14F-4D97-AF65-F5344CB8AC3E}">
        <p14:creationId xmlns:p14="http://schemas.microsoft.com/office/powerpoint/2010/main" val="3401658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26B52FE5-1AD8-4D12-BBD3-45164A135A3E}" type="slidenum">
              <a:rPr lang="fr-FR" smtClean="0"/>
              <a:t>13</a:t>
            </a:fld>
            <a:endParaRPr lang="fr-FR" dirty="0"/>
          </a:p>
        </p:txBody>
      </p:sp>
    </p:spTree>
    <p:extLst>
      <p:ext uri="{BB962C8B-B14F-4D97-AF65-F5344CB8AC3E}">
        <p14:creationId xmlns:p14="http://schemas.microsoft.com/office/powerpoint/2010/main" val="509149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26B52FE5-1AD8-4D12-BBD3-45164A135A3E}" type="slidenum">
              <a:rPr lang="fr-FR" smtClean="0"/>
              <a:t>14</a:t>
            </a:fld>
            <a:endParaRPr lang="fr-FR" dirty="0"/>
          </a:p>
        </p:txBody>
      </p:sp>
    </p:spTree>
    <p:extLst>
      <p:ext uri="{BB962C8B-B14F-4D97-AF65-F5344CB8AC3E}">
        <p14:creationId xmlns:p14="http://schemas.microsoft.com/office/powerpoint/2010/main" val="2826454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26B52FE5-1AD8-4D12-BBD3-45164A135A3E}" type="slidenum">
              <a:rPr lang="fr-FR" smtClean="0"/>
              <a:t>15</a:t>
            </a:fld>
            <a:endParaRPr lang="fr-FR" dirty="0"/>
          </a:p>
        </p:txBody>
      </p:sp>
    </p:spTree>
    <p:extLst>
      <p:ext uri="{BB962C8B-B14F-4D97-AF65-F5344CB8AC3E}">
        <p14:creationId xmlns:p14="http://schemas.microsoft.com/office/powerpoint/2010/main" val="1465703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In case of Aids to Navigation the </a:t>
            </a:r>
            <a:r>
              <a:rPr lang="da-DK" dirty="0" err="1"/>
              <a:t>benefits</a:t>
            </a:r>
            <a:r>
              <a:rPr lang="da-DK" dirty="0"/>
              <a:t> of </a:t>
            </a:r>
            <a:r>
              <a:rPr lang="da-DK" dirty="0" err="1"/>
              <a:t>harmonization</a:t>
            </a:r>
            <a:r>
              <a:rPr lang="da-DK" dirty="0"/>
              <a:t> </a:t>
            </a:r>
            <a:r>
              <a:rPr lang="da-DK" dirty="0" err="1"/>
              <a:t>were</a:t>
            </a:r>
            <a:r>
              <a:rPr lang="da-DK" dirty="0"/>
              <a:t> </a:t>
            </a:r>
            <a:r>
              <a:rPr lang="da-DK" dirty="0" err="1"/>
              <a:t>obvious</a:t>
            </a:r>
            <a:r>
              <a:rPr lang="da-DK" dirty="0"/>
              <a:t> to mariners </a:t>
            </a:r>
            <a:r>
              <a:rPr lang="da-DK" dirty="0" err="1"/>
              <a:t>who</a:t>
            </a:r>
            <a:r>
              <a:rPr lang="da-DK" dirty="0"/>
              <a:t> </a:t>
            </a:r>
            <a:r>
              <a:rPr lang="da-DK" dirty="0" err="1"/>
              <a:t>travel</a:t>
            </a:r>
            <a:r>
              <a:rPr lang="da-DK" dirty="0"/>
              <a:t> </a:t>
            </a:r>
            <a:r>
              <a:rPr lang="da-DK" dirty="0" err="1"/>
              <a:t>world-wide</a:t>
            </a:r>
            <a:r>
              <a:rPr lang="da-DK" dirty="0"/>
              <a:t>, and </a:t>
            </a:r>
            <a:r>
              <a:rPr lang="da-DK" dirty="0" err="1"/>
              <a:t>are</a:t>
            </a:r>
            <a:r>
              <a:rPr lang="da-DK" dirty="0"/>
              <a:t> </a:t>
            </a:r>
            <a:r>
              <a:rPr lang="da-DK" dirty="0" err="1"/>
              <a:t>constantly</a:t>
            </a:r>
            <a:r>
              <a:rPr lang="da-DK" dirty="0"/>
              <a:t> </a:t>
            </a:r>
            <a:r>
              <a:rPr lang="da-DK" dirty="0" err="1"/>
              <a:t>trying</a:t>
            </a:r>
            <a:r>
              <a:rPr lang="da-DK" dirty="0"/>
              <a:t> to find </a:t>
            </a:r>
            <a:r>
              <a:rPr lang="da-DK" dirty="0" err="1"/>
              <a:t>their</a:t>
            </a:r>
            <a:r>
              <a:rPr lang="da-DK" dirty="0"/>
              <a:t> </a:t>
            </a:r>
            <a:r>
              <a:rPr lang="da-DK" dirty="0" err="1"/>
              <a:t>way</a:t>
            </a:r>
            <a:r>
              <a:rPr lang="da-DK" dirty="0"/>
              <a:t> </a:t>
            </a:r>
            <a:r>
              <a:rPr lang="da-DK" dirty="0" err="1"/>
              <a:t>using</a:t>
            </a:r>
            <a:r>
              <a:rPr lang="da-DK" dirty="0"/>
              <a:t> all </a:t>
            </a:r>
            <a:r>
              <a:rPr lang="da-DK" dirty="0" err="1"/>
              <a:t>available</a:t>
            </a:r>
            <a:r>
              <a:rPr lang="da-DK" dirty="0"/>
              <a:t> information. </a:t>
            </a:r>
            <a:r>
              <a:rPr lang="da-DK" dirty="0" err="1"/>
              <a:t>Such</a:t>
            </a:r>
            <a:r>
              <a:rPr lang="da-DK" dirty="0"/>
              <a:t> a </a:t>
            </a:r>
            <a:r>
              <a:rPr lang="da-DK" dirty="0" err="1"/>
              <a:t>concept</a:t>
            </a:r>
            <a:r>
              <a:rPr lang="da-DK" dirty="0"/>
              <a:t> </a:t>
            </a:r>
            <a:r>
              <a:rPr lang="da-DK" dirty="0" err="1"/>
              <a:t>minimizes</a:t>
            </a:r>
            <a:r>
              <a:rPr lang="da-DK" dirty="0"/>
              <a:t> </a:t>
            </a:r>
            <a:r>
              <a:rPr lang="da-DK" dirty="0" err="1"/>
              <a:t>confusion</a:t>
            </a:r>
            <a:r>
              <a:rPr lang="da-DK" dirty="0"/>
              <a:t> and </a:t>
            </a:r>
            <a:r>
              <a:rPr lang="da-DK" dirty="0" err="1"/>
              <a:t>maximises</a:t>
            </a:r>
            <a:r>
              <a:rPr lang="da-DK" dirty="0"/>
              <a:t> the </a:t>
            </a:r>
            <a:r>
              <a:rPr lang="da-DK" dirty="0" err="1"/>
              <a:t>situational</a:t>
            </a:r>
            <a:r>
              <a:rPr lang="da-DK" dirty="0"/>
              <a:t> </a:t>
            </a:r>
            <a:r>
              <a:rPr lang="da-DK" dirty="0" err="1"/>
              <a:t>awareness</a:t>
            </a:r>
            <a:r>
              <a:rPr lang="da-DK" dirty="0"/>
              <a:t> of the </a:t>
            </a:r>
            <a:r>
              <a:rPr lang="da-DK" dirty="0" err="1"/>
              <a:t>navigator</a:t>
            </a:r>
            <a:endParaRPr lang="da-DK" dirty="0"/>
          </a:p>
          <a:p>
            <a:r>
              <a:rPr lang="da-DK" dirty="0"/>
              <a:t>In the case of e-</a:t>
            </a:r>
            <a:r>
              <a:rPr lang="da-DK" dirty="0" err="1"/>
              <a:t>Navigatio</a:t>
            </a:r>
            <a:r>
              <a:rPr lang="da-DK" dirty="0"/>
              <a:t>, the </a:t>
            </a:r>
            <a:r>
              <a:rPr lang="da-DK" dirty="0" err="1"/>
              <a:t>benefits</a:t>
            </a:r>
            <a:r>
              <a:rPr lang="da-DK" dirty="0"/>
              <a:t> </a:t>
            </a:r>
            <a:r>
              <a:rPr lang="da-DK" dirty="0" err="1"/>
              <a:t>are</a:t>
            </a:r>
            <a:r>
              <a:rPr lang="da-DK" dirty="0"/>
              <a:t> a bit more abstract, and </a:t>
            </a:r>
            <a:r>
              <a:rPr lang="da-DK" dirty="0" err="1"/>
              <a:t>seem</a:t>
            </a:r>
            <a:r>
              <a:rPr lang="da-DK" dirty="0"/>
              <a:t> to </a:t>
            </a:r>
            <a:r>
              <a:rPr lang="da-DK" dirty="0" err="1"/>
              <a:t>be</a:t>
            </a:r>
            <a:r>
              <a:rPr lang="da-DK" dirty="0"/>
              <a:t> </a:t>
            </a:r>
            <a:r>
              <a:rPr lang="da-DK" dirty="0" err="1"/>
              <a:t>difficult</a:t>
            </a:r>
            <a:r>
              <a:rPr lang="da-DK" dirty="0"/>
              <a:t> for </a:t>
            </a:r>
            <a:r>
              <a:rPr lang="da-DK" dirty="0" err="1"/>
              <a:t>navigatiorsto</a:t>
            </a:r>
            <a:r>
              <a:rPr lang="da-DK" dirty="0"/>
              <a:t> understand. </a:t>
            </a:r>
          </a:p>
        </p:txBody>
      </p:sp>
      <p:sp>
        <p:nvSpPr>
          <p:cNvPr id="4" name="Slide Number Placeholder 3"/>
          <p:cNvSpPr>
            <a:spLocks noGrp="1"/>
          </p:cNvSpPr>
          <p:nvPr>
            <p:ph type="sldNum" sz="quarter" idx="5"/>
          </p:nvPr>
        </p:nvSpPr>
        <p:spPr/>
        <p:txBody>
          <a:bodyPr/>
          <a:lstStyle/>
          <a:p>
            <a:fld id="{26B52FE5-1AD8-4D12-BBD3-45164A135A3E}" type="slidenum">
              <a:rPr lang="fr-FR" smtClean="0"/>
              <a:t>16</a:t>
            </a:fld>
            <a:endParaRPr lang="fr-FR" dirty="0"/>
          </a:p>
        </p:txBody>
      </p:sp>
    </p:spTree>
    <p:extLst>
      <p:ext uri="{BB962C8B-B14F-4D97-AF65-F5344CB8AC3E}">
        <p14:creationId xmlns:p14="http://schemas.microsoft.com/office/powerpoint/2010/main" val="3733264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26B52FE5-1AD8-4D12-BBD3-45164A135A3E}" type="slidenum">
              <a:rPr lang="fr-FR" smtClean="0"/>
              <a:t>18</a:t>
            </a:fld>
            <a:endParaRPr lang="fr-FR" dirty="0"/>
          </a:p>
        </p:txBody>
      </p:sp>
    </p:spTree>
    <p:extLst>
      <p:ext uri="{BB962C8B-B14F-4D97-AF65-F5344CB8AC3E}">
        <p14:creationId xmlns:p14="http://schemas.microsoft.com/office/powerpoint/2010/main" val="4655365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_Picture">
    <p:spTree>
      <p:nvGrpSpPr>
        <p:cNvPr id="1" name=""/>
        <p:cNvGrpSpPr/>
        <p:nvPr/>
      </p:nvGrpSpPr>
      <p:grpSpPr>
        <a:xfrm>
          <a:off x="0" y="0"/>
          <a:ext cx="0" cy="0"/>
          <a:chOff x="0" y="0"/>
          <a:chExt cx="0" cy="0"/>
        </a:xfrm>
      </p:grpSpPr>
      <p:sp>
        <p:nvSpPr>
          <p:cNvPr id="12" name="Rectangle 11"/>
          <p:cNvSpPr/>
          <p:nvPr userDrawn="1"/>
        </p:nvSpPr>
        <p:spPr bwMode="gray">
          <a:xfrm>
            <a:off x="0" y="-2364"/>
            <a:ext cx="9143622" cy="68603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Espace réservé de la date 3"/>
          <p:cNvSpPr>
            <a:spLocks noGrp="1"/>
          </p:cNvSpPr>
          <p:nvPr>
            <p:ph type="dt" sz="half" idx="10"/>
          </p:nvPr>
        </p:nvSpPr>
        <p:spPr bwMode="gray">
          <a:xfrm>
            <a:off x="684213" y="6381750"/>
            <a:ext cx="8135937" cy="476251"/>
          </a:xfrm>
        </p:spPr>
        <p:txBody>
          <a:bodyPr/>
          <a:lstStyle/>
          <a:p>
            <a:pPr algn="r"/>
            <a:r>
              <a:rPr lang="en-GB" noProof="0" dirty="0">
                <a:solidFill>
                  <a:schemeClr val="bg1"/>
                </a:solidFill>
              </a:rPr>
              <a:t>Date: Insert / Header and footer</a:t>
            </a:r>
          </a:p>
        </p:txBody>
      </p:sp>
      <p:sp>
        <p:nvSpPr>
          <p:cNvPr id="5" name="Espace réservé du pied de page 4"/>
          <p:cNvSpPr>
            <a:spLocks noGrp="1"/>
          </p:cNvSpPr>
          <p:nvPr>
            <p:ph type="ftr" sz="quarter" idx="11"/>
          </p:nvPr>
        </p:nvSpPr>
        <p:spPr bwMode="gray">
          <a:xfrm>
            <a:off x="0" y="6381750"/>
            <a:ext cx="684213" cy="476251"/>
          </a:xfrm>
        </p:spPr>
        <p:txBody>
          <a:bodyPr/>
          <a:lstStyle>
            <a:lvl1pPr>
              <a:defRPr sz="100">
                <a:solidFill>
                  <a:schemeClr val="tx1">
                    <a:alpha val="0"/>
                  </a:schemeClr>
                </a:solidFill>
              </a:defRPr>
            </a:lvl1pPr>
          </a:lstStyle>
          <a:p>
            <a:r>
              <a:rPr lang="en-GB" noProof="0" dirty="0"/>
              <a:t>Footer can be personalized as follow: Insert / Header and footer</a:t>
            </a:r>
          </a:p>
        </p:txBody>
      </p:sp>
      <p:sp>
        <p:nvSpPr>
          <p:cNvPr id="6" name="Espace réservé du numéro de diapositive 5"/>
          <p:cNvSpPr>
            <a:spLocks noGrp="1"/>
          </p:cNvSpPr>
          <p:nvPr>
            <p:ph type="sldNum" sz="quarter" idx="12"/>
          </p:nvPr>
        </p:nvSpPr>
        <p:spPr bwMode="gray">
          <a:xfrm>
            <a:off x="1" y="6381750"/>
            <a:ext cx="684212" cy="476250"/>
          </a:xfrm>
        </p:spPr>
        <p:txBody>
          <a:bodyPr/>
          <a:lstStyle>
            <a:lvl1pPr>
              <a:defRPr sz="100">
                <a:solidFill>
                  <a:schemeClr val="tx1">
                    <a:alpha val="0"/>
                  </a:schemeClr>
                </a:solidFill>
              </a:defRPr>
            </a:lvl1pPr>
          </a:lstStyle>
          <a:p>
            <a:fld id="{10C140CD-8AED-46FF-A9A2-77308F3F39AE}" type="slidenum">
              <a:rPr lang="en-GB" noProof="0" smtClean="0"/>
              <a:pPr/>
              <a:t>‹#›</a:t>
            </a:fld>
            <a:endParaRPr lang="en-GB" noProof="0" dirty="0"/>
          </a:p>
        </p:txBody>
      </p:sp>
      <p:sp>
        <p:nvSpPr>
          <p:cNvPr id="8" name="Espace réservé du texte 7"/>
          <p:cNvSpPr>
            <a:spLocks noGrp="1"/>
          </p:cNvSpPr>
          <p:nvPr>
            <p:ph type="body" sz="quarter" idx="13" hasCustomPrompt="1"/>
          </p:nvPr>
        </p:nvSpPr>
        <p:spPr bwMode="gray">
          <a:xfrm>
            <a:off x="684213" y="4797152"/>
            <a:ext cx="7775575" cy="1584598"/>
          </a:xfrm>
        </p:spPr>
        <p:txBody>
          <a:bodyPr/>
          <a:lstStyle>
            <a:lvl1pPr>
              <a:spcAft>
                <a:spcPts val="0"/>
              </a:spcAft>
              <a:defRPr sz="2600">
                <a:solidFill>
                  <a:schemeClr val="bg1"/>
                </a:solidFill>
              </a:defRPr>
            </a:lvl1pPr>
            <a:lvl2pPr>
              <a:buNone/>
              <a:defRPr/>
            </a:lvl2pPr>
          </a:lstStyle>
          <a:p>
            <a:pPr lvl="0"/>
            <a:r>
              <a:rPr lang="en-GB" noProof="0" dirty="0"/>
              <a:t>Subtitle</a:t>
            </a:r>
          </a:p>
        </p:txBody>
      </p:sp>
      <p:sp>
        <p:nvSpPr>
          <p:cNvPr id="3" name="Titre 2"/>
          <p:cNvSpPr>
            <a:spLocks noGrp="1"/>
          </p:cNvSpPr>
          <p:nvPr>
            <p:ph type="title" hasCustomPrompt="1"/>
          </p:nvPr>
        </p:nvSpPr>
        <p:spPr bwMode="gray">
          <a:xfrm>
            <a:off x="684213" y="3429000"/>
            <a:ext cx="7775575" cy="1188131"/>
          </a:xfrm>
        </p:spPr>
        <p:txBody>
          <a:bodyPr/>
          <a:lstStyle>
            <a:lvl1pPr>
              <a:defRPr sz="3500" cap="all" baseline="0">
                <a:solidFill>
                  <a:schemeClr val="bg1"/>
                </a:solidFill>
              </a:defRPr>
            </a:lvl1pPr>
          </a:lstStyle>
          <a:p>
            <a:r>
              <a:rPr lang="en-GB" noProof="0" dirty="0"/>
              <a:t>Title</a:t>
            </a:r>
          </a:p>
        </p:txBody>
      </p:sp>
      <p:sp>
        <p:nvSpPr>
          <p:cNvPr id="9" name="Freeform 5"/>
          <p:cNvSpPr>
            <a:spLocks/>
          </p:cNvSpPr>
          <p:nvPr userDrawn="1"/>
        </p:nvSpPr>
        <p:spPr bwMode="gray">
          <a:xfrm>
            <a:off x="0" y="33948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pic>
        <p:nvPicPr>
          <p:cNvPr id="10" name="Image 9" descr="Logo_couv_70x70_RVB.pdf"/>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gray">
          <a:xfrm>
            <a:off x="3300806" y="-2364"/>
            <a:ext cx="2520000" cy="2520000"/>
          </a:xfrm>
          <a:prstGeom prst="rect">
            <a:avLst/>
          </a:prstGeom>
        </p:spPr>
      </p:pic>
      <p:sp>
        <p:nvSpPr>
          <p:cNvPr id="7" name="Espace réservé pour une image  6"/>
          <p:cNvSpPr>
            <a:spLocks noGrp="1"/>
          </p:cNvSpPr>
          <p:nvPr>
            <p:ph type="pic" sz="quarter" idx="14" hasCustomPrompt="1"/>
          </p:nvPr>
        </p:nvSpPr>
        <p:spPr bwMode="gray">
          <a:xfrm>
            <a:off x="0" y="3437394"/>
            <a:ext cx="9144000" cy="3420606"/>
          </a:xfrm>
        </p:spPr>
        <p:txBody>
          <a:bodyPr lIns="2880000" rIns="2880000" anchor="ctr" anchorCtr="0"/>
          <a:lstStyle>
            <a:lvl1pPr marL="0" marR="0" indent="0" algn="ctr" defTabSz="914400" rtl="0" eaLnBrk="1" fontAlgn="auto" latinLnBrk="0" hangingPunct="1">
              <a:lnSpc>
                <a:spcPct val="110000"/>
              </a:lnSpc>
              <a:spcBef>
                <a:spcPts val="0"/>
              </a:spcBef>
              <a:spcAft>
                <a:spcPts val="3000"/>
              </a:spcAft>
              <a:buClrTx/>
              <a:buSzPct val="25000"/>
              <a:buFontTx/>
              <a:buNone/>
              <a:tabLst/>
              <a:defRPr baseline="0">
                <a:solidFill>
                  <a:schemeClr val="bg1"/>
                </a:solidFill>
              </a:defRPr>
            </a:lvl1pPr>
          </a:lstStyle>
          <a:p>
            <a:r>
              <a:rPr lang="en-GB" noProof="0" dirty="0"/>
              <a:t>Corporate visual: Select the icon to insert a picture then place the visual into background position (Right click with the mouse / Send to back)</a:t>
            </a:r>
          </a:p>
        </p:txBody>
      </p:sp>
    </p:spTree>
    <p:extLst>
      <p:ext uri="{BB962C8B-B14F-4D97-AF65-F5344CB8AC3E}">
        <p14:creationId xmlns:p14="http://schemas.microsoft.com/office/powerpoint/2010/main" val="338956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4FD62CD-E693-49AB-921B-74EFA88340D4}" type="datetime1">
              <a:rPr lang="en-GB" smtClean="0"/>
              <a:t>07/02/2019</a:t>
            </a:fld>
            <a:endParaRPr lang="en-US" dirty="0"/>
          </a:p>
        </p:txBody>
      </p:sp>
      <p:sp>
        <p:nvSpPr>
          <p:cNvPr id="6" name="Footer Placeholder 5"/>
          <p:cNvSpPr>
            <a:spLocks noGrp="1"/>
          </p:cNvSpPr>
          <p:nvPr>
            <p:ph type="ftr" sz="quarter" idx="11"/>
          </p:nvPr>
        </p:nvSpPr>
        <p:spPr/>
        <p:txBody>
          <a:bodyPr/>
          <a:lstStyle/>
          <a:p>
            <a:r>
              <a:rPr lang="en-GB"/>
              <a:t>Level 1 AtoN Manager Distance Learning Course L1.1 copyright © IALA 2018</a:t>
            </a:r>
            <a:endParaRPr lang="en-US" dirty="0"/>
          </a:p>
        </p:txBody>
      </p:sp>
      <p:sp>
        <p:nvSpPr>
          <p:cNvPr id="7" name="Slide Number Placeholder 6"/>
          <p:cNvSpPr>
            <a:spLocks noGrp="1"/>
          </p:cNvSpPr>
          <p:nvPr>
            <p:ph type="sldNum" sz="quarter" idx="12"/>
          </p:nvPr>
        </p:nvSpPr>
        <p:spPr/>
        <p:txBody>
          <a:bodyPr/>
          <a:lstStyle/>
          <a:p>
            <a:fld id="{38A18EDB-7950-48C8-8830-B44F92E019B5}" type="slidenum">
              <a:rPr lang="en-US" smtClean="0"/>
              <a:pPr/>
              <a:t>‹#›</a:t>
            </a:fld>
            <a:endParaRPr lang="en-US" dirty="0"/>
          </a:p>
        </p:txBody>
      </p:sp>
    </p:spTree>
    <p:extLst>
      <p:ext uri="{BB962C8B-B14F-4D97-AF65-F5344CB8AC3E}">
        <p14:creationId xmlns:p14="http://schemas.microsoft.com/office/powerpoint/2010/main" val="204536276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ver_Picture">
    <p:spTree>
      <p:nvGrpSpPr>
        <p:cNvPr id="1" name=""/>
        <p:cNvGrpSpPr/>
        <p:nvPr/>
      </p:nvGrpSpPr>
      <p:grpSpPr>
        <a:xfrm>
          <a:off x="0" y="0"/>
          <a:ext cx="0" cy="0"/>
          <a:chOff x="0" y="0"/>
          <a:chExt cx="0" cy="0"/>
        </a:xfrm>
      </p:grpSpPr>
      <p:sp>
        <p:nvSpPr>
          <p:cNvPr id="12" name="Rectangle 11"/>
          <p:cNvSpPr/>
          <p:nvPr userDrawn="1"/>
        </p:nvSpPr>
        <p:spPr bwMode="gray">
          <a:xfrm>
            <a:off x="0" y="-2364"/>
            <a:ext cx="9143622" cy="68603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 name="Espace réservé de la date 3"/>
          <p:cNvSpPr>
            <a:spLocks noGrp="1"/>
          </p:cNvSpPr>
          <p:nvPr>
            <p:ph type="dt" sz="half" idx="10"/>
          </p:nvPr>
        </p:nvSpPr>
        <p:spPr bwMode="gray">
          <a:xfrm>
            <a:off x="684213" y="6381750"/>
            <a:ext cx="8135937" cy="476251"/>
          </a:xfrm>
        </p:spPr>
        <p:txBody>
          <a:bodyPr/>
          <a:lstStyle/>
          <a:p>
            <a:pPr algn="r"/>
            <a:fld id="{B74E1200-8DE4-4BCD-B45A-CA8D89247122}" type="datetime1">
              <a:rPr lang="en-US" smtClean="0">
                <a:solidFill>
                  <a:prstClr val="white"/>
                </a:solidFill>
              </a:rPr>
              <a:pPr algn="r"/>
              <a:t>2/7/2019</a:t>
            </a:fld>
            <a:endParaRPr lang="en-GB" dirty="0">
              <a:solidFill>
                <a:prstClr val="white"/>
              </a:solidFill>
            </a:endParaRPr>
          </a:p>
        </p:txBody>
      </p:sp>
      <p:sp>
        <p:nvSpPr>
          <p:cNvPr id="5" name="Espace réservé du pied de page 4"/>
          <p:cNvSpPr>
            <a:spLocks noGrp="1"/>
          </p:cNvSpPr>
          <p:nvPr>
            <p:ph type="ftr" sz="quarter" idx="11"/>
          </p:nvPr>
        </p:nvSpPr>
        <p:spPr bwMode="gray">
          <a:xfrm>
            <a:off x="0" y="6381750"/>
            <a:ext cx="684213" cy="476251"/>
          </a:xfrm>
        </p:spPr>
        <p:txBody>
          <a:bodyPr/>
          <a:lstStyle>
            <a:lvl1pPr>
              <a:defRPr sz="100">
                <a:solidFill>
                  <a:schemeClr val="tx1">
                    <a:alpha val="0"/>
                  </a:schemeClr>
                </a:solidFill>
              </a:defRPr>
            </a:lvl1pPr>
          </a:lstStyle>
          <a:p>
            <a:r>
              <a:rPr lang="en-GB" dirty="0">
                <a:solidFill>
                  <a:prstClr val="black">
                    <a:alpha val="0"/>
                  </a:prstClr>
                </a:solidFill>
              </a:rPr>
              <a:t>WWA information brief</a:t>
            </a:r>
          </a:p>
        </p:txBody>
      </p:sp>
      <p:sp>
        <p:nvSpPr>
          <p:cNvPr id="6" name="Espace réservé du numéro de diapositive 5"/>
          <p:cNvSpPr>
            <a:spLocks noGrp="1"/>
          </p:cNvSpPr>
          <p:nvPr>
            <p:ph type="sldNum" sz="quarter" idx="12"/>
          </p:nvPr>
        </p:nvSpPr>
        <p:spPr bwMode="gray">
          <a:xfrm>
            <a:off x="1" y="6381750"/>
            <a:ext cx="684212" cy="476250"/>
          </a:xfrm>
        </p:spPr>
        <p:txBody>
          <a:bodyPr/>
          <a:lstStyle>
            <a:lvl1pPr>
              <a:defRPr sz="100">
                <a:solidFill>
                  <a:schemeClr val="tx1">
                    <a:alpha val="0"/>
                  </a:schemeClr>
                </a:solidFill>
              </a:defRPr>
            </a:lvl1pPr>
          </a:lstStyle>
          <a:p>
            <a:fld id="{10C140CD-8AED-46FF-A9A2-77308F3F39AE}" type="slidenum">
              <a:rPr lang="en-GB" smtClean="0">
                <a:solidFill>
                  <a:prstClr val="black">
                    <a:alpha val="0"/>
                  </a:prstClr>
                </a:solidFill>
              </a:rPr>
              <a:pPr/>
              <a:t>‹#›</a:t>
            </a:fld>
            <a:endParaRPr lang="en-GB" dirty="0">
              <a:solidFill>
                <a:prstClr val="black">
                  <a:alpha val="0"/>
                </a:prstClr>
              </a:solidFill>
            </a:endParaRPr>
          </a:p>
        </p:txBody>
      </p:sp>
      <p:sp>
        <p:nvSpPr>
          <p:cNvPr id="8" name="Espace réservé du texte 7"/>
          <p:cNvSpPr>
            <a:spLocks noGrp="1"/>
          </p:cNvSpPr>
          <p:nvPr>
            <p:ph type="body" sz="quarter" idx="13" hasCustomPrompt="1"/>
          </p:nvPr>
        </p:nvSpPr>
        <p:spPr bwMode="gray">
          <a:xfrm>
            <a:off x="684213" y="4797152"/>
            <a:ext cx="7775575" cy="1584598"/>
          </a:xfrm>
        </p:spPr>
        <p:txBody>
          <a:bodyPr/>
          <a:lstStyle>
            <a:lvl1pPr>
              <a:spcAft>
                <a:spcPts val="0"/>
              </a:spcAft>
              <a:defRPr sz="2600">
                <a:solidFill>
                  <a:schemeClr val="bg1"/>
                </a:solidFill>
              </a:defRPr>
            </a:lvl1pPr>
            <a:lvl2pPr>
              <a:buNone/>
              <a:defRPr/>
            </a:lvl2pPr>
          </a:lstStyle>
          <a:p>
            <a:pPr lvl="0"/>
            <a:r>
              <a:rPr lang="en-GB" noProof="0" dirty="0"/>
              <a:t>Subtitle</a:t>
            </a:r>
          </a:p>
        </p:txBody>
      </p:sp>
      <p:sp>
        <p:nvSpPr>
          <p:cNvPr id="3" name="Titre 2"/>
          <p:cNvSpPr>
            <a:spLocks noGrp="1"/>
          </p:cNvSpPr>
          <p:nvPr>
            <p:ph type="title" hasCustomPrompt="1"/>
          </p:nvPr>
        </p:nvSpPr>
        <p:spPr bwMode="gray">
          <a:xfrm>
            <a:off x="684213" y="3429000"/>
            <a:ext cx="7775575" cy="1188131"/>
          </a:xfrm>
        </p:spPr>
        <p:txBody>
          <a:bodyPr/>
          <a:lstStyle>
            <a:lvl1pPr>
              <a:defRPr sz="3500" cap="all" baseline="0">
                <a:solidFill>
                  <a:schemeClr val="bg1"/>
                </a:solidFill>
              </a:defRPr>
            </a:lvl1pPr>
          </a:lstStyle>
          <a:p>
            <a:r>
              <a:rPr lang="en-GB" noProof="0" dirty="0"/>
              <a:t>Title</a:t>
            </a:r>
          </a:p>
        </p:txBody>
      </p:sp>
      <p:sp>
        <p:nvSpPr>
          <p:cNvPr id="9" name="Freeform 5"/>
          <p:cNvSpPr>
            <a:spLocks/>
          </p:cNvSpPr>
          <p:nvPr userDrawn="1"/>
        </p:nvSpPr>
        <p:spPr bwMode="gray">
          <a:xfrm>
            <a:off x="0" y="33948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pic>
        <p:nvPicPr>
          <p:cNvPr id="10" name="Image 9" descr="Logo_couv_70x70_RVB.pdf"/>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gray">
          <a:xfrm>
            <a:off x="3300806" y="-2364"/>
            <a:ext cx="2520000" cy="2520000"/>
          </a:xfrm>
          <a:prstGeom prst="rect">
            <a:avLst/>
          </a:prstGeom>
        </p:spPr>
      </p:pic>
      <p:sp>
        <p:nvSpPr>
          <p:cNvPr id="7" name="Espace réservé pour une image  6"/>
          <p:cNvSpPr>
            <a:spLocks noGrp="1"/>
          </p:cNvSpPr>
          <p:nvPr>
            <p:ph type="pic" sz="quarter" idx="14" hasCustomPrompt="1"/>
          </p:nvPr>
        </p:nvSpPr>
        <p:spPr bwMode="gray">
          <a:xfrm>
            <a:off x="0" y="3437394"/>
            <a:ext cx="9144000" cy="3420606"/>
          </a:xfrm>
        </p:spPr>
        <p:txBody>
          <a:bodyPr lIns="2880000" rIns="2880000" anchor="ctr" anchorCtr="0"/>
          <a:lstStyle>
            <a:lvl1pPr marL="0" marR="0" indent="0" algn="ctr" defTabSz="914400" rtl="0" eaLnBrk="1" fontAlgn="auto" latinLnBrk="0" hangingPunct="1">
              <a:lnSpc>
                <a:spcPct val="110000"/>
              </a:lnSpc>
              <a:spcBef>
                <a:spcPts val="0"/>
              </a:spcBef>
              <a:spcAft>
                <a:spcPts val="3000"/>
              </a:spcAft>
              <a:buClrTx/>
              <a:buSzPct val="25000"/>
              <a:buFontTx/>
              <a:buNone/>
              <a:tabLst/>
              <a:defRPr baseline="0">
                <a:solidFill>
                  <a:schemeClr val="bg1"/>
                </a:solidFill>
              </a:defRPr>
            </a:lvl1pPr>
          </a:lstStyle>
          <a:p>
            <a:r>
              <a:rPr lang="en-GB" noProof="0" dirty="0"/>
              <a:t>Corporate visual: Select the icon to insert a picture then place the visual into background position (Right click with the mouse / Send to back)</a:t>
            </a:r>
          </a:p>
        </p:txBody>
      </p:sp>
    </p:spTree>
    <p:extLst>
      <p:ext uri="{BB962C8B-B14F-4D97-AF65-F5344CB8AC3E}">
        <p14:creationId xmlns:p14="http://schemas.microsoft.com/office/powerpoint/2010/main" val="3982087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_Color">
    <p:spTree>
      <p:nvGrpSpPr>
        <p:cNvPr id="1" name=""/>
        <p:cNvGrpSpPr/>
        <p:nvPr/>
      </p:nvGrpSpPr>
      <p:grpSpPr>
        <a:xfrm>
          <a:off x="0" y="0"/>
          <a:ext cx="0" cy="0"/>
          <a:chOff x="0" y="0"/>
          <a:chExt cx="0" cy="0"/>
        </a:xfrm>
      </p:grpSpPr>
      <p:sp>
        <p:nvSpPr>
          <p:cNvPr id="12" name="Rectangle 11"/>
          <p:cNvSpPr/>
          <p:nvPr userDrawn="1"/>
        </p:nvSpPr>
        <p:spPr bwMode="gray">
          <a:xfrm>
            <a:off x="0" y="-2364"/>
            <a:ext cx="9143622" cy="68603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Espace réservé du texte 6"/>
          <p:cNvSpPr>
            <a:spLocks noGrp="1"/>
          </p:cNvSpPr>
          <p:nvPr>
            <p:ph type="body" sz="quarter" idx="14" hasCustomPrompt="1"/>
          </p:nvPr>
        </p:nvSpPr>
        <p:spPr bwMode="gray">
          <a:xfrm>
            <a:off x="0" y="3437394"/>
            <a:ext cx="9153525" cy="3420606"/>
          </a:xfrm>
          <a:solidFill>
            <a:schemeClr val="accent2"/>
          </a:solidFill>
        </p:spPr>
        <p:txBody>
          <a:bodyPr/>
          <a:lstStyle>
            <a:lvl1pPr>
              <a:defRPr sz="100">
                <a:solidFill>
                  <a:srgbClr val="9D9D9C">
                    <a:alpha val="0"/>
                  </a:srgbClr>
                </a:solidFill>
              </a:defRPr>
            </a:lvl1pPr>
          </a:lstStyle>
          <a:p>
            <a:pPr lvl="0"/>
            <a:r>
              <a:rPr lang="en-GB" noProof="0" dirty="0"/>
              <a:t> </a:t>
            </a:r>
          </a:p>
        </p:txBody>
      </p:sp>
      <p:sp>
        <p:nvSpPr>
          <p:cNvPr id="4" name="Espace réservé de la date 3"/>
          <p:cNvSpPr>
            <a:spLocks noGrp="1"/>
          </p:cNvSpPr>
          <p:nvPr>
            <p:ph type="dt" sz="half" idx="10"/>
          </p:nvPr>
        </p:nvSpPr>
        <p:spPr bwMode="gray">
          <a:xfrm>
            <a:off x="684213" y="6381750"/>
            <a:ext cx="8135937" cy="476251"/>
          </a:xfrm>
        </p:spPr>
        <p:txBody>
          <a:bodyPr/>
          <a:lstStyle/>
          <a:p>
            <a:pPr algn="r"/>
            <a:fld id="{8C4F1088-1054-40EA-B4F2-C26EA03F0155}" type="datetime1">
              <a:rPr lang="en-US" smtClean="0">
                <a:solidFill>
                  <a:prstClr val="white"/>
                </a:solidFill>
              </a:rPr>
              <a:pPr algn="r"/>
              <a:t>2/7/2019</a:t>
            </a:fld>
            <a:endParaRPr lang="en-GB" dirty="0">
              <a:solidFill>
                <a:prstClr val="white"/>
              </a:solidFill>
            </a:endParaRPr>
          </a:p>
        </p:txBody>
      </p:sp>
      <p:sp>
        <p:nvSpPr>
          <p:cNvPr id="5" name="Espace réservé du pied de page 4"/>
          <p:cNvSpPr>
            <a:spLocks noGrp="1"/>
          </p:cNvSpPr>
          <p:nvPr>
            <p:ph type="ftr" sz="quarter" idx="11"/>
          </p:nvPr>
        </p:nvSpPr>
        <p:spPr bwMode="gray">
          <a:xfrm>
            <a:off x="0" y="6381750"/>
            <a:ext cx="684213" cy="476251"/>
          </a:xfrm>
        </p:spPr>
        <p:txBody>
          <a:bodyPr/>
          <a:lstStyle>
            <a:lvl1pPr>
              <a:defRPr sz="100">
                <a:solidFill>
                  <a:schemeClr val="tx1">
                    <a:alpha val="0"/>
                  </a:schemeClr>
                </a:solidFill>
              </a:defRPr>
            </a:lvl1pPr>
          </a:lstStyle>
          <a:p>
            <a:r>
              <a:rPr lang="en-GB" dirty="0">
                <a:solidFill>
                  <a:prstClr val="black">
                    <a:alpha val="0"/>
                  </a:prstClr>
                </a:solidFill>
              </a:rPr>
              <a:t>WWA information brief</a:t>
            </a:r>
          </a:p>
        </p:txBody>
      </p:sp>
      <p:sp>
        <p:nvSpPr>
          <p:cNvPr id="6" name="Espace réservé du numéro de diapositive 5"/>
          <p:cNvSpPr>
            <a:spLocks noGrp="1"/>
          </p:cNvSpPr>
          <p:nvPr>
            <p:ph type="sldNum" sz="quarter" idx="12"/>
          </p:nvPr>
        </p:nvSpPr>
        <p:spPr bwMode="gray">
          <a:xfrm>
            <a:off x="1" y="6381750"/>
            <a:ext cx="684212" cy="476250"/>
          </a:xfrm>
        </p:spPr>
        <p:txBody>
          <a:bodyPr/>
          <a:lstStyle>
            <a:lvl1pPr>
              <a:defRPr sz="100">
                <a:solidFill>
                  <a:schemeClr val="tx1">
                    <a:alpha val="0"/>
                  </a:schemeClr>
                </a:solidFill>
              </a:defRPr>
            </a:lvl1pPr>
          </a:lstStyle>
          <a:p>
            <a:fld id="{10C140CD-8AED-46FF-A9A2-77308F3F39AE}" type="slidenum">
              <a:rPr lang="en-GB" smtClean="0">
                <a:solidFill>
                  <a:prstClr val="black">
                    <a:alpha val="0"/>
                  </a:prstClr>
                </a:solidFill>
              </a:rPr>
              <a:pPr/>
              <a:t>‹#›</a:t>
            </a:fld>
            <a:endParaRPr lang="en-GB" dirty="0">
              <a:solidFill>
                <a:prstClr val="black">
                  <a:alpha val="0"/>
                </a:prstClr>
              </a:solidFill>
            </a:endParaRPr>
          </a:p>
        </p:txBody>
      </p:sp>
      <p:sp>
        <p:nvSpPr>
          <p:cNvPr id="8" name="Espace réservé du texte 7"/>
          <p:cNvSpPr>
            <a:spLocks noGrp="1"/>
          </p:cNvSpPr>
          <p:nvPr>
            <p:ph type="body" sz="quarter" idx="13" hasCustomPrompt="1"/>
          </p:nvPr>
        </p:nvSpPr>
        <p:spPr bwMode="gray">
          <a:xfrm>
            <a:off x="684213" y="4797152"/>
            <a:ext cx="7775575" cy="1584598"/>
          </a:xfrm>
        </p:spPr>
        <p:txBody>
          <a:bodyPr/>
          <a:lstStyle>
            <a:lvl1pPr>
              <a:spcAft>
                <a:spcPts val="0"/>
              </a:spcAft>
              <a:defRPr sz="2600">
                <a:solidFill>
                  <a:schemeClr val="bg1"/>
                </a:solidFill>
              </a:defRPr>
            </a:lvl1pPr>
            <a:lvl2pPr>
              <a:buNone/>
              <a:defRPr/>
            </a:lvl2pPr>
          </a:lstStyle>
          <a:p>
            <a:pPr lvl="0"/>
            <a:r>
              <a:rPr lang="en-GB" noProof="0" dirty="0"/>
              <a:t>Subtitle</a:t>
            </a:r>
          </a:p>
        </p:txBody>
      </p:sp>
      <p:sp>
        <p:nvSpPr>
          <p:cNvPr id="3" name="Titre 2"/>
          <p:cNvSpPr>
            <a:spLocks noGrp="1"/>
          </p:cNvSpPr>
          <p:nvPr>
            <p:ph type="title" hasCustomPrompt="1"/>
          </p:nvPr>
        </p:nvSpPr>
        <p:spPr bwMode="gray">
          <a:xfrm>
            <a:off x="684213" y="3429000"/>
            <a:ext cx="7775575" cy="1188131"/>
          </a:xfrm>
        </p:spPr>
        <p:txBody>
          <a:bodyPr/>
          <a:lstStyle>
            <a:lvl1pPr>
              <a:defRPr sz="3500" cap="all" baseline="0">
                <a:solidFill>
                  <a:schemeClr val="bg1"/>
                </a:solidFill>
              </a:defRPr>
            </a:lvl1pPr>
          </a:lstStyle>
          <a:p>
            <a:r>
              <a:rPr lang="en-GB" noProof="0" dirty="0"/>
              <a:t>Title</a:t>
            </a:r>
          </a:p>
        </p:txBody>
      </p:sp>
      <p:pic>
        <p:nvPicPr>
          <p:cNvPr id="10" name="Image 9" descr="Logo_couv_70x70_RVB.pdf"/>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gray">
          <a:xfrm>
            <a:off x="3300806" y="-2364"/>
            <a:ext cx="2520000" cy="2520000"/>
          </a:xfrm>
          <a:prstGeom prst="rect">
            <a:avLst/>
          </a:prstGeom>
        </p:spPr>
      </p:pic>
      <p:sp>
        <p:nvSpPr>
          <p:cNvPr id="11" name="Freeform 5"/>
          <p:cNvSpPr>
            <a:spLocks/>
          </p:cNvSpPr>
          <p:nvPr userDrawn="1"/>
        </p:nvSpPr>
        <p:spPr bwMode="gray">
          <a:xfrm>
            <a:off x="0" y="33948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Tree>
    <p:extLst>
      <p:ext uri="{BB962C8B-B14F-4D97-AF65-F5344CB8AC3E}">
        <p14:creationId xmlns:p14="http://schemas.microsoft.com/office/powerpoint/2010/main" val="2432612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_4_Partnership">
    <p:spTree>
      <p:nvGrpSpPr>
        <p:cNvPr id="1" name=""/>
        <p:cNvGrpSpPr/>
        <p:nvPr/>
      </p:nvGrpSpPr>
      <p:grpSpPr>
        <a:xfrm>
          <a:off x="0" y="0"/>
          <a:ext cx="0" cy="0"/>
          <a:chOff x="0" y="0"/>
          <a:chExt cx="0" cy="0"/>
        </a:xfrm>
      </p:grpSpPr>
      <p:sp>
        <p:nvSpPr>
          <p:cNvPr id="12" name="Rectangle 11"/>
          <p:cNvSpPr/>
          <p:nvPr userDrawn="1"/>
        </p:nvSpPr>
        <p:spPr bwMode="gray">
          <a:xfrm>
            <a:off x="0" y="-2364"/>
            <a:ext cx="9143622" cy="34397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9" name="Rectangle 18"/>
          <p:cNvSpPr/>
          <p:nvPr userDrawn="1"/>
        </p:nvSpPr>
        <p:spPr bwMode="gray">
          <a:xfrm>
            <a:off x="0" y="3437394"/>
            <a:ext cx="9143622" cy="820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Espace réservé du texte 6"/>
          <p:cNvSpPr>
            <a:spLocks noGrp="1"/>
          </p:cNvSpPr>
          <p:nvPr>
            <p:ph type="body" sz="quarter" idx="14" hasCustomPrompt="1"/>
          </p:nvPr>
        </p:nvSpPr>
        <p:spPr bwMode="gray">
          <a:xfrm>
            <a:off x="0" y="4257674"/>
            <a:ext cx="9153525" cy="2600326"/>
          </a:xfrm>
          <a:solidFill>
            <a:schemeClr val="accent2"/>
          </a:solidFill>
        </p:spPr>
        <p:txBody>
          <a:bodyPr/>
          <a:lstStyle>
            <a:lvl1pPr>
              <a:defRPr sz="100">
                <a:solidFill>
                  <a:srgbClr val="9D9D9C">
                    <a:alpha val="0"/>
                  </a:srgbClr>
                </a:solidFill>
              </a:defRPr>
            </a:lvl1pPr>
          </a:lstStyle>
          <a:p>
            <a:pPr lvl="0"/>
            <a:r>
              <a:rPr lang="en-GB" noProof="0" dirty="0"/>
              <a:t> </a:t>
            </a:r>
          </a:p>
        </p:txBody>
      </p:sp>
      <p:sp>
        <p:nvSpPr>
          <p:cNvPr id="4" name="Espace réservé de la date 3"/>
          <p:cNvSpPr>
            <a:spLocks noGrp="1"/>
          </p:cNvSpPr>
          <p:nvPr>
            <p:ph type="dt" sz="half" idx="10"/>
          </p:nvPr>
        </p:nvSpPr>
        <p:spPr bwMode="gray">
          <a:xfrm>
            <a:off x="684213" y="6381750"/>
            <a:ext cx="8135937" cy="476251"/>
          </a:xfrm>
        </p:spPr>
        <p:txBody>
          <a:bodyPr/>
          <a:lstStyle/>
          <a:p>
            <a:pPr algn="r"/>
            <a:fld id="{63C7BEFC-34A4-432C-BC80-BE24085C81CB}" type="datetime1">
              <a:rPr lang="en-US" smtClean="0">
                <a:solidFill>
                  <a:prstClr val="white"/>
                </a:solidFill>
              </a:rPr>
              <a:pPr algn="r"/>
              <a:t>2/7/2019</a:t>
            </a:fld>
            <a:endParaRPr lang="en-GB" dirty="0">
              <a:solidFill>
                <a:prstClr val="white"/>
              </a:solidFill>
            </a:endParaRPr>
          </a:p>
        </p:txBody>
      </p:sp>
      <p:sp>
        <p:nvSpPr>
          <p:cNvPr id="5" name="Espace réservé du pied de page 4"/>
          <p:cNvSpPr>
            <a:spLocks noGrp="1"/>
          </p:cNvSpPr>
          <p:nvPr>
            <p:ph type="ftr" sz="quarter" idx="11"/>
          </p:nvPr>
        </p:nvSpPr>
        <p:spPr bwMode="gray">
          <a:xfrm>
            <a:off x="0" y="6381750"/>
            <a:ext cx="684213" cy="476251"/>
          </a:xfrm>
        </p:spPr>
        <p:txBody>
          <a:bodyPr/>
          <a:lstStyle>
            <a:lvl1pPr>
              <a:defRPr sz="100">
                <a:solidFill>
                  <a:schemeClr val="tx1">
                    <a:alpha val="0"/>
                  </a:schemeClr>
                </a:solidFill>
              </a:defRPr>
            </a:lvl1pPr>
          </a:lstStyle>
          <a:p>
            <a:r>
              <a:rPr lang="en-GB" dirty="0">
                <a:solidFill>
                  <a:prstClr val="black">
                    <a:alpha val="0"/>
                  </a:prstClr>
                </a:solidFill>
              </a:rPr>
              <a:t>WWA information brief</a:t>
            </a:r>
          </a:p>
        </p:txBody>
      </p:sp>
      <p:sp>
        <p:nvSpPr>
          <p:cNvPr id="6" name="Espace réservé du numéro de diapositive 5"/>
          <p:cNvSpPr>
            <a:spLocks noGrp="1"/>
          </p:cNvSpPr>
          <p:nvPr>
            <p:ph type="sldNum" sz="quarter" idx="12"/>
          </p:nvPr>
        </p:nvSpPr>
        <p:spPr bwMode="gray">
          <a:xfrm>
            <a:off x="1" y="6381750"/>
            <a:ext cx="684212" cy="476250"/>
          </a:xfrm>
        </p:spPr>
        <p:txBody>
          <a:bodyPr/>
          <a:lstStyle>
            <a:lvl1pPr>
              <a:defRPr sz="100">
                <a:solidFill>
                  <a:schemeClr val="tx1">
                    <a:alpha val="0"/>
                  </a:schemeClr>
                </a:solidFill>
              </a:defRPr>
            </a:lvl1pPr>
          </a:lstStyle>
          <a:p>
            <a:fld id="{10C140CD-8AED-46FF-A9A2-77308F3F39AE}" type="slidenum">
              <a:rPr lang="en-GB" smtClean="0">
                <a:solidFill>
                  <a:prstClr val="black">
                    <a:alpha val="0"/>
                  </a:prstClr>
                </a:solidFill>
              </a:rPr>
              <a:pPr/>
              <a:t>‹#›</a:t>
            </a:fld>
            <a:endParaRPr lang="en-GB" dirty="0">
              <a:solidFill>
                <a:prstClr val="black">
                  <a:alpha val="0"/>
                </a:prstClr>
              </a:solidFill>
            </a:endParaRPr>
          </a:p>
        </p:txBody>
      </p:sp>
      <p:sp>
        <p:nvSpPr>
          <p:cNvPr id="8" name="Espace réservé du texte 7"/>
          <p:cNvSpPr>
            <a:spLocks noGrp="1"/>
          </p:cNvSpPr>
          <p:nvPr>
            <p:ph type="body" sz="quarter" idx="13" hasCustomPrompt="1"/>
          </p:nvPr>
        </p:nvSpPr>
        <p:spPr bwMode="gray">
          <a:xfrm>
            <a:off x="684213" y="5984875"/>
            <a:ext cx="7775575" cy="504000"/>
          </a:xfrm>
        </p:spPr>
        <p:txBody>
          <a:bodyPr/>
          <a:lstStyle>
            <a:lvl1pPr>
              <a:spcAft>
                <a:spcPts val="0"/>
              </a:spcAft>
              <a:defRPr sz="2600">
                <a:solidFill>
                  <a:schemeClr val="bg1"/>
                </a:solidFill>
              </a:defRPr>
            </a:lvl1pPr>
            <a:lvl2pPr>
              <a:buNone/>
              <a:defRPr/>
            </a:lvl2pPr>
          </a:lstStyle>
          <a:p>
            <a:pPr lvl="0"/>
            <a:r>
              <a:rPr lang="en-GB" noProof="0" dirty="0"/>
              <a:t>Subtitle</a:t>
            </a:r>
          </a:p>
        </p:txBody>
      </p:sp>
      <p:sp>
        <p:nvSpPr>
          <p:cNvPr id="3" name="Titre 2"/>
          <p:cNvSpPr>
            <a:spLocks noGrp="1"/>
          </p:cNvSpPr>
          <p:nvPr>
            <p:ph type="title" hasCustomPrompt="1"/>
          </p:nvPr>
        </p:nvSpPr>
        <p:spPr bwMode="gray">
          <a:xfrm>
            <a:off x="684213" y="3429000"/>
            <a:ext cx="7775575" cy="2376264"/>
          </a:xfrm>
        </p:spPr>
        <p:txBody>
          <a:bodyPr/>
          <a:lstStyle>
            <a:lvl1pPr>
              <a:defRPr sz="3500" cap="all" baseline="0">
                <a:solidFill>
                  <a:schemeClr val="bg1"/>
                </a:solidFill>
              </a:defRPr>
            </a:lvl1pPr>
          </a:lstStyle>
          <a:p>
            <a:r>
              <a:rPr lang="en-GB" noProof="0" dirty="0"/>
              <a:t>Title</a:t>
            </a:r>
          </a:p>
        </p:txBody>
      </p:sp>
      <p:pic>
        <p:nvPicPr>
          <p:cNvPr id="10" name="Image 9" descr="Logo_couv_70x70_RVB.pdf"/>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gray">
          <a:xfrm>
            <a:off x="3300806" y="-2364"/>
            <a:ext cx="2520000" cy="2520000"/>
          </a:xfrm>
          <a:prstGeom prst="rect">
            <a:avLst/>
          </a:prstGeom>
        </p:spPr>
      </p:pic>
      <p:sp>
        <p:nvSpPr>
          <p:cNvPr id="9" name="Espace réservé du texte 8"/>
          <p:cNvSpPr>
            <a:spLocks noGrp="1"/>
          </p:cNvSpPr>
          <p:nvPr>
            <p:ph type="body" sz="quarter" idx="15" hasCustomPrompt="1"/>
          </p:nvPr>
        </p:nvSpPr>
        <p:spPr bwMode="gray">
          <a:xfrm>
            <a:off x="503238" y="3437394"/>
            <a:ext cx="2484586" cy="820281"/>
          </a:xfrm>
        </p:spPr>
        <p:txBody>
          <a:bodyPr anchor="ctr" anchorCtr="0"/>
          <a:lstStyle>
            <a:lvl1pPr algn="r">
              <a:lnSpc>
                <a:spcPct val="100000"/>
              </a:lnSpc>
              <a:spcAft>
                <a:spcPts val="0"/>
              </a:spcAft>
              <a:defRPr sz="1600" cap="all" baseline="0">
                <a:solidFill>
                  <a:schemeClr val="accent2"/>
                </a:solidFill>
              </a:defRPr>
            </a:lvl1pPr>
          </a:lstStyle>
          <a:p>
            <a:pPr lvl="0"/>
            <a:r>
              <a:rPr lang="en-GB" noProof="0" dirty="0"/>
              <a:t>Text</a:t>
            </a:r>
          </a:p>
        </p:txBody>
      </p:sp>
      <p:sp>
        <p:nvSpPr>
          <p:cNvPr id="14" name="Espace réservé pour une image  6"/>
          <p:cNvSpPr>
            <a:spLocks noGrp="1"/>
          </p:cNvSpPr>
          <p:nvPr>
            <p:ph type="pic" sz="quarter" idx="16" hasCustomPrompt="1"/>
          </p:nvPr>
        </p:nvSpPr>
        <p:spPr bwMode="gray">
          <a:xfrm>
            <a:off x="3113088" y="3559534"/>
            <a:ext cx="1368000" cy="576000"/>
          </a:xfrm>
        </p:spPr>
        <p:txBody>
          <a:bodyPr lIns="0" tIns="396000" rIns="0" anchor="ctr" anchorCtr="0"/>
          <a:lstStyle>
            <a:lvl1pPr marL="0" marR="0" indent="0" algn="ctr" defTabSz="914400" rtl="0" eaLnBrk="1" fontAlgn="auto" latinLnBrk="0" hangingPunct="1">
              <a:lnSpc>
                <a:spcPct val="110000"/>
              </a:lnSpc>
              <a:spcBef>
                <a:spcPts val="0"/>
              </a:spcBef>
              <a:spcAft>
                <a:spcPts val="3000"/>
              </a:spcAft>
              <a:buClrTx/>
              <a:buSzPct val="25000"/>
              <a:buFontTx/>
              <a:buNone/>
              <a:tabLst/>
              <a:defRPr sz="900">
                <a:solidFill>
                  <a:schemeClr val="accent2"/>
                </a:solidFill>
              </a:defRPr>
            </a:lvl1pPr>
          </a:lstStyle>
          <a:p>
            <a:r>
              <a:rPr lang="en-GB" noProof="0" dirty="0"/>
              <a:t>Picture</a:t>
            </a:r>
          </a:p>
        </p:txBody>
      </p:sp>
      <p:sp>
        <p:nvSpPr>
          <p:cNvPr id="15" name="Espace réservé pour une image  6"/>
          <p:cNvSpPr>
            <a:spLocks noGrp="1"/>
          </p:cNvSpPr>
          <p:nvPr>
            <p:ph type="pic" sz="quarter" idx="17" hasCustomPrompt="1"/>
          </p:nvPr>
        </p:nvSpPr>
        <p:spPr bwMode="gray">
          <a:xfrm>
            <a:off x="4559442" y="3559534"/>
            <a:ext cx="1368000" cy="576000"/>
          </a:xfrm>
        </p:spPr>
        <p:txBody>
          <a:bodyPr lIns="0" tIns="396000" rIns="0" anchor="ctr" anchorCtr="0"/>
          <a:lstStyle>
            <a:lvl1pPr marL="0" marR="0" indent="0" algn="ctr" defTabSz="914400" rtl="0" eaLnBrk="1" fontAlgn="auto" latinLnBrk="0" hangingPunct="1">
              <a:lnSpc>
                <a:spcPct val="110000"/>
              </a:lnSpc>
              <a:spcBef>
                <a:spcPts val="0"/>
              </a:spcBef>
              <a:spcAft>
                <a:spcPts val="3000"/>
              </a:spcAft>
              <a:buClrTx/>
              <a:buSzPct val="25000"/>
              <a:buFontTx/>
              <a:buNone/>
              <a:tabLst/>
              <a:defRPr sz="900">
                <a:solidFill>
                  <a:schemeClr val="accent2"/>
                </a:solidFill>
              </a:defRPr>
            </a:lvl1pPr>
          </a:lstStyle>
          <a:p>
            <a:r>
              <a:rPr lang="en-GB" noProof="0" dirty="0"/>
              <a:t>Picture</a:t>
            </a:r>
          </a:p>
        </p:txBody>
      </p:sp>
      <p:sp>
        <p:nvSpPr>
          <p:cNvPr id="16" name="Espace réservé pour une image  6"/>
          <p:cNvSpPr>
            <a:spLocks noGrp="1"/>
          </p:cNvSpPr>
          <p:nvPr>
            <p:ph type="pic" sz="quarter" idx="18" hasCustomPrompt="1"/>
          </p:nvPr>
        </p:nvSpPr>
        <p:spPr bwMode="gray">
          <a:xfrm>
            <a:off x="6005796" y="3559534"/>
            <a:ext cx="1368000" cy="576000"/>
          </a:xfrm>
        </p:spPr>
        <p:txBody>
          <a:bodyPr lIns="0" tIns="396000" rIns="0" anchor="ctr" anchorCtr="0"/>
          <a:lstStyle>
            <a:lvl1pPr marL="0" marR="0" indent="0" algn="ctr" defTabSz="914400" rtl="0" eaLnBrk="1" fontAlgn="auto" latinLnBrk="0" hangingPunct="1">
              <a:lnSpc>
                <a:spcPct val="110000"/>
              </a:lnSpc>
              <a:spcBef>
                <a:spcPts val="0"/>
              </a:spcBef>
              <a:spcAft>
                <a:spcPts val="3000"/>
              </a:spcAft>
              <a:buClrTx/>
              <a:buSzPct val="25000"/>
              <a:buFontTx/>
              <a:buNone/>
              <a:tabLst/>
              <a:defRPr sz="900">
                <a:solidFill>
                  <a:schemeClr val="accent2"/>
                </a:solidFill>
              </a:defRPr>
            </a:lvl1pPr>
          </a:lstStyle>
          <a:p>
            <a:r>
              <a:rPr lang="en-GB" noProof="0" dirty="0"/>
              <a:t>Picture</a:t>
            </a:r>
          </a:p>
        </p:txBody>
      </p:sp>
      <p:sp>
        <p:nvSpPr>
          <p:cNvPr id="17" name="Espace réservé pour une image  6"/>
          <p:cNvSpPr>
            <a:spLocks noGrp="1"/>
          </p:cNvSpPr>
          <p:nvPr>
            <p:ph type="pic" sz="quarter" idx="19" hasCustomPrompt="1"/>
          </p:nvPr>
        </p:nvSpPr>
        <p:spPr bwMode="gray">
          <a:xfrm>
            <a:off x="7452150" y="3559534"/>
            <a:ext cx="1368000" cy="576000"/>
          </a:xfrm>
        </p:spPr>
        <p:txBody>
          <a:bodyPr lIns="0" tIns="396000" rIns="0" anchor="ctr" anchorCtr="0"/>
          <a:lstStyle>
            <a:lvl1pPr marL="0" marR="0" indent="0" algn="ctr" defTabSz="914400" rtl="0" eaLnBrk="1" fontAlgn="auto" latinLnBrk="0" hangingPunct="1">
              <a:lnSpc>
                <a:spcPct val="110000"/>
              </a:lnSpc>
              <a:spcBef>
                <a:spcPts val="0"/>
              </a:spcBef>
              <a:spcAft>
                <a:spcPts val="3000"/>
              </a:spcAft>
              <a:buClrTx/>
              <a:buSzPct val="25000"/>
              <a:buFontTx/>
              <a:buNone/>
              <a:tabLst/>
              <a:defRPr sz="900">
                <a:solidFill>
                  <a:schemeClr val="accent2"/>
                </a:solidFill>
              </a:defRPr>
            </a:lvl1pPr>
          </a:lstStyle>
          <a:p>
            <a:r>
              <a:rPr lang="en-GB" noProof="0" dirty="0"/>
              <a:t>Picture</a:t>
            </a:r>
          </a:p>
        </p:txBody>
      </p:sp>
      <p:sp>
        <p:nvSpPr>
          <p:cNvPr id="18" name="Freeform 5"/>
          <p:cNvSpPr>
            <a:spLocks/>
          </p:cNvSpPr>
          <p:nvPr userDrawn="1"/>
        </p:nvSpPr>
        <p:spPr bwMode="gray">
          <a:xfrm>
            <a:off x="0" y="33948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Tree>
    <p:extLst>
      <p:ext uri="{BB962C8B-B14F-4D97-AF65-F5344CB8AC3E}">
        <p14:creationId xmlns:p14="http://schemas.microsoft.com/office/powerpoint/2010/main" val="2100268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ver_1_Partnership">
    <p:spTree>
      <p:nvGrpSpPr>
        <p:cNvPr id="1" name=""/>
        <p:cNvGrpSpPr/>
        <p:nvPr/>
      </p:nvGrpSpPr>
      <p:grpSpPr>
        <a:xfrm>
          <a:off x="0" y="0"/>
          <a:ext cx="0" cy="0"/>
          <a:chOff x="0" y="0"/>
          <a:chExt cx="0" cy="0"/>
        </a:xfrm>
      </p:grpSpPr>
      <p:sp>
        <p:nvSpPr>
          <p:cNvPr id="12" name="Rectangle 11"/>
          <p:cNvSpPr/>
          <p:nvPr userDrawn="1"/>
        </p:nvSpPr>
        <p:spPr bwMode="gray">
          <a:xfrm>
            <a:off x="0" y="-2364"/>
            <a:ext cx="9143622" cy="34397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Rectangle 12"/>
          <p:cNvSpPr/>
          <p:nvPr userDrawn="1"/>
        </p:nvSpPr>
        <p:spPr bwMode="gray">
          <a:xfrm>
            <a:off x="0" y="3437394"/>
            <a:ext cx="9143622" cy="3420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 name="Espace réservé de la date 3"/>
          <p:cNvSpPr>
            <a:spLocks noGrp="1"/>
          </p:cNvSpPr>
          <p:nvPr>
            <p:ph type="dt" sz="half" idx="10"/>
          </p:nvPr>
        </p:nvSpPr>
        <p:spPr bwMode="gray">
          <a:xfrm>
            <a:off x="684213" y="6381750"/>
            <a:ext cx="8135937" cy="476251"/>
          </a:xfrm>
        </p:spPr>
        <p:txBody>
          <a:bodyPr/>
          <a:lstStyle>
            <a:lvl1pPr>
              <a:defRPr>
                <a:solidFill>
                  <a:schemeClr val="accent2"/>
                </a:solidFill>
              </a:defRPr>
            </a:lvl1pPr>
          </a:lstStyle>
          <a:p>
            <a:pPr algn="r"/>
            <a:fld id="{95F6E866-484D-4472-B5CA-B38CE192D7F9}" type="datetime1">
              <a:rPr lang="en-US" smtClean="0">
                <a:solidFill>
                  <a:srgbClr val="009FE3"/>
                </a:solidFill>
              </a:rPr>
              <a:pPr algn="r"/>
              <a:t>2/7/2019</a:t>
            </a:fld>
            <a:endParaRPr lang="en-GB" dirty="0">
              <a:solidFill>
                <a:srgbClr val="009FE3"/>
              </a:solidFill>
            </a:endParaRPr>
          </a:p>
        </p:txBody>
      </p:sp>
      <p:sp>
        <p:nvSpPr>
          <p:cNvPr id="5" name="Espace réservé du pied de page 4"/>
          <p:cNvSpPr>
            <a:spLocks noGrp="1"/>
          </p:cNvSpPr>
          <p:nvPr>
            <p:ph type="ftr" sz="quarter" idx="11"/>
          </p:nvPr>
        </p:nvSpPr>
        <p:spPr bwMode="gray">
          <a:xfrm>
            <a:off x="0" y="6381750"/>
            <a:ext cx="684213" cy="476251"/>
          </a:xfrm>
        </p:spPr>
        <p:txBody>
          <a:bodyPr/>
          <a:lstStyle>
            <a:lvl1pPr>
              <a:defRPr sz="100">
                <a:solidFill>
                  <a:schemeClr val="tx1">
                    <a:alpha val="0"/>
                  </a:schemeClr>
                </a:solidFill>
              </a:defRPr>
            </a:lvl1pPr>
          </a:lstStyle>
          <a:p>
            <a:r>
              <a:rPr lang="en-GB" dirty="0">
                <a:solidFill>
                  <a:prstClr val="black">
                    <a:alpha val="0"/>
                  </a:prstClr>
                </a:solidFill>
              </a:rPr>
              <a:t>WWA information brief</a:t>
            </a:r>
          </a:p>
        </p:txBody>
      </p:sp>
      <p:sp>
        <p:nvSpPr>
          <p:cNvPr id="6" name="Espace réservé du numéro de diapositive 5"/>
          <p:cNvSpPr>
            <a:spLocks noGrp="1"/>
          </p:cNvSpPr>
          <p:nvPr>
            <p:ph type="sldNum" sz="quarter" idx="12"/>
          </p:nvPr>
        </p:nvSpPr>
        <p:spPr bwMode="gray">
          <a:xfrm>
            <a:off x="1" y="6381750"/>
            <a:ext cx="684212" cy="476250"/>
          </a:xfrm>
        </p:spPr>
        <p:txBody>
          <a:bodyPr/>
          <a:lstStyle>
            <a:lvl1pPr>
              <a:defRPr sz="100">
                <a:solidFill>
                  <a:schemeClr val="tx1">
                    <a:alpha val="0"/>
                  </a:schemeClr>
                </a:solidFill>
              </a:defRPr>
            </a:lvl1pPr>
          </a:lstStyle>
          <a:p>
            <a:fld id="{10C140CD-8AED-46FF-A9A2-77308F3F39AE}" type="slidenum">
              <a:rPr lang="en-GB" smtClean="0">
                <a:solidFill>
                  <a:prstClr val="black">
                    <a:alpha val="0"/>
                  </a:prstClr>
                </a:solidFill>
              </a:rPr>
              <a:pPr/>
              <a:t>‹#›</a:t>
            </a:fld>
            <a:endParaRPr lang="en-GB" dirty="0">
              <a:solidFill>
                <a:prstClr val="black">
                  <a:alpha val="0"/>
                </a:prstClr>
              </a:solidFill>
            </a:endParaRPr>
          </a:p>
        </p:txBody>
      </p:sp>
      <p:sp>
        <p:nvSpPr>
          <p:cNvPr id="8" name="Espace réservé du texte 7"/>
          <p:cNvSpPr>
            <a:spLocks noGrp="1"/>
          </p:cNvSpPr>
          <p:nvPr>
            <p:ph type="body" sz="quarter" idx="13" hasCustomPrompt="1"/>
          </p:nvPr>
        </p:nvSpPr>
        <p:spPr bwMode="gray">
          <a:xfrm>
            <a:off x="684213" y="5984875"/>
            <a:ext cx="7775575" cy="504000"/>
          </a:xfrm>
        </p:spPr>
        <p:txBody>
          <a:bodyPr/>
          <a:lstStyle>
            <a:lvl1pPr>
              <a:spcAft>
                <a:spcPts val="0"/>
              </a:spcAft>
              <a:defRPr sz="2600">
                <a:solidFill>
                  <a:schemeClr val="accent2"/>
                </a:solidFill>
              </a:defRPr>
            </a:lvl1pPr>
            <a:lvl2pPr>
              <a:buNone/>
              <a:defRPr/>
            </a:lvl2pPr>
          </a:lstStyle>
          <a:p>
            <a:pPr lvl="0"/>
            <a:r>
              <a:rPr lang="en-GB" noProof="0" dirty="0"/>
              <a:t>Subtitle</a:t>
            </a:r>
          </a:p>
        </p:txBody>
      </p:sp>
      <p:sp>
        <p:nvSpPr>
          <p:cNvPr id="3" name="Titre 2"/>
          <p:cNvSpPr>
            <a:spLocks noGrp="1"/>
          </p:cNvSpPr>
          <p:nvPr>
            <p:ph type="title" hasCustomPrompt="1"/>
          </p:nvPr>
        </p:nvSpPr>
        <p:spPr bwMode="gray">
          <a:xfrm>
            <a:off x="684213" y="3429000"/>
            <a:ext cx="7775575" cy="2376264"/>
          </a:xfrm>
        </p:spPr>
        <p:txBody>
          <a:bodyPr/>
          <a:lstStyle>
            <a:lvl1pPr>
              <a:defRPr sz="3500" cap="all" baseline="0">
                <a:solidFill>
                  <a:schemeClr val="accent2"/>
                </a:solidFill>
              </a:defRPr>
            </a:lvl1pPr>
          </a:lstStyle>
          <a:p>
            <a:r>
              <a:rPr lang="en-GB" noProof="0" dirty="0"/>
              <a:t>Title</a:t>
            </a:r>
          </a:p>
        </p:txBody>
      </p:sp>
      <p:pic>
        <p:nvPicPr>
          <p:cNvPr id="10" name="Image 9" descr="Logo_couv_70x70_RVB.pdf"/>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gray">
          <a:xfrm>
            <a:off x="3300806" y="-2364"/>
            <a:ext cx="2520000" cy="2520000"/>
          </a:xfrm>
          <a:prstGeom prst="rect">
            <a:avLst/>
          </a:prstGeom>
        </p:spPr>
      </p:pic>
      <p:sp>
        <p:nvSpPr>
          <p:cNvPr id="9" name="Espace réservé du texte 8"/>
          <p:cNvSpPr>
            <a:spLocks noGrp="1"/>
          </p:cNvSpPr>
          <p:nvPr>
            <p:ph type="body" sz="quarter" idx="15" hasCustomPrompt="1"/>
          </p:nvPr>
        </p:nvSpPr>
        <p:spPr bwMode="gray">
          <a:xfrm>
            <a:off x="684213" y="3437394"/>
            <a:ext cx="4103543" cy="820281"/>
          </a:xfrm>
        </p:spPr>
        <p:txBody>
          <a:bodyPr anchor="ctr" anchorCtr="0"/>
          <a:lstStyle>
            <a:lvl1pPr algn="r">
              <a:lnSpc>
                <a:spcPct val="100000"/>
              </a:lnSpc>
              <a:spcAft>
                <a:spcPts val="0"/>
              </a:spcAft>
              <a:defRPr sz="1600" cap="all" baseline="0">
                <a:solidFill>
                  <a:schemeClr val="accent2"/>
                </a:solidFill>
              </a:defRPr>
            </a:lvl1pPr>
          </a:lstStyle>
          <a:p>
            <a:pPr lvl="0"/>
            <a:r>
              <a:rPr lang="en-GB" noProof="0" dirty="0"/>
              <a:t>Text</a:t>
            </a:r>
          </a:p>
        </p:txBody>
      </p:sp>
      <p:sp>
        <p:nvSpPr>
          <p:cNvPr id="14" name="Espace réservé pour une image  6"/>
          <p:cNvSpPr>
            <a:spLocks noGrp="1"/>
          </p:cNvSpPr>
          <p:nvPr>
            <p:ph type="pic" sz="quarter" idx="16" hasCustomPrompt="1"/>
          </p:nvPr>
        </p:nvSpPr>
        <p:spPr bwMode="gray">
          <a:xfrm>
            <a:off x="4985606" y="3523534"/>
            <a:ext cx="1620000" cy="648000"/>
          </a:xfrm>
        </p:spPr>
        <p:txBody>
          <a:bodyPr lIns="0" tIns="396000" rIns="0" anchor="ctr" anchorCtr="0"/>
          <a:lstStyle>
            <a:lvl1pPr marL="0" marR="0" indent="0" algn="ctr" defTabSz="914400" rtl="0" eaLnBrk="1" fontAlgn="auto" latinLnBrk="0" hangingPunct="1">
              <a:lnSpc>
                <a:spcPct val="110000"/>
              </a:lnSpc>
              <a:spcBef>
                <a:spcPts val="0"/>
              </a:spcBef>
              <a:spcAft>
                <a:spcPts val="3000"/>
              </a:spcAft>
              <a:buClrTx/>
              <a:buSzPct val="25000"/>
              <a:buFontTx/>
              <a:buNone/>
              <a:tabLst/>
              <a:defRPr sz="900">
                <a:solidFill>
                  <a:schemeClr val="accent2"/>
                </a:solidFill>
              </a:defRPr>
            </a:lvl1pPr>
          </a:lstStyle>
          <a:p>
            <a:r>
              <a:rPr lang="en-GB" noProof="0" dirty="0"/>
              <a:t>Picture</a:t>
            </a:r>
          </a:p>
        </p:txBody>
      </p:sp>
      <p:sp>
        <p:nvSpPr>
          <p:cNvPr id="15" name="Freeform 5"/>
          <p:cNvSpPr>
            <a:spLocks/>
          </p:cNvSpPr>
          <p:nvPr userDrawn="1"/>
        </p:nvSpPr>
        <p:spPr bwMode="gray">
          <a:xfrm>
            <a:off x="0" y="33948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Tree>
    <p:extLst>
      <p:ext uri="{BB962C8B-B14F-4D97-AF65-F5344CB8AC3E}">
        <p14:creationId xmlns:p14="http://schemas.microsoft.com/office/powerpoint/2010/main" val="2172958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684213" y="2024844"/>
            <a:ext cx="7775575" cy="828000"/>
          </a:xfrm>
        </p:spPr>
        <p:txBody>
          <a:bodyPr/>
          <a:lstStyle>
            <a:lvl1pPr>
              <a:defRPr sz="3500" b="1" cap="all" baseline="0"/>
            </a:lvl1pPr>
          </a:lstStyle>
          <a:p>
            <a:r>
              <a:rPr lang="en-GB" noProof="0" dirty="0"/>
              <a:t>Title</a:t>
            </a:r>
          </a:p>
        </p:txBody>
      </p:sp>
      <p:sp>
        <p:nvSpPr>
          <p:cNvPr id="11" name="Espace réservé de la date 10"/>
          <p:cNvSpPr>
            <a:spLocks noGrp="1"/>
          </p:cNvSpPr>
          <p:nvPr>
            <p:ph type="dt" sz="half" idx="10"/>
          </p:nvPr>
        </p:nvSpPr>
        <p:spPr bwMode="gray"/>
        <p:txBody>
          <a:bodyPr/>
          <a:lstStyle/>
          <a:p>
            <a:fld id="{AAAC806B-F2A2-4087-8599-0D5471E5C9B6}" type="datetime1">
              <a:rPr lang="en-US" smtClean="0">
                <a:solidFill>
                  <a:prstClr val="black"/>
                </a:solidFill>
              </a:rPr>
              <a:pPr/>
              <a:t>2/7/2019</a:t>
            </a:fld>
            <a:endParaRPr lang="en-GB" dirty="0">
              <a:solidFill>
                <a:prstClr val="black"/>
              </a:solidFill>
            </a:endParaRP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en-GB" smtClean="0">
                <a:solidFill>
                  <a:prstClr val="black"/>
                </a:solidFill>
              </a:rPr>
              <a:pPr/>
              <a:t>‹#›</a:t>
            </a:fld>
            <a:endParaRPr lang="en-GB" dirty="0">
              <a:solidFill>
                <a:prstClr val="black"/>
              </a:solidFill>
            </a:endParaRPr>
          </a:p>
        </p:txBody>
      </p:sp>
      <p:sp>
        <p:nvSpPr>
          <p:cNvPr id="13" name="Espace réservé du pied de page 12"/>
          <p:cNvSpPr>
            <a:spLocks noGrp="1"/>
          </p:cNvSpPr>
          <p:nvPr>
            <p:ph type="ftr" sz="quarter" idx="12"/>
          </p:nvPr>
        </p:nvSpPr>
        <p:spPr bwMode="gray"/>
        <p:txBody>
          <a:bodyPr/>
          <a:lstStyle/>
          <a:p>
            <a:r>
              <a:rPr lang="en-GB" dirty="0">
                <a:solidFill>
                  <a:prstClr val="black"/>
                </a:solidFill>
              </a:rPr>
              <a:t>WWA information brief</a:t>
            </a:r>
          </a:p>
        </p:txBody>
      </p:sp>
      <p:pic>
        <p:nvPicPr>
          <p:cNvPr id="8" name="Image 7" descr="Logo_50x50_RVB.pdf"/>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gray">
          <a:xfrm>
            <a:off x="3670299" y="-2727"/>
            <a:ext cx="1803400" cy="1803400"/>
          </a:xfrm>
          <a:prstGeom prst="rect">
            <a:avLst/>
          </a:prstGeom>
        </p:spPr>
      </p:pic>
      <p:sp>
        <p:nvSpPr>
          <p:cNvPr id="5" name="Espace réservé du texte 4"/>
          <p:cNvSpPr>
            <a:spLocks noGrp="1"/>
          </p:cNvSpPr>
          <p:nvPr>
            <p:ph type="body" sz="quarter" idx="13" hasCustomPrompt="1"/>
          </p:nvPr>
        </p:nvSpPr>
        <p:spPr bwMode="gray">
          <a:xfrm>
            <a:off x="684213" y="3033713"/>
            <a:ext cx="7775575" cy="3203575"/>
          </a:xfrm>
        </p:spPr>
        <p:txBody>
          <a:bodyPr/>
          <a:lstStyle>
            <a:lvl1pPr>
              <a:lnSpc>
                <a:spcPct val="100000"/>
              </a:lnSpc>
              <a:spcAft>
                <a:spcPts val="0"/>
              </a:spcAft>
              <a:tabLst>
                <a:tab pos="7776000" algn="r"/>
              </a:tabLst>
              <a:defRPr sz="1350">
                <a:solidFill>
                  <a:schemeClr val="accent1"/>
                </a:solidFill>
              </a:defRPr>
            </a:lvl1pPr>
            <a:lvl2pPr>
              <a:tabLst>
                <a:tab pos="7776000" algn="r"/>
              </a:tabLst>
              <a:defRPr/>
            </a:lvl2pPr>
            <a:lvl3pPr>
              <a:tabLst>
                <a:tab pos="7776000" algn="r"/>
              </a:tabLst>
              <a:defRPr/>
            </a:lvl3pPr>
            <a:lvl4pPr>
              <a:tabLst>
                <a:tab pos="7776000" algn="r"/>
              </a:tabLst>
              <a:defRPr/>
            </a:lvl4pPr>
            <a:lvl5pPr>
              <a:tabLst>
                <a:tab pos="7776000" algn="r"/>
              </a:tabLst>
              <a:defRPr/>
            </a:lvl5pPr>
          </a:lstStyle>
          <a:p>
            <a:pPr lvl="0"/>
            <a:r>
              <a:rPr lang="en-GB" noProof="0" dirty="0"/>
              <a:t>Chapter title</a:t>
            </a:r>
          </a:p>
        </p:txBody>
      </p:sp>
      <p:sp>
        <p:nvSpPr>
          <p:cNvPr id="3" name="Rectangle 2"/>
          <p:cNvSpPr/>
          <p:nvPr userDrawn="1"/>
        </p:nvSpPr>
        <p:spPr bwMode="gray">
          <a:xfrm>
            <a:off x="7812360" y="-2727"/>
            <a:ext cx="1331640" cy="1199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 name="Rectangle 3"/>
          <p:cNvSpPr/>
          <p:nvPr userDrawn="1"/>
        </p:nvSpPr>
        <p:spPr bwMode="gray">
          <a:xfrm>
            <a:off x="8100392" y="0"/>
            <a:ext cx="1043608" cy="898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3846129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hapter">
    <p:spTree>
      <p:nvGrpSpPr>
        <p:cNvPr id="1" name=""/>
        <p:cNvGrpSpPr/>
        <p:nvPr/>
      </p:nvGrpSpPr>
      <p:grpSpPr>
        <a:xfrm>
          <a:off x="0" y="0"/>
          <a:ext cx="0" cy="0"/>
          <a:chOff x="0" y="0"/>
          <a:chExt cx="0" cy="0"/>
        </a:xfrm>
      </p:grpSpPr>
      <p:sp>
        <p:nvSpPr>
          <p:cNvPr id="8" name="Espace réservé du texte 7"/>
          <p:cNvSpPr>
            <a:spLocks noGrp="1"/>
          </p:cNvSpPr>
          <p:nvPr>
            <p:ph type="body" sz="quarter" idx="13" hasCustomPrompt="1"/>
          </p:nvPr>
        </p:nvSpPr>
        <p:spPr bwMode="gray">
          <a:xfrm>
            <a:off x="684213" y="2520274"/>
            <a:ext cx="7775575" cy="842507"/>
          </a:xfrm>
        </p:spPr>
        <p:txBody>
          <a:bodyPr/>
          <a:lstStyle>
            <a:lvl1pPr>
              <a:spcAft>
                <a:spcPts val="0"/>
              </a:spcAft>
              <a:defRPr sz="2600">
                <a:solidFill>
                  <a:schemeClr val="accent1"/>
                </a:solidFill>
              </a:defRPr>
            </a:lvl1pPr>
            <a:lvl2pPr>
              <a:buNone/>
              <a:defRPr/>
            </a:lvl2pPr>
          </a:lstStyle>
          <a:p>
            <a:pPr lvl="0"/>
            <a:r>
              <a:rPr lang="en-GB" noProof="0" dirty="0"/>
              <a:t>Subtitle</a:t>
            </a:r>
          </a:p>
        </p:txBody>
      </p:sp>
      <p:sp>
        <p:nvSpPr>
          <p:cNvPr id="3" name="Titre 2"/>
          <p:cNvSpPr>
            <a:spLocks noGrp="1"/>
          </p:cNvSpPr>
          <p:nvPr>
            <p:ph type="title" hasCustomPrompt="1"/>
          </p:nvPr>
        </p:nvSpPr>
        <p:spPr bwMode="gray">
          <a:xfrm>
            <a:off x="684213" y="1520788"/>
            <a:ext cx="7775575" cy="989359"/>
          </a:xfrm>
        </p:spPr>
        <p:txBody>
          <a:bodyPr/>
          <a:lstStyle>
            <a:lvl1pPr>
              <a:defRPr sz="3500" b="1" cap="none" baseline="0">
                <a:solidFill>
                  <a:schemeClr val="accent1"/>
                </a:solidFill>
              </a:defRPr>
            </a:lvl1pPr>
          </a:lstStyle>
          <a:p>
            <a:r>
              <a:rPr lang="en-GB" noProof="0" dirty="0"/>
              <a:t>Chapter title</a:t>
            </a:r>
          </a:p>
        </p:txBody>
      </p:sp>
      <p:pic>
        <p:nvPicPr>
          <p:cNvPr id="11" name="Image 10" descr="Logo_40x40_RVB.pdf"/>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gray">
          <a:xfrm>
            <a:off x="3854450" y="0"/>
            <a:ext cx="1435100" cy="1435100"/>
          </a:xfrm>
          <a:prstGeom prst="rect">
            <a:avLst/>
          </a:prstGeom>
        </p:spPr>
      </p:pic>
      <p:sp>
        <p:nvSpPr>
          <p:cNvPr id="15" name="Espace réservé du texte 6"/>
          <p:cNvSpPr>
            <a:spLocks noGrp="1"/>
          </p:cNvSpPr>
          <p:nvPr>
            <p:ph type="body" sz="quarter" idx="15" hasCustomPrompt="1"/>
          </p:nvPr>
        </p:nvSpPr>
        <p:spPr bwMode="gray">
          <a:xfrm>
            <a:off x="1" y="3437394"/>
            <a:ext cx="9144000" cy="2944357"/>
          </a:xfrm>
          <a:solidFill>
            <a:schemeClr val="accent1"/>
          </a:solidFill>
        </p:spPr>
        <p:txBody>
          <a:bodyPr/>
          <a:lstStyle>
            <a:lvl1pPr>
              <a:defRPr sz="100">
                <a:solidFill>
                  <a:srgbClr val="9D9D9C">
                    <a:alpha val="0"/>
                  </a:srgbClr>
                </a:solidFill>
              </a:defRPr>
            </a:lvl1pPr>
          </a:lstStyle>
          <a:p>
            <a:pPr lvl="0"/>
            <a:r>
              <a:rPr lang="en-GB" noProof="0" dirty="0"/>
              <a:t> </a:t>
            </a:r>
          </a:p>
        </p:txBody>
      </p:sp>
      <p:sp>
        <p:nvSpPr>
          <p:cNvPr id="16" name="Espace réservé de la date 10"/>
          <p:cNvSpPr>
            <a:spLocks noGrp="1"/>
          </p:cNvSpPr>
          <p:nvPr>
            <p:ph type="dt" sz="half" idx="10"/>
          </p:nvPr>
        </p:nvSpPr>
        <p:spPr bwMode="gray">
          <a:xfrm>
            <a:off x="684213" y="6381750"/>
            <a:ext cx="2123591" cy="476251"/>
          </a:xfrm>
        </p:spPr>
        <p:txBody>
          <a:bodyPr/>
          <a:lstStyle/>
          <a:p>
            <a:fld id="{9A1C8D6E-0737-4014-9C8E-EF00AF8F1013}" type="datetime1">
              <a:rPr lang="en-US" smtClean="0">
                <a:solidFill>
                  <a:prstClr val="black"/>
                </a:solidFill>
              </a:rPr>
              <a:pPr/>
              <a:t>2/7/2019</a:t>
            </a:fld>
            <a:endParaRPr lang="en-GB" dirty="0">
              <a:solidFill>
                <a:prstClr val="black"/>
              </a:solidFill>
            </a:endParaRPr>
          </a:p>
        </p:txBody>
      </p:sp>
      <p:sp>
        <p:nvSpPr>
          <p:cNvPr id="17" name="Espace réservé du numéro de diapositive 11"/>
          <p:cNvSpPr>
            <a:spLocks noGrp="1"/>
          </p:cNvSpPr>
          <p:nvPr>
            <p:ph type="sldNum" sz="quarter" idx="11"/>
          </p:nvPr>
        </p:nvSpPr>
        <p:spPr bwMode="gray">
          <a:xfrm>
            <a:off x="8459787" y="6381750"/>
            <a:ext cx="684213" cy="476250"/>
          </a:xfrm>
        </p:spPr>
        <p:txBody>
          <a:bodyPr/>
          <a:lstStyle/>
          <a:p>
            <a:fld id="{10C140CD-8AED-46FF-A9A2-77308F3F39AE}" type="slidenum">
              <a:rPr lang="en-GB" smtClean="0">
                <a:solidFill>
                  <a:prstClr val="black"/>
                </a:solidFill>
              </a:rPr>
              <a:pPr/>
              <a:t>‹#›</a:t>
            </a:fld>
            <a:endParaRPr lang="en-GB" dirty="0">
              <a:solidFill>
                <a:prstClr val="black"/>
              </a:solidFill>
            </a:endParaRPr>
          </a:p>
        </p:txBody>
      </p:sp>
      <p:sp>
        <p:nvSpPr>
          <p:cNvPr id="18" name="Espace réservé du pied de page 12"/>
          <p:cNvSpPr>
            <a:spLocks noGrp="1"/>
          </p:cNvSpPr>
          <p:nvPr>
            <p:ph type="ftr" sz="quarter" idx="12"/>
          </p:nvPr>
        </p:nvSpPr>
        <p:spPr bwMode="gray">
          <a:xfrm>
            <a:off x="2843808" y="6381750"/>
            <a:ext cx="5615980" cy="476251"/>
          </a:xfrm>
        </p:spPr>
        <p:txBody>
          <a:bodyPr/>
          <a:lstStyle/>
          <a:p>
            <a:r>
              <a:rPr lang="en-GB" dirty="0">
                <a:solidFill>
                  <a:prstClr val="black"/>
                </a:solidFill>
              </a:rPr>
              <a:t>WWA information brief</a:t>
            </a:r>
          </a:p>
        </p:txBody>
      </p:sp>
      <p:sp>
        <p:nvSpPr>
          <p:cNvPr id="10" name="Freeform 5"/>
          <p:cNvSpPr>
            <a:spLocks/>
          </p:cNvSpPr>
          <p:nvPr userDrawn="1"/>
        </p:nvSpPr>
        <p:spPr bwMode="gray">
          <a:xfrm>
            <a:off x="0" y="33948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Tree>
    <p:extLst>
      <p:ext uri="{BB962C8B-B14F-4D97-AF65-F5344CB8AC3E}">
        <p14:creationId xmlns:p14="http://schemas.microsoft.com/office/powerpoint/2010/main" val="2398210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_Tex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lvl1pPr>
              <a:defRPr/>
            </a:lvl1pPr>
          </a:lstStyle>
          <a:p>
            <a:r>
              <a:rPr lang="en-GB" noProof="0" dirty="0"/>
              <a:t>Title</a:t>
            </a:r>
          </a:p>
        </p:txBody>
      </p:sp>
      <p:sp>
        <p:nvSpPr>
          <p:cNvPr id="3" name="Espace réservé du contenu 2"/>
          <p:cNvSpPr>
            <a:spLocks noGrp="1"/>
          </p:cNvSpPr>
          <p:nvPr>
            <p:ph idx="1" hasCustomPrompt="1"/>
          </p:nvPr>
        </p:nvSpPr>
        <p:spPr bwMode="gray"/>
        <p:txBody>
          <a:bodyPr/>
          <a:lstStyle>
            <a:lvl2pPr>
              <a:defRPr/>
            </a:lvl2pPr>
            <a:lvl3pPr>
              <a:defRPr/>
            </a:lvl3pPr>
            <a:lvl4pPr>
              <a:defRPr baseline="0"/>
            </a:lvl4pPr>
            <a:lvl5pPr>
              <a:defRPr/>
            </a:lvl5pPr>
          </a:lstStyle>
          <a:p>
            <a:pPr lvl="0"/>
            <a:r>
              <a:rPr lang="en-GB" noProof="0" dirty="0"/>
              <a:t>Text level 1</a:t>
            </a:r>
          </a:p>
          <a:p>
            <a:pPr lvl="1"/>
            <a:r>
              <a:rPr lang="en-GB" noProof="0" dirty="0"/>
              <a:t>Text level 2</a:t>
            </a:r>
          </a:p>
          <a:p>
            <a:pPr lvl="2"/>
            <a:r>
              <a:rPr lang="en-GB" noProof="0" dirty="0"/>
              <a:t>Text level 3</a:t>
            </a:r>
          </a:p>
          <a:p>
            <a:pPr lvl="3"/>
            <a:r>
              <a:rPr lang="en-GB" noProof="0" dirty="0"/>
              <a:t>Text level 4</a:t>
            </a:r>
          </a:p>
          <a:p>
            <a:pPr lvl="4"/>
            <a:r>
              <a:rPr lang="en-GB" noProof="0" dirty="0"/>
              <a:t>Text level 5</a:t>
            </a:r>
          </a:p>
        </p:txBody>
      </p:sp>
      <p:sp>
        <p:nvSpPr>
          <p:cNvPr id="11" name="Espace réservé de la date 10"/>
          <p:cNvSpPr>
            <a:spLocks noGrp="1"/>
          </p:cNvSpPr>
          <p:nvPr>
            <p:ph type="dt" sz="half" idx="10"/>
          </p:nvPr>
        </p:nvSpPr>
        <p:spPr bwMode="gray"/>
        <p:txBody>
          <a:bodyPr/>
          <a:lstStyle/>
          <a:p>
            <a:fld id="{5F9F40AF-2220-4165-9A4F-C15BD869414F}" type="datetime1">
              <a:rPr lang="en-US" smtClean="0">
                <a:solidFill>
                  <a:prstClr val="black"/>
                </a:solidFill>
              </a:rPr>
              <a:pPr/>
              <a:t>2/7/2019</a:t>
            </a:fld>
            <a:endParaRPr lang="en-GB" dirty="0">
              <a:solidFill>
                <a:prstClr val="black"/>
              </a:solidFill>
            </a:endParaRP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en-GB" smtClean="0">
                <a:solidFill>
                  <a:prstClr val="black"/>
                </a:solidFill>
              </a:rPr>
              <a:pPr/>
              <a:t>‹#›</a:t>
            </a:fld>
            <a:endParaRPr lang="en-GB" dirty="0">
              <a:solidFill>
                <a:prstClr val="black"/>
              </a:solidFill>
            </a:endParaRPr>
          </a:p>
        </p:txBody>
      </p:sp>
      <p:sp>
        <p:nvSpPr>
          <p:cNvPr id="13" name="Espace réservé du pied de page 12"/>
          <p:cNvSpPr>
            <a:spLocks noGrp="1"/>
          </p:cNvSpPr>
          <p:nvPr>
            <p:ph type="ftr" sz="quarter" idx="12"/>
          </p:nvPr>
        </p:nvSpPr>
        <p:spPr bwMode="gray"/>
        <p:txBody>
          <a:bodyPr/>
          <a:lstStyle/>
          <a:p>
            <a:r>
              <a:rPr lang="en-GB" dirty="0">
                <a:solidFill>
                  <a:prstClr val="black"/>
                </a:solidFill>
              </a:rPr>
              <a:t>WWA information brief</a:t>
            </a:r>
          </a:p>
        </p:txBody>
      </p:sp>
    </p:spTree>
    <p:extLst>
      <p:ext uri="{BB962C8B-B14F-4D97-AF65-F5344CB8AC3E}">
        <p14:creationId xmlns:p14="http://schemas.microsoft.com/office/powerpoint/2010/main" val="1297589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_Text_Picture">
    <p:spTree>
      <p:nvGrpSpPr>
        <p:cNvPr id="1" name=""/>
        <p:cNvGrpSpPr/>
        <p:nvPr/>
      </p:nvGrpSpPr>
      <p:grpSpPr>
        <a:xfrm>
          <a:off x="0" y="0"/>
          <a:ext cx="0" cy="0"/>
          <a:chOff x="0" y="0"/>
          <a:chExt cx="0" cy="0"/>
        </a:xfrm>
      </p:grpSpPr>
      <p:sp>
        <p:nvSpPr>
          <p:cNvPr id="14" name="Espace réservé pour une image  13"/>
          <p:cNvSpPr>
            <a:spLocks noGrp="1"/>
          </p:cNvSpPr>
          <p:nvPr>
            <p:ph type="pic" sz="quarter" idx="14" hasCustomPrompt="1"/>
          </p:nvPr>
        </p:nvSpPr>
        <p:spPr bwMode="gray">
          <a:xfrm>
            <a:off x="0" y="3429000"/>
            <a:ext cx="9144000" cy="2944800"/>
          </a:xfrm>
          <a:prstGeom prst="rect">
            <a:avLst/>
          </a:prstGeom>
        </p:spPr>
        <p:txBody>
          <a:bodyPr wrap="square" lIns="2880000" rIns="2880000" anchor="ctr" anchorCtr="0">
            <a:noAutofit/>
          </a:bodyPr>
          <a:lstStyle>
            <a:lvl1pPr marL="0" marR="0" indent="0" algn="ctr" defTabSz="914400" rtl="0" eaLnBrk="1" fontAlgn="auto" latinLnBrk="0" hangingPunct="1">
              <a:lnSpc>
                <a:spcPct val="110000"/>
              </a:lnSpc>
              <a:spcBef>
                <a:spcPts val="0"/>
              </a:spcBef>
              <a:spcAft>
                <a:spcPts val="3000"/>
              </a:spcAft>
              <a:buClrTx/>
              <a:buSzPct val="25000"/>
              <a:buFontTx/>
              <a:buNone/>
              <a:tabLst/>
              <a:defRPr>
                <a:solidFill>
                  <a:schemeClr val="accent2"/>
                </a:solidFill>
              </a:defRPr>
            </a:lvl1pPr>
          </a:lstStyle>
          <a:p>
            <a:r>
              <a:rPr lang="en-GB" noProof="0" dirty="0"/>
              <a:t>Corporate visual or data elements: Select the icon to insert a picture then place the visual into background position (Right click with the mouse / Send to back)</a:t>
            </a:r>
          </a:p>
        </p:txBody>
      </p:sp>
      <p:sp>
        <p:nvSpPr>
          <p:cNvPr id="2" name="Titre 1"/>
          <p:cNvSpPr>
            <a:spLocks noGrp="1"/>
          </p:cNvSpPr>
          <p:nvPr>
            <p:ph type="title" hasCustomPrompt="1"/>
          </p:nvPr>
        </p:nvSpPr>
        <p:spPr bwMode="gray"/>
        <p:txBody>
          <a:bodyPr/>
          <a:lstStyle>
            <a:lvl1pPr>
              <a:defRPr/>
            </a:lvl1pPr>
          </a:lstStyle>
          <a:p>
            <a:r>
              <a:rPr lang="en-GB" noProof="0" dirty="0"/>
              <a:t>Title</a:t>
            </a:r>
          </a:p>
        </p:txBody>
      </p:sp>
      <p:sp>
        <p:nvSpPr>
          <p:cNvPr id="3" name="Espace réservé du contenu 2"/>
          <p:cNvSpPr>
            <a:spLocks noGrp="1"/>
          </p:cNvSpPr>
          <p:nvPr>
            <p:ph idx="1" hasCustomPrompt="1"/>
          </p:nvPr>
        </p:nvSpPr>
        <p:spPr bwMode="gray">
          <a:xfrm>
            <a:off x="684213" y="1304925"/>
            <a:ext cx="7775575" cy="2016064"/>
          </a:xfrm>
        </p:spPr>
        <p:txBody>
          <a:bodyPr/>
          <a:lstStyle>
            <a:lvl2pPr>
              <a:defRPr/>
            </a:lvl2pPr>
            <a:lvl3pPr>
              <a:defRPr/>
            </a:lvl3pPr>
            <a:lvl4pPr>
              <a:defRPr baseline="0"/>
            </a:lvl4pPr>
            <a:lvl5pPr>
              <a:defRPr/>
            </a:lvl5pPr>
          </a:lstStyle>
          <a:p>
            <a:pPr lvl="0"/>
            <a:r>
              <a:rPr lang="en-GB" noProof="0" dirty="0"/>
              <a:t>Text level 1</a:t>
            </a:r>
          </a:p>
          <a:p>
            <a:pPr lvl="1"/>
            <a:r>
              <a:rPr lang="en-GB" noProof="0" dirty="0"/>
              <a:t>Text level 2</a:t>
            </a:r>
          </a:p>
          <a:p>
            <a:pPr lvl="2"/>
            <a:r>
              <a:rPr lang="en-GB" noProof="0" dirty="0"/>
              <a:t>Text level 3</a:t>
            </a:r>
          </a:p>
          <a:p>
            <a:pPr lvl="3"/>
            <a:r>
              <a:rPr lang="en-GB" noProof="0" dirty="0"/>
              <a:t>Text level 4</a:t>
            </a:r>
          </a:p>
          <a:p>
            <a:pPr lvl="4"/>
            <a:r>
              <a:rPr lang="en-GB" noProof="0" dirty="0"/>
              <a:t>Text level 5</a:t>
            </a:r>
          </a:p>
        </p:txBody>
      </p:sp>
      <p:sp>
        <p:nvSpPr>
          <p:cNvPr id="11" name="Espace réservé de la date 10"/>
          <p:cNvSpPr>
            <a:spLocks noGrp="1"/>
          </p:cNvSpPr>
          <p:nvPr>
            <p:ph type="dt" sz="half" idx="10"/>
          </p:nvPr>
        </p:nvSpPr>
        <p:spPr bwMode="gray"/>
        <p:txBody>
          <a:bodyPr/>
          <a:lstStyle/>
          <a:p>
            <a:fld id="{05B5451E-5027-4B0E-AFA8-CF65193E58FB}" type="datetime1">
              <a:rPr lang="en-US" smtClean="0">
                <a:solidFill>
                  <a:prstClr val="black"/>
                </a:solidFill>
              </a:rPr>
              <a:pPr/>
              <a:t>2/7/2019</a:t>
            </a:fld>
            <a:endParaRPr lang="en-GB" dirty="0">
              <a:solidFill>
                <a:prstClr val="black"/>
              </a:solidFill>
            </a:endParaRP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en-GB" smtClean="0">
                <a:solidFill>
                  <a:prstClr val="black"/>
                </a:solidFill>
              </a:rPr>
              <a:pPr/>
              <a:t>‹#›</a:t>
            </a:fld>
            <a:endParaRPr lang="en-GB" dirty="0">
              <a:solidFill>
                <a:prstClr val="black"/>
              </a:solidFill>
            </a:endParaRPr>
          </a:p>
        </p:txBody>
      </p:sp>
      <p:sp>
        <p:nvSpPr>
          <p:cNvPr id="13" name="Espace réservé du pied de page 12"/>
          <p:cNvSpPr>
            <a:spLocks noGrp="1"/>
          </p:cNvSpPr>
          <p:nvPr>
            <p:ph type="ftr" sz="quarter" idx="12"/>
          </p:nvPr>
        </p:nvSpPr>
        <p:spPr bwMode="gray"/>
        <p:txBody>
          <a:bodyPr/>
          <a:lstStyle/>
          <a:p>
            <a:r>
              <a:rPr lang="en-GB" dirty="0">
                <a:solidFill>
                  <a:prstClr val="black"/>
                </a:solidFill>
              </a:rPr>
              <a:t>WWA information brief</a:t>
            </a:r>
          </a:p>
        </p:txBody>
      </p:sp>
      <p:sp>
        <p:nvSpPr>
          <p:cNvPr id="17" name="Espace réservé du texte 16"/>
          <p:cNvSpPr>
            <a:spLocks noGrp="1"/>
          </p:cNvSpPr>
          <p:nvPr>
            <p:ph type="body" sz="quarter" idx="15" hasCustomPrompt="1"/>
          </p:nvPr>
        </p:nvSpPr>
        <p:spPr bwMode="gray">
          <a:xfrm>
            <a:off x="0" y="6339600"/>
            <a:ext cx="9153525" cy="43200"/>
          </a:xfrm>
          <a:custGeom>
            <a:avLst/>
            <a:gdLst>
              <a:gd name="connsiteX0" fmla="*/ 4576286 w 9153525"/>
              <a:gd name="connsiteY0" fmla="*/ 0 h 74613"/>
              <a:gd name="connsiteX1" fmla="*/ 9153525 w 9153525"/>
              <a:gd name="connsiteY1" fmla="*/ 62348 h 74613"/>
              <a:gd name="connsiteX2" fmla="*/ 9153525 w 9153525"/>
              <a:gd name="connsiteY2" fmla="*/ 74613 h 74613"/>
              <a:gd name="connsiteX3" fmla="*/ 0 w 9153525"/>
              <a:gd name="connsiteY3" fmla="*/ 74613 h 74613"/>
              <a:gd name="connsiteX4" fmla="*/ 0 w 9153525"/>
              <a:gd name="connsiteY4" fmla="*/ 62348 h 74613"/>
              <a:gd name="connsiteX5" fmla="*/ 4576286 w 9153525"/>
              <a:gd name="connsiteY5" fmla="*/ 0 h 7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3525" h="74613">
                <a:moveTo>
                  <a:pt x="4576286" y="0"/>
                </a:moveTo>
                <a:cubicBezTo>
                  <a:pt x="6191670" y="0"/>
                  <a:pt x="7735535" y="21464"/>
                  <a:pt x="9153525" y="62348"/>
                </a:cubicBezTo>
                <a:lnTo>
                  <a:pt x="9153525" y="74613"/>
                </a:lnTo>
                <a:lnTo>
                  <a:pt x="0" y="74613"/>
                </a:lnTo>
                <a:lnTo>
                  <a:pt x="0" y="62348"/>
                </a:lnTo>
                <a:cubicBezTo>
                  <a:pt x="1417991" y="21464"/>
                  <a:pt x="2961855" y="0"/>
                  <a:pt x="4576286" y="0"/>
                </a:cubicBezTo>
                <a:close/>
              </a:path>
            </a:pathLst>
          </a:custGeom>
          <a:solidFill>
            <a:srgbClr val="FFDC00"/>
          </a:solidFill>
        </p:spPr>
        <p:txBody>
          <a:bodyPr wrap="square">
            <a:noAutofit/>
          </a:bodyPr>
          <a:lstStyle>
            <a:lvl1pPr>
              <a:defRPr sz="100">
                <a:solidFill>
                  <a:srgbClr val="9D9D9C">
                    <a:alpha val="0"/>
                  </a:srgbClr>
                </a:solidFill>
              </a:defRPr>
            </a:lvl1pPr>
          </a:lstStyle>
          <a:p>
            <a:pPr lvl="0"/>
            <a:r>
              <a:rPr lang="en-GB" noProof="0" dirty="0"/>
              <a:t> </a:t>
            </a:r>
          </a:p>
        </p:txBody>
      </p:sp>
    </p:spTree>
    <p:extLst>
      <p:ext uri="{BB962C8B-B14F-4D97-AF65-F5344CB8AC3E}">
        <p14:creationId xmlns:p14="http://schemas.microsoft.com/office/powerpoint/2010/main" val="41077150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Cover_Gradient">
    <p:spTree>
      <p:nvGrpSpPr>
        <p:cNvPr id="1" name=""/>
        <p:cNvGrpSpPr/>
        <p:nvPr/>
      </p:nvGrpSpPr>
      <p:grpSpPr>
        <a:xfrm>
          <a:off x="0" y="0"/>
          <a:ext cx="0" cy="0"/>
          <a:chOff x="0" y="0"/>
          <a:chExt cx="0" cy="0"/>
        </a:xfrm>
      </p:grpSpPr>
      <p:sp>
        <p:nvSpPr>
          <p:cNvPr id="12" name="Rectangle 11"/>
          <p:cNvSpPr/>
          <p:nvPr userDrawn="1"/>
        </p:nvSpPr>
        <p:spPr bwMode="gray">
          <a:xfrm>
            <a:off x="0" y="-2364"/>
            <a:ext cx="9143622" cy="68603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Rectangle 10"/>
          <p:cNvSpPr/>
          <p:nvPr userDrawn="1"/>
        </p:nvSpPr>
        <p:spPr bwMode="gray">
          <a:xfrm>
            <a:off x="0" y="3437394"/>
            <a:ext cx="9143622" cy="3420606"/>
          </a:xfrm>
          <a:prstGeom prst="rect">
            <a:avLst/>
          </a:prstGeom>
          <a:gradFill>
            <a:gsLst>
              <a:gs pos="100000">
                <a:srgbClr val="00B5D2"/>
              </a:gs>
              <a:gs pos="0">
                <a:srgbClr val="0076A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 name="Espace réservé de la date 3"/>
          <p:cNvSpPr>
            <a:spLocks noGrp="1"/>
          </p:cNvSpPr>
          <p:nvPr>
            <p:ph type="dt" sz="half" idx="10"/>
          </p:nvPr>
        </p:nvSpPr>
        <p:spPr bwMode="gray">
          <a:xfrm>
            <a:off x="684213" y="6381750"/>
            <a:ext cx="8135937" cy="476251"/>
          </a:xfrm>
        </p:spPr>
        <p:txBody>
          <a:bodyPr/>
          <a:lstStyle/>
          <a:p>
            <a:pPr algn="r"/>
            <a:fld id="{1C1FAE2B-A727-4AD6-B4B3-20349E02A895}" type="datetime1">
              <a:rPr lang="en-US" smtClean="0">
                <a:solidFill>
                  <a:prstClr val="white"/>
                </a:solidFill>
              </a:rPr>
              <a:pPr algn="r"/>
              <a:t>2/7/2019</a:t>
            </a:fld>
            <a:endParaRPr lang="en-GB" dirty="0">
              <a:solidFill>
                <a:prstClr val="white"/>
              </a:solidFill>
            </a:endParaRPr>
          </a:p>
        </p:txBody>
      </p:sp>
      <p:sp>
        <p:nvSpPr>
          <p:cNvPr id="5" name="Espace réservé du pied de page 4"/>
          <p:cNvSpPr>
            <a:spLocks noGrp="1"/>
          </p:cNvSpPr>
          <p:nvPr>
            <p:ph type="ftr" sz="quarter" idx="11"/>
          </p:nvPr>
        </p:nvSpPr>
        <p:spPr bwMode="gray">
          <a:xfrm>
            <a:off x="0" y="6381750"/>
            <a:ext cx="684213" cy="476251"/>
          </a:xfrm>
        </p:spPr>
        <p:txBody>
          <a:bodyPr/>
          <a:lstStyle>
            <a:lvl1pPr>
              <a:defRPr sz="100">
                <a:solidFill>
                  <a:schemeClr val="tx1">
                    <a:alpha val="0"/>
                  </a:schemeClr>
                </a:solidFill>
              </a:defRPr>
            </a:lvl1pPr>
          </a:lstStyle>
          <a:p>
            <a:r>
              <a:rPr lang="en-GB" dirty="0">
                <a:solidFill>
                  <a:prstClr val="black">
                    <a:alpha val="0"/>
                  </a:prstClr>
                </a:solidFill>
              </a:rPr>
              <a:t>WWA information brief</a:t>
            </a:r>
          </a:p>
        </p:txBody>
      </p:sp>
      <p:sp>
        <p:nvSpPr>
          <p:cNvPr id="6" name="Espace réservé du numéro de diapositive 5"/>
          <p:cNvSpPr>
            <a:spLocks noGrp="1"/>
          </p:cNvSpPr>
          <p:nvPr>
            <p:ph type="sldNum" sz="quarter" idx="12"/>
          </p:nvPr>
        </p:nvSpPr>
        <p:spPr bwMode="gray">
          <a:xfrm>
            <a:off x="1" y="6381750"/>
            <a:ext cx="684212" cy="476250"/>
          </a:xfrm>
        </p:spPr>
        <p:txBody>
          <a:bodyPr/>
          <a:lstStyle>
            <a:lvl1pPr>
              <a:defRPr sz="100">
                <a:solidFill>
                  <a:schemeClr val="tx1">
                    <a:alpha val="0"/>
                  </a:schemeClr>
                </a:solidFill>
              </a:defRPr>
            </a:lvl1pPr>
          </a:lstStyle>
          <a:p>
            <a:fld id="{10C140CD-8AED-46FF-A9A2-77308F3F39AE}" type="slidenum">
              <a:rPr lang="en-GB" smtClean="0">
                <a:solidFill>
                  <a:prstClr val="black">
                    <a:alpha val="0"/>
                  </a:prstClr>
                </a:solidFill>
              </a:rPr>
              <a:pPr/>
              <a:t>‹#›</a:t>
            </a:fld>
            <a:endParaRPr lang="en-GB" dirty="0">
              <a:solidFill>
                <a:prstClr val="black">
                  <a:alpha val="0"/>
                </a:prstClr>
              </a:solidFill>
            </a:endParaRPr>
          </a:p>
        </p:txBody>
      </p:sp>
      <p:sp>
        <p:nvSpPr>
          <p:cNvPr id="8" name="Espace réservé du texte 7"/>
          <p:cNvSpPr>
            <a:spLocks noGrp="1"/>
          </p:cNvSpPr>
          <p:nvPr>
            <p:ph type="body" sz="quarter" idx="13" hasCustomPrompt="1"/>
          </p:nvPr>
        </p:nvSpPr>
        <p:spPr bwMode="gray">
          <a:xfrm>
            <a:off x="684213" y="4797152"/>
            <a:ext cx="7775575" cy="1584598"/>
          </a:xfrm>
        </p:spPr>
        <p:txBody>
          <a:bodyPr/>
          <a:lstStyle>
            <a:lvl1pPr>
              <a:spcAft>
                <a:spcPts val="0"/>
              </a:spcAft>
              <a:defRPr sz="2600">
                <a:solidFill>
                  <a:schemeClr val="bg1"/>
                </a:solidFill>
              </a:defRPr>
            </a:lvl1pPr>
            <a:lvl2pPr>
              <a:buNone/>
              <a:defRPr/>
            </a:lvl2pPr>
          </a:lstStyle>
          <a:p>
            <a:pPr lvl="0"/>
            <a:r>
              <a:rPr lang="en-GB" noProof="0" dirty="0"/>
              <a:t>Subtitle</a:t>
            </a:r>
          </a:p>
        </p:txBody>
      </p:sp>
      <p:sp>
        <p:nvSpPr>
          <p:cNvPr id="3" name="Titre 2"/>
          <p:cNvSpPr>
            <a:spLocks noGrp="1"/>
          </p:cNvSpPr>
          <p:nvPr>
            <p:ph type="title" hasCustomPrompt="1"/>
          </p:nvPr>
        </p:nvSpPr>
        <p:spPr bwMode="gray">
          <a:xfrm>
            <a:off x="684213" y="3429000"/>
            <a:ext cx="7775575" cy="1188131"/>
          </a:xfrm>
        </p:spPr>
        <p:txBody>
          <a:bodyPr/>
          <a:lstStyle>
            <a:lvl1pPr>
              <a:defRPr sz="3500" cap="all" baseline="0">
                <a:solidFill>
                  <a:schemeClr val="bg1"/>
                </a:solidFill>
              </a:defRPr>
            </a:lvl1pPr>
          </a:lstStyle>
          <a:p>
            <a:r>
              <a:rPr lang="en-GB" noProof="0" dirty="0"/>
              <a:t>Title</a:t>
            </a:r>
          </a:p>
        </p:txBody>
      </p:sp>
      <p:pic>
        <p:nvPicPr>
          <p:cNvPr id="10" name="Image 9" descr="Logo_couv_70x70_RVB.pdf"/>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gray">
          <a:xfrm>
            <a:off x="3300806" y="-2364"/>
            <a:ext cx="2520000" cy="2520000"/>
          </a:xfrm>
          <a:prstGeom prst="rect">
            <a:avLst/>
          </a:prstGeom>
        </p:spPr>
      </p:pic>
      <p:sp>
        <p:nvSpPr>
          <p:cNvPr id="14" name="Freeform 5"/>
          <p:cNvSpPr>
            <a:spLocks/>
          </p:cNvSpPr>
          <p:nvPr userDrawn="1"/>
        </p:nvSpPr>
        <p:spPr bwMode="gray">
          <a:xfrm>
            <a:off x="0" y="33948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Tree>
    <p:extLst>
      <p:ext uri="{BB962C8B-B14F-4D97-AF65-F5344CB8AC3E}">
        <p14:creationId xmlns:p14="http://schemas.microsoft.com/office/powerpoint/2010/main" val="1410276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Color">
    <p:spTree>
      <p:nvGrpSpPr>
        <p:cNvPr id="1" name=""/>
        <p:cNvGrpSpPr/>
        <p:nvPr/>
      </p:nvGrpSpPr>
      <p:grpSpPr>
        <a:xfrm>
          <a:off x="0" y="0"/>
          <a:ext cx="0" cy="0"/>
          <a:chOff x="0" y="0"/>
          <a:chExt cx="0" cy="0"/>
        </a:xfrm>
      </p:grpSpPr>
      <p:sp>
        <p:nvSpPr>
          <p:cNvPr id="12" name="Rectangle 11"/>
          <p:cNvSpPr/>
          <p:nvPr userDrawn="1"/>
        </p:nvSpPr>
        <p:spPr bwMode="gray">
          <a:xfrm>
            <a:off x="0" y="-2364"/>
            <a:ext cx="9143622" cy="68603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7" name="Espace réservé du texte 6"/>
          <p:cNvSpPr>
            <a:spLocks noGrp="1"/>
          </p:cNvSpPr>
          <p:nvPr>
            <p:ph type="body" sz="quarter" idx="14" hasCustomPrompt="1"/>
          </p:nvPr>
        </p:nvSpPr>
        <p:spPr bwMode="gray">
          <a:xfrm>
            <a:off x="0" y="3437394"/>
            <a:ext cx="9153525" cy="3420606"/>
          </a:xfrm>
          <a:solidFill>
            <a:schemeClr val="accent2"/>
          </a:solidFill>
        </p:spPr>
        <p:txBody>
          <a:bodyPr/>
          <a:lstStyle>
            <a:lvl1pPr>
              <a:defRPr sz="100">
                <a:solidFill>
                  <a:srgbClr val="9D9D9C">
                    <a:alpha val="0"/>
                  </a:srgbClr>
                </a:solidFill>
              </a:defRPr>
            </a:lvl1pPr>
          </a:lstStyle>
          <a:p>
            <a:pPr lvl="0"/>
            <a:r>
              <a:rPr lang="en-GB" noProof="0" dirty="0"/>
              <a:t> </a:t>
            </a:r>
          </a:p>
        </p:txBody>
      </p:sp>
      <p:sp>
        <p:nvSpPr>
          <p:cNvPr id="4" name="Espace réservé de la date 3"/>
          <p:cNvSpPr>
            <a:spLocks noGrp="1"/>
          </p:cNvSpPr>
          <p:nvPr>
            <p:ph type="dt" sz="half" idx="10"/>
          </p:nvPr>
        </p:nvSpPr>
        <p:spPr bwMode="gray">
          <a:xfrm>
            <a:off x="684213" y="6381750"/>
            <a:ext cx="8135937" cy="476251"/>
          </a:xfrm>
        </p:spPr>
        <p:txBody>
          <a:bodyPr/>
          <a:lstStyle/>
          <a:p>
            <a:pPr algn="r"/>
            <a:r>
              <a:rPr lang="en-GB" noProof="0" dirty="0">
                <a:solidFill>
                  <a:schemeClr val="bg1"/>
                </a:solidFill>
              </a:rPr>
              <a:t>Date: Insert / Header and footer</a:t>
            </a:r>
          </a:p>
        </p:txBody>
      </p:sp>
      <p:sp>
        <p:nvSpPr>
          <p:cNvPr id="5" name="Espace réservé du pied de page 4"/>
          <p:cNvSpPr>
            <a:spLocks noGrp="1"/>
          </p:cNvSpPr>
          <p:nvPr>
            <p:ph type="ftr" sz="quarter" idx="11"/>
          </p:nvPr>
        </p:nvSpPr>
        <p:spPr bwMode="gray">
          <a:xfrm>
            <a:off x="0" y="6381750"/>
            <a:ext cx="684213" cy="476251"/>
          </a:xfrm>
        </p:spPr>
        <p:txBody>
          <a:bodyPr/>
          <a:lstStyle>
            <a:lvl1pPr>
              <a:defRPr sz="100">
                <a:solidFill>
                  <a:schemeClr val="tx1">
                    <a:alpha val="0"/>
                  </a:schemeClr>
                </a:solidFill>
              </a:defRPr>
            </a:lvl1pPr>
          </a:lstStyle>
          <a:p>
            <a:r>
              <a:rPr lang="en-GB" noProof="0" dirty="0"/>
              <a:t>Footer can be personalized as follow: Insert / Header and footer</a:t>
            </a:r>
          </a:p>
        </p:txBody>
      </p:sp>
      <p:sp>
        <p:nvSpPr>
          <p:cNvPr id="6" name="Espace réservé du numéro de diapositive 5"/>
          <p:cNvSpPr>
            <a:spLocks noGrp="1"/>
          </p:cNvSpPr>
          <p:nvPr>
            <p:ph type="sldNum" sz="quarter" idx="12"/>
          </p:nvPr>
        </p:nvSpPr>
        <p:spPr bwMode="gray">
          <a:xfrm>
            <a:off x="1" y="6381750"/>
            <a:ext cx="684212" cy="476250"/>
          </a:xfrm>
        </p:spPr>
        <p:txBody>
          <a:bodyPr/>
          <a:lstStyle>
            <a:lvl1pPr>
              <a:defRPr sz="100">
                <a:solidFill>
                  <a:schemeClr val="tx1">
                    <a:alpha val="0"/>
                  </a:schemeClr>
                </a:solidFill>
              </a:defRPr>
            </a:lvl1pPr>
          </a:lstStyle>
          <a:p>
            <a:fld id="{10C140CD-8AED-46FF-A9A2-77308F3F39AE}" type="slidenum">
              <a:rPr lang="en-GB" noProof="0" smtClean="0"/>
              <a:pPr/>
              <a:t>‹#›</a:t>
            </a:fld>
            <a:endParaRPr lang="en-GB" noProof="0" dirty="0"/>
          </a:p>
        </p:txBody>
      </p:sp>
      <p:sp>
        <p:nvSpPr>
          <p:cNvPr id="8" name="Espace réservé du texte 7"/>
          <p:cNvSpPr>
            <a:spLocks noGrp="1"/>
          </p:cNvSpPr>
          <p:nvPr>
            <p:ph type="body" sz="quarter" idx="13" hasCustomPrompt="1"/>
          </p:nvPr>
        </p:nvSpPr>
        <p:spPr bwMode="gray">
          <a:xfrm>
            <a:off x="684213" y="4797152"/>
            <a:ext cx="7775575" cy="1584598"/>
          </a:xfrm>
        </p:spPr>
        <p:txBody>
          <a:bodyPr/>
          <a:lstStyle>
            <a:lvl1pPr>
              <a:spcAft>
                <a:spcPts val="0"/>
              </a:spcAft>
              <a:defRPr sz="2600">
                <a:solidFill>
                  <a:schemeClr val="bg1"/>
                </a:solidFill>
              </a:defRPr>
            </a:lvl1pPr>
            <a:lvl2pPr>
              <a:buNone/>
              <a:defRPr/>
            </a:lvl2pPr>
          </a:lstStyle>
          <a:p>
            <a:pPr lvl="0"/>
            <a:r>
              <a:rPr lang="en-GB" noProof="0" dirty="0"/>
              <a:t>Subtitle</a:t>
            </a:r>
          </a:p>
        </p:txBody>
      </p:sp>
      <p:sp>
        <p:nvSpPr>
          <p:cNvPr id="3" name="Titre 2"/>
          <p:cNvSpPr>
            <a:spLocks noGrp="1"/>
          </p:cNvSpPr>
          <p:nvPr>
            <p:ph type="title" hasCustomPrompt="1"/>
          </p:nvPr>
        </p:nvSpPr>
        <p:spPr bwMode="gray">
          <a:xfrm>
            <a:off x="684213" y="3429000"/>
            <a:ext cx="7775575" cy="1188131"/>
          </a:xfrm>
        </p:spPr>
        <p:txBody>
          <a:bodyPr/>
          <a:lstStyle>
            <a:lvl1pPr>
              <a:defRPr sz="3500" cap="all" baseline="0">
                <a:solidFill>
                  <a:schemeClr val="bg1"/>
                </a:solidFill>
              </a:defRPr>
            </a:lvl1pPr>
          </a:lstStyle>
          <a:p>
            <a:r>
              <a:rPr lang="en-GB" noProof="0" dirty="0"/>
              <a:t>Title</a:t>
            </a:r>
          </a:p>
        </p:txBody>
      </p:sp>
      <p:pic>
        <p:nvPicPr>
          <p:cNvPr id="10" name="Image 9" descr="Logo_couv_70x70_RVB.pdf"/>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gray">
          <a:xfrm>
            <a:off x="3300806" y="-2364"/>
            <a:ext cx="2520000" cy="2520000"/>
          </a:xfrm>
          <a:prstGeom prst="rect">
            <a:avLst/>
          </a:prstGeom>
        </p:spPr>
      </p:pic>
      <p:sp>
        <p:nvSpPr>
          <p:cNvPr id="11" name="Freeform 5"/>
          <p:cNvSpPr>
            <a:spLocks/>
          </p:cNvSpPr>
          <p:nvPr userDrawn="1"/>
        </p:nvSpPr>
        <p:spPr bwMode="gray">
          <a:xfrm>
            <a:off x="0" y="33948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spTree>
    <p:extLst>
      <p:ext uri="{BB962C8B-B14F-4D97-AF65-F5344CB8AC3E}">
        <p14:creationId xmlns:p14="http://schemas.microsoft.com/office/powerpoint/2010/main" val="24160351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BD79C4B-BC5F-4441-A743-C48418806AFC}" type="datetime1">
              <a:rPr lang="en-US" smtClean="0">
                <a:solidFill>
                  <a:prstClr val="black"/>
                </a:solidFill>
              </a:rPr>
              <a:pPr/>
              <a:t>2/7/2019</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GB" dirty="0">
                <a:solidFill>
                  <a:prstClr val="black"/>
                </a:solidFill>
              </a:rPr>
              <a:t>WWA information brief</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38A18EDB-7950-48C8-8830-B44F92E019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8996014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Cover_Gradient">
    <p:spTree>
      <p:nvGrpSpPr>
        <p:cNvPr id="1" name=""/>
        <p:cNvGrpSpPr/>
        <p:nvPr/>
      </p:nvGrpSpPr>
      <p:grpSpPr>
        <a:xfrm>
          <a:off x="0" y="0"/>
          <a:ext cx="0" cy="0"/>
          <a:chOff x="0" y="0"/>
          <a:chExt cx="0" cy="0"/>
        </a:xfrm>
      </p:grpSpPr>
      <p:sp>
        <p:nvSpPr>
          <p:cNvPr id="12" name="Rectangle 11"/>
          <p:cNvSpPr/>
          <p:nvPr userDrawn="1"/>
        </p:nvSpPr>
        <p:spPr bwMode="gray">
          <a:xfrm>
            <a:off x="0" y="-2364"/>
            <a:ext cx="9143622" cy="68603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Rectangle 10"/>
          <p:cNvSpPr/>
          <p:nvPr userDrawn="1"/>
        </p:nvSpPr>
        <p:spPr bwMode="gray">
          <a:xfrm>
            <a:off x="0" y="3437394"/>
            <a:ext cx="9143622" cy="3420606"/>
          </a:xfrm>
          <a:prstGeom prst="rect">
            <a:avLst/>
          </a:prstGeom>
          <a:gradFill>
            <a:gsLst>
              <a:gs pos="100000">
                <a:srgbClr val="00B5D2"/>
              </a:gs>
              <a:gs pos="0">
                <a:srgbClr val="0076A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 name="Espace réservé de la date 3"/>
          <p:cNvSpPr>
            <a:spLocks noGrp="1"/>
          </p:cNvSpPr>
          <p:nvPr>
            <p:ph type="dt" sz="half" idx="10"/>
          </p:nvPr>
        </p:nvSpPr>
        <p:spPr bwMode="gray">
          <a:xfrm>
            <a:off x="684213" y="6381750"/>
            <a:ext cx="8135937" cy="476251"/>
          </a:xfrm>
        </p:spPr>
        <p:txBody>
          <a:bodyPr/>
          <a:lstStyle/>
          <a:p>
            <a:pPr algn="r"/>
            <a:fld id="{78DF51CB-15B7-4665-ADC5-FF9D372FA076}" type="datetime1">
              <a:rPr lang="en-GB" smtClean="0">
                <a:solidFill>
                  <a:prstClr val="white"/>
                </a:solidFill>
              </a:rPr>
              <a:pPr algn="r"/>
              <a:t>07/02/2019</a:t>
            </a:fld>
            <a:endParaRPr lang="en-GB" dirty="0">
              <a:solidFill>
                <a:prstClr val="white"/>
              </a:solidFill>
            </a:endParaRPr>
          </a:p>
        </p:txBody>
      </p:sp>
      <p:sp>
        <p:nvSpPr>
          <p:cNvPr id="5" name="Espace réservé du pied de page 4"/>
          <p:cNvSpPr>
            <a:spLocks noGrp="1"/>
          </p:cNvSpPr>
          <p:nvPr>
            <p:ph type="ftr" sz="quarter" idx="11"/>
          </p:nvPr>
        </p:nvSpPr>
        <p:spPr bwMode="gray">
          <a:xfrm>
            <a:off x="0" y="6381750"/>
            <a:ext cx="684213" cy="476251"/>
          </a:xfrm>
        </p:spPr>
        <p:txBody>
          <a:bodyPr/>
          <a:lstStyle>
            <a:lvl1pPr>
              <a:defRPr sz="100">
                <a:solidFill>
                  <a:schemeClr val="tx1">
                    <a:alpha val="0"/>
                  </a:schemeClr>
                </a:solidFill>
              </a:defRPr>
            </a:lvl1pPr>
          </a:lstStyle>
          <a:p>
            <a:r>
              <a:rPr lang="en-GB">
                <a:solidFill>
                  <a:prstClr val="black">
                    <a:alpha val="0"/>
                  </a:prstClr>
                </a:solidFill>
              </a:rPr>
              <a:t>Level 1 AtoN Manager Distance Learning Course</a:t>
            </a:r>
            <a:endParaRPr lang="en-GB" dirty="0">
              <a:solidFill>
                <a:prstClr val="black">
                  <a:alpha val="0"/>
                </a:prstClr>
              </a:solidFill>
            </a:endParaRPr>
          </a:p>
        </p:txBody>
      </p:sp>
      <p:sp>
        <p:nvSpPr>
          <p:cNvPr id="6" name="Espace réservé du numéro de diapositive 5"/>
          <p:cNvSpPr>
            <a:spLocks noGrp="1"/>
          </p:cNvSpPr>
          <p:nvPr>
            <p:ph type="sldNum" sz="quarter" idx="12"/>
          </p:nvPr>
        </p:nvSpPr>
        <p:spPr bwMode="gray">
          <a:xfrm>
            <a:off x="1" y="6381750"/>
            <a:ext cx="684212" cy="476250"/>
          </a:xfrm>
        </p:spPr>
        <p:txBody>
          <a:bodyPr/>
          <a:lstStyle>
            <a:lvl1pPr>
              <a:defRPr sz="100">
                <a:solidFill>
                  <a:schemeClr val="tx1">
                    <a:alpha val="0"/>
                  </a:schemeClr>
                </a:solidFill>
              </a:defRPr>
            </a:lvl1pPr>
          </a:lstStyle>
          <a:p>
            <a:fld id="{10C140CD-8AED-46FF-A9A2-77308F3F39AE}" type="slidenum">
              <a:rPr lang="en-GB" smtClean="0">
                <a:solidFill>
                  <a:prstClr val="black">
                    <a:alpha val="0"/>
                  </a:prstClr>
                </a:solidFill>
              </a:rPr>
              <a:pPr/>
              <a:t>‹#›</a:t>
            </a:fld>
            <a:endParaRPr lang="en-GB" dirty="0">
              <a:solidFill>
                <a:prstClr val="black">
                  <a:alpha val="0"/>
                </a:prstClr>
              </a:solidFill>
            </a:endParaRPr>
          </a:p>
        </p:txBody>
      </p:sp>
      <p:sp>
        <p:nvSpPr>
          <p:cNvPr id="8" name="Espace réservé du texte 7"/>
          <p:cNvSpPr>
            <a:spLocks noGrp="1"/>
          </p:cNvSpPr>
          <p:nvPr>
            <p:ph type="body" sz="quarter" idx="13" hasCustomPrompt="1"/>
          </p:nvPr>
        </p:nvSpPr>
        <p:spPr bwMode="gray">
          <a:xfrm>
            <a:off x="684213" y="4797152"/>
            <a:ext cx="7775575" cy="1584598"/>
          </a:xfrm>
        </p:spPr>
        <p:txBody>
          <a:bodyPr/>
          <a:lstStyle>
            <a:lvl1pPr>
              <a:spcAft>
                <a:spcPts val="0"/>
              </a:spcAft>
              <a:defRPr sz="2600">
                <a:solidFill>
                  <a:schemeClr val="bg1"/>
                </a:solidFill>
              </a:defRPr>
            </a:lvl1pPr>
            <a:lvl2pPr>
              <a:buNone/>
              <a:defRPr/>
            </a:lvl2pPr>
          </a:lstStyle>
          <a:p>
            <a:pPr lvl="0"/>
            <a:r>
              <a:rPr lang="en-GB" noProof="0" dirty="0"/>
              <a:t>Subtitle</a:t>
            </a:r>
          </a:p>
        </p:txBody>
      </p:sp>
      <p:sp>
        <p:nvSpPr>
          <p:cNvPr id="3" name="Titre 2"/>
          <p:cNvSpPr>
            <a:spLocks noGrp="1"/>
          </p:cNvSpPr>
          <p:nvPr>
            <p:ph type="title" hasCustomPrompt="1"/>
          </p:nvPr>
        </p:nvSpPr>
        <p:spPr bwMode="gray">
          <a:xfrm>
            <a:off x="684213" y="3429000"/>
            <a:ext cx="7775575" cy="1188131"/>
          </a:xfrm>
        </p:spPr>
        <p:txBody>
          <a:bodyPr/>
          <a:lstStyle>
            <a:lvl1pPr>
              <a:defRPr sz="3500" cap="all" baseline="0">
                <a:solidFill>
                  <a:schemeClr val="bg1"/>
                </a:solidFill>
              </a:defRPr>
            </a:lvl1pPr>
          </a:lstStyle>
          <a:p>
            <a:r>
              <a:rPr lang="en-GB" noProof="0" dirty="0"/>
              <a:t>Title</a:t>
            </a:r>
          </a:p>
        </p:txBody>
      </p:sp>
      <p:pic>
        <p:nvPicPr>
          <p:cNvPr id="10" name="Image 9" descr="Logo_couv_70x70_RVB.pdf"/>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gray">
          <a:xfrm>
            <a:off x="3300806" y="-2364"/>
            <a:ext cx="2520000" cy="2520000"/>
          </a:xfrm>
          <a:prstGeom prst="rect">
            <a:avLst/>
          </a:prstGeom>
        </p:spPr>
      </p:pic>
      <p:sp>
        <p:nvSpPr>
          <p:cNvPr id="14" name="Freeform 5"/>
          <p:cNvSpPr>
            <a:spLocks/>
          </p:cNvSpPr>
          <p:nvPr userDrawn="1"/>
        </p:nvSpPr>
        <p:spPr bwMode="gray">
          <a:xfrm>
            <a:off x="0" y="33948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Tree>
    <p:extLst>
      <p:ext uri="{BB962C8B-B14F-4D97-AF65-F5344CB8AC3E}">
        <p14:creationId xmlns:p14="http://schemas.microsoft.com/office/powerpoint/2010/main" val="37894215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ver_Picture">
    <p:spTree>
      <p:nvGrpSpPr>
        <p:cNvPr id="1" name=""/>
        <p:cNvGrpSpPr/>
        <p:nvPr/>
      </p:nvGrpSpPr>
      <p:grpSpPr>
        <a:xfrm>
          <a:off x="0" y="0"/>
          <a:ext cx="0" cy="0"/>
          <a:chOff x="0" y="0"/>
          <a:chExt cx="0" cy="0"/>
        </a:xfrm>
      </p:grpSpPr>
      <p:sp>
        <p:nvSpPr>
          <p:cNvPr id="12" name="Rectangle 11"/>
          <p:cNvSpPr/>
          <p:nvPr userDrawn="1"/>
        </p:nvSpPr>
        <p:spPr bwMode="gray">
          <a:xfrm>
            <a:off x="0" y="-2364"/>
            <a:ext cx="9143622" cy="68603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 name="Espace réservé de la date 3"/>
          <p:cNvSpPr>
            <a:spLocks noGrp="1"/>
          </p:cNvSpPr>
          <p:nvPr>
            <p:ph type="dt" sz="half" idx="10"/>
          </p:nvPr>
        </p:nvSpPr>
        <p:spPr bwMode="gray">
          <a:xfrm>
            <a:off x="684213" y="6381750"/>
            <a:ext cx="8135937" cy="476251"/>
          </a:xfrm>
        </p:spPr>
        <p:txBody>
          <a:bodyPr/>
          <a:lstStyle/>
          <a:p>
            <a:pPr algn="r"/>
            <a:fld id="{A558D85D-242B-4D55-89C2-63CCD4DFA066}" type="datetime1">
              <a:rPr lang="en-GB" smtClean="0">
                <a:solidFill>
                  <a:prstClr val="white"/>
                </a:solidFill>
              </a:rPr>
              <a:pPr algn="r"/>
              <a:t>07/02/2019</a:t>
            </a:fld>
            <a:endParaRPr lang="en-GB" dirty="0">
              <a:solidFill>
                <a:prstClr val="white"/>
              </a:solidFill>
            </a:endParaRPr>
          </a:p>
        </p:txBody>
      </p:sp>
      <p:sp>
        <p:nvSpPr>
          <p:cNvPr id="5" name="Espace réservé du pied de page 4"/>
          <p:cNvSpPr>
            <a:spLocks noGrp="1"/>
          </p:cNvSpPr>
          <p:nvPr>
            <p:ph type="ftr" sz="quarter" idx="11"/>
          </p:nvPr>
        </p:nvSpPr>
        <p:spPr bwMode="gray">
          <a:xfrm>
            <a:off x="0" y="6381750"/>
            <a:ext cx="684213" cy="476251"/>
          </a:xfrm>
        </p:spPr>
        <p:txBody>
          <a:bodyPr/>
          <a:lstStyle>
            <a:lvl1pPr>
              <a:defRPr sz="100">
                <a:solidFill>
                  <a:schemeClr val="tx1">
                    <a:alpha val="0"/>
                  </a:schemeClr>
                </a:solidFill>
              </a:defRPr>
            </a:lvl1pPr>
          </a:lstStyle>
          <a:p>
            <a:r>
              <a:rPr lang="en-GB">
                <a:solidFill>
                  <a:prstClr val="black">
                    <a:alpha val="0"/>
                  </a:prstClr>
                </a:solidFill>
              </a:rPr>
              <a:t>Level 1 AtoN Manager Distance Learning Course</a:t>
            </a:r>
            <a:endParaRPr lang="en-GB" dirty="0">
              <a:solidFill>
                <a:prstClr val="black">
                  <a:alpha val="0"/>
                </a:prstClr>
              </a:solidFill>
            </a:endParaRPr>
          </a:p>
        </p:txBody>
      </p:sp>
      <p:sp>
        <p:nvSpPr>
          <p:cNvPr id="6" name="Espace réservé du numéro de diapositive 5"/>
          <p:cNvSpPr>
            <a:spLocks noGrp="1"/>
          </p:cNvSpPr>
          <p:nvPr>
            <p:ph type="sldNum" sz="quarter" idx="12"/>
          </p:nvPr>
        </p:nvSpPr>
        <p:spPr bwMode="gray">
          <a:xfrm>
            <a:off x="1" y="6381750"/>
            <a:ext cx="684212" cy="476250"/>
          </a:xfrm>
        </p:spPr>
        <p:txBody>
          <a:bodyPr/>
          <a:lstStyle>
            <a:lvl1pPr>
              <a:defRPr sz="100">
                <a:solidFill>
                  <a:schemeClr val="tx1">
                    <a:alpha val="0"/>
                  </a:schemeClr>
                </a:solidFill>
              </a:defRPr>
            </a:lvl1pPr>
          </a:lstStyle>
          <a:p>
            <a:fld id="{10C140CD-8AED-46FF-A9A2-77308F3F39AE}" type="slidenum">
              <a:rPr lang="en-GB" smtClean="0">
                <a:solidFill>
                  <a:prstClr val="black">
                    <a:alpha val="0"/>
                  </a:prstClr>
                </a:solidFill>
              </a:rPr>
              <a:pPr/>
              <a:t>‹#›</a:t>
            </a:fld>
            <a:endParaRPr lang="en-GB" dirty="0">
              <a:solidFill>
                <a:prstClr val="black">
                  <a:alpha val="0"/>
                </a:prstClr>
              </a:solidFill>
            </a:endParaRPr>
          </a:p>
        </p:txBody>
      </p:sp>
      <p:sp>
        <p:nvSpPr>
          <p:cNvPr id="8" name="Espace réservé du texte 7"/>
          <p:cNvSpPr>
            <a:spLocks noGrp="1"/>
          </p:cNvSpPr>
          <p:nvPr>
            <p:ph type="body" sz="quarter" idx="13" hasCustomPrompt="1"/>
          </p:nvPr>
        </p:nvSpPr>
        <p:spPr bwMode="gray">
          <a:xfrm>
            <a:off x="684213" y="4797152"/>
            <a:ext cx="7775575" cy="1584598"/>
          </a:xfrm>
        </p:spPr>
        <p:txBody>
          <a:bodyPr/>
          <a:lstStyle>
            <a:lvl1pPr>
              <a:spcAft>
                <a:spcPts val="0"/>
              </a:spcAft>
              <a:defRPr sz="2600">
                <a:solidFill>
                  <a:schemeClr val="bg1"/>
                </a:solidFill>
              </a:defRPr>
            </a:lvl1pPr>
            <a:lvl2pPr>
              <a:buNone/>
              <a:defRPr/>
            </a:lvl2pPr>
          </a:lstStyle>
          <a:p>
            <a:pPr lvl="0"/>
            <a:r>
              <a:rPr lang="en-GB" noProof="0" dirty="0"/>
              <a:t>Subtitle</a:t>
            </a:r>
          </a:p>
        </p:txBody>
      </p:sp>
      <p:sp>
        <p:nvSpPr>
          <p:cNvPr id="3" name="Titre 2"/>
          <p:cNvSpPr>
            <a:spLocks noGrp="1"/>
          </p:cNvSpPr>
          <p:nvPr>
            <p:ph type="title" hasCustomPrompt="1"/>
          </p:nvPr>
        </p:nvSpPr>
        <p:spPr bwMode="gray">
          <a:xfrm>
            <a:off x="684213" y="3429000"/>
            <a:ext cx="7775575" cy="1188131"/>
          </a:xfrm>
        </p:spPr>
        <p:txBody>
          <a:bodyPr/>
          <a:lstStyle>
            <a:lvl1pPr>
              <a:defRPr sz="3500" cap="all" baseline="0">
                <a:solidFill>
                  <a:schemeClr val="bg1"/>
                </a:solidFill>
              </a:defRPr>
            </a:lvl1pPr>
          </a:lstStyle>
          <a:p>
            <a:r>
              <a:rPr lang="en-GB" noProof="0" dirty="0"/>
              <a:t>Title</a:t>
            </a:r>
          </a:p>
        </p:txBody>
      </p:sp>
      <p:sp>
        <p:nvSpPr>
          <p:cNvPr id="9" name="Freeform 5"/>
          <p:cNvSpPr>
            <a:spLocks/>
          </p:cNvSpPr>
          <p:nvPr userDrawn="1"/>
        </p:nvSpPr>
        <p:spPr bwMode="gray">
          <a:xfrm>
            <a:off x="0" y="33948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pic>
        <p:nvPicPr>
          <p:cNvPr id="10" name="Image 9" descr="Logo_couv_70x70_RVB.pdf"/>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gray">
          <a:xfrm>
            <a:off x="3300806" y="-2364"/>
            <a:ext cx="2520000" cy="2520000"/>
          </a:xfrm>
          <a:prstGeom prst="rect">
            <a:avLst/>
          </a:prstGeom>
        </p:spPr>
      </p:pic>
      <p:sp>
        <p:nvSpPr>
          <p:cNvPr id="7" name="Espace réservé pour une image  6"/>
          <p:cNvSpPr>
            <a:spLocks noGrp="1"/>
          </p:cNvSpPr>
          <p:nvPr>
            <p:ph type="pic" sz="quarter" idx="14" hasCustomPrompt="1"/>
          </p:nvPr>
        </p:nvSpPr>
        <p:spPr bwMode="gray">
          <a:xfrm>
            <a:off x="0" y="3437394"/>
            <a:ext cx="9144000" cy="3420606"/>
          </a:xfrm>
        </p:spPr>
        <p:txBody>
          <a:bodyPr lIns="2880000" rIns="2880000" anchor="ctr" anchorCtr="0"/>
          <a:lstStyle>
            <a:lvl1pPr marL="0" marR="0" indent="0" algn="ctr" defTabSz="914400" rtl="0" eaLnBrk="1" fontAlgn="auto" latinLnBrk="0" hangingPunct="1">
              <a:lnSpc>
                <a:spcPct val="110000"/>
              </a:lnSpc>
              <a:spcBef>
                <a:spcPts val="0"/>
              </a:spcBef>
              <a:spcAft>
                <a:spcPts val="3000"/>
              </a:spcAft>
              <a:buClrTx/>
              <a:buSzPct val="25000"/>
              <a:buFontTx/>
              <a:buNone/>
              <a:tabLst/>
              <a:defRPr baseline="0">
                <a:solidFill>
                  <a:schemeClr val="bg1"/>
                </a:solidFill>
              </a:defRPr>
            </a:lvl1pPr>
          </a:lstStyle>
          <a:p>
            <a:r>
              <a:rPr lang="en-GB" noProof="0" dirty="0"/>
              <a:t>Corporate visual: Select the icon to insert a picture then place the visual into background position (Right click with the mouse / Send to back)</a:t>
            </a:r>
          </a:p>
        </p:txBody>
      </p:sp>
    </p:spTree>
    <p:extLst>
      <p:ext uri="{BB962C8B-B14F-4D97-AF65-F5344CB8AC3E}">
        <p14:creationId xmlns:p14="http://schemas.microsoft.com/office/powerpoint/2010/main" val="38971750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ver_Color">
    <p:spTree>
      <p:nvGrpSpPr>
        <p:cNvPr id="1" name=""/>
        <p:cNvGrpSpPr/>
        <p:nvPr/>
      </p:nvGrpSpPr>
      <p:grpSpPr>
        <a:xfrm>
          <a:off x="0" y="0"/>
          <a:ext cx="0" cy="0"/>
          <a:chOff x="0" y="0"/>
          <a:chExt cx="0" cy="0"/>
        </a:xfrm>
      </p:grpSpPr>
      <p:sp>
        <p:nvSpPr>
          <p:cNvPr id="12" name="Rectangle 11"/>
          <p:cNvSpPr/>
          <p:nvPr userDrawn="1"/>
        </p:nvSpPr>
        <p:spPr bwMode="gray">
          <a:xfrm>
            <a:off x="0" y="-2364"/>
            <a:ext cx="9143622" cy="68603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Espace réservé du texte 6"/>
          <p:cNvSpPr>
            <a:spLocks noGrp="1"/>
          </p:cNvSpPr>
          <p:nvPr>
            <p:ph type="body" sz="quarter" idx="14" hasCustomPrompt="1"/>
          </p:nvPr>
        </p:nvSpPr>
        <p:spPr bwMode="gray">
          <a:xfrm>
            <a:off x="0" y="3437394"/>
            <a:ext cx="9153525" cy="3420606"/>
          </a:xfrm>
          <a:solidFill>
            <a:schemeClr val="accent2"/>
          </a:solidFill>
        </p:spPr>
        <p:txBody>
          <a:bodyPr/>
          <a:lstStyle>
            <a:lvl1pPr>
              <a:defRPr sz="100">
                <a:solidFill>
                  <a:srgbClr val="9D9D9C">
                    <a:alpha val="0"/>
                  </a:srgbClr>
                </a:solidFill>
              </a:defRPr>
            </a:lvl1pPr>
          </a:lstStyle>
          <a:p>
            <a:pPr lvl="0"/>
            <a:r>
              <a:rPr lang="en-GB" noProof="0" dirty="0"/>
              <a:t> </a:t>
            </a:r>
          </a:p>
        </p:txBody>
      </p:sp>
      <p:sp>
        <p:nvSpPr>
          <p:cNvPr id="4" name="Espace réservé de la date 3"/>
          <p:cNvSpPr>
            <a:spLocks noGrp="1"/>
          </p:cNvSpPr>
          <p:nvPr>
            <p:ph type="dt" sz="half" idx="10"/>
          </p:nvPr>
        </p:nvSpPr>
        <p:spPr bwMode="gray">
          <a:xfrm>
            <a:off x="684213" y="6381750"/>
            <a:ext cx="8135937" cy="476251"/>
          </a:xfrm>
        </p:spPr>
        <p:txBody>
          <a:bodyPr/>
          <a:lstStyle/>
          <a:p>
            <a:pPr algn="r"/>
            <a:fld id="{4B0568EC-4F51-4816-B51C-DBE5ED0CA218}" type="datetime1">
              <a:rPr lang="en-GB" smtClean="0">
                <a:solidFill>
                  <a:prstClr val="white"/>
                </a:solidFill>
              </a:rPr>
              <a:pPr algn="r"/>
              <a:t>07/02/2019</a:t>
            </a:fld>
            <a:endParaRPr lang="en-GB" dirty="0">
              <a:solidFill>
                <a:prstClr val="white"/>
              </a:solidFill>
            </a:endParaRPr>
          </a:p>
        </p:txBody>
      </p:sp>
      <p:sp>
        <p:nvSpPr>
          <p:cNvPr id="5" name="Espace réservé du pied de page 4"/>
          <p:cNvSpPr>
            <a:spLocks noGrp="1"/>
          </p:cNvSpPr>
          <p:nvPr>
            <p:ph type="ftr" sz="quarter" idx="11"/>
          </p:nvPr>
        </p:nvSpPr>
        <p:spPr bwMode="gray">
          <a:xfrm>
            <a:off x="0" y="6381750"/>
            <a:ext cx="684213" cy="476251"/>
          </a:xfrm>
        </p:spPr>
        <p:txBody>
          <a:bodyPr/>
          <a:lstStyle>
            <a:lvl1pPr>
              <a:defRPr sz="100">
                <a:solidFill>
                  <a:schemeClr val="tx1">
                    <a:alpha val="0"/>
                  </a:schemeClr>
                </a:solidFill>
              </a:defRPr>
            </a:lvl1pPr>
          </a:lstStyle>
          <a:p>
            <a:r>
              <a:rPr lang="en-GB">
                <a:solidFill>
                  <a:prstClr val="black">
                    <a:alpha val="0"/>
                  </a:prstClr>
                </a:solidFill>
              </a:rPr>
              <a:t>Level 1 AtoN Manager Distance Learning Course</a:t>
            </a:r>
            <a:endParaRPr lang="en-GB" dirty="0">
              <a:solidFill>
                <a:prstClr val="black">
                  <a:alpha val="0"/>
                </a:prstClr>
              </a:solidFill>
            </a:endParaRPr>
          </a:p>
        </p:txBody>
      </p:sp>
      <p:sp>
        <p:nvSpPr>
          <p:cNvPr id="6" name="Espace réservé du numéro de diapositive 5"/>
          <p:cNvSpPr>
            <a:spLocks noGrp="1"/>
          </p:cNvSpPr>
          <p:nvPr>
            <p:ph type="sldNum" sz="quarter" idx="12"/>
          </p:nvPr>
        </p:nvSpPr>
        <p:spPr bwMode="gray">
          <a:xfrm>
            <a:off x="1" y="6381750"/>
            <a:ext cx="684212" cy="476250"/>
          </a:xfrm>
        </p:spPr>
        <p:txBody>
          <a:bodyPr/>
          <a:lstStyle>
            <a:lvl1pPr>
              <a:defRPr sz="100">
                <a:solidFill>
                  <a:schemeClr val="tx1">
                    <a:alpha val="0"/>
                  </a:schemeClr>
                </a:solidFill>
              </a:defRPr>
            </a:lvl1pPr>
          </a:lstStyle>
          <a:p>
            <a:fld id="{10C140CD-8AED-46FF-A9A2-77308F3F39AE}" type="slidenum">
              <a:rPr lang="en-GB" smtClean="0">
                <a:solidFill>
                  <a:prstClr val="black">
                    <a:alpha val="0"/>
                  </a:prstClr>
                </a:solidFill>
              </a:rPr>
              <a:pPr/>
              <a:t>‹#›</a:t>
            </a:fld>
            <a:endParaRPr lang="en-GB" dirty="0">
              <a:solidFill>
                <a:prstClr val="black">
                  <a:alpha val="0"/>
                </a:prstClr>
              </a:solidFill>
            </a:endParaRPr>
          </a:p>
        </p:txBody>
      </p:sp>
      <p:sp>
        <p:nvSpPr>
          <p:cNvPr id="8" name="Espace réservé du texte 7"/>
          <p:cNvSpPr>
            <a:spLocks noGrp="1"/>
          </p:cNvSpPr>
          <p:nvPr>
            <p:ph type="body" sz="quarter" idx="13" hasCustomPrompt="1"/>
          </p:nvPr>
        </p:nvSpPr>
        <p:spPr bwMode="gray">
          <a:xfrm>
            <a:off x="684213" y="4797152"/>
            <a:ext cx="7775575" cy="1584598"/>
          </a:xfrm>
        </p:spPr>
        <p:txBody>
          <a:bodyPr/>
          <a:lstStyle>
            <a:lvl1pPr>
              <a:spcAft>
                <a:spcPts val="0"/>
              </a:spcAft>
              <a:defRPr sz="2600">
                <a:solidFill>
                  <a:schemeClr val="bg1"/>
                </a:solidFill>
              </a:defRPr>
            </a:lvl1pPr>
            <a:lvl2pPr>
              <a:buNone/>
              <a:defRPr/>
            </a:lvl2pPr>
          </a:lstStyle>
          <a:p>
            <a:pPr lvl="0"/>
            <a:r>
              <a:rPr lang="en-GB" noProof="0" dirty="0"/>
              <a:t>Subtitle</a:t>
            </a:r>
          </a:p>
        </p:txBody>
      </p:sp>
      <p:sp>
        <p:nvSpPr>
          <p:cNvPr id="3" name="Titre 2"/>
          <p:cNvSpPr>
            <a:spLocks noGrp="1"/>
          </p:cNvSpPr>
          <p:nvPr>
            <p:ph type="title" hasCustomPrompt="1"/>
          </p:nvPr>
        </p:nvSpPr>
        <p:spPr bwMode="gray">
          <a:xfrm>
            <a:off x="684213" y="3429000"/>
            <a:ext cx="7775575" cy="1188131"/>
          </a:xfrm>
        </p:spPr>
        <p:txBody>
          <a:bodyPr/>
          <a:lstStyle>
            <a:lvl1pPr>
              <a:defRPr sz="3500" cap="all" baseline="0">
                <a:solidFill>
                  <a:schemeClr val="bg1"/>
                </a:solidFill>
              </a:defRPr>
            </a:lvl1pPr>
          </a:lstStyle>
          <a:p>
            <a:r>
              <a:rPr lang="en-GB" noProof="0" dirty="0"/>
              <a:t>Title</a:t>
            </a:r>
          </a:p>
        </p:txBody>
      </p:sp>
      <p:pic>
        <p:nvPicPr>
          <p:cNvPr id="10" name="Image 9" descr="Logo_couv_70x70_RVB.pdf"/>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gray">
          <a:xfrm>
            <a:off x="3300806" y="-2364"/>
            <a:ext cx="2520000" cy="2520000"/>
          </a:xfrm>
          <a:prstGeom prst="rect">
            <a:avLst/>
          </a:prstGeom>
        </p:spPr>
      </p:pic>
      <p:sp>
        <p:nvSpPr>
          <p:cNvPr id="11" name="Freeform 5"/>
          <p:cNvSpPr>
            <a:spLocks/>
          </p:cNvSpPr>
          <p:nvPr userDrawn="1"/>
        </p:nvSpPr>
        <p:spPr bwMode="gray">
          <a:xfrm>
            <a:off x="0" y="33948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Tree>
    <p:extLst>
      <p:ext uri="{BB962C8B-B14F-4D97-AF65-F5344CB8AC3E}">
        <p14:creationId xmlns:p14="http://schemas.microsoft.com/office/powerpoint/2010/main" val="30072625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ver_4_Partnership">
    <p:spTree>
      <p:nvGrpSpPr>
        <p:cNvPr id="1" name=""/>
        <p:cNvGrpSpPr/>
        <p:nvPr/>
      </p:nvGrpSpPr>
      <p:grpSpPr>
        <a:xfrm>
          <a:off x="0" y="0"/>
          <a:ext cx="0" cy="0"/>
          <a:chOff x="0" y="0"/>
          <a:chExt cx="0" cy="0"/>
        </a:xfrm>
      </p:grpSpPr>
      <p:sp>
        <p:nvSpPr>
          <p:cNvPr id="12" name="Rectangle 11"/>
          <p:cNvSpPr/>
          <p:nvPr userDrawn="1"/>
        </p:nvSpPr>
        <p:spPr bwMode="gray">
          <a:xfrm>
            <a:off x="0" y="-2364"/>
            <a:ext cx="9143622" cy="34397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9" name="Rectangle 18"/>
          <p:cNvSpPr/>
          <p:nvPr userDrawn="1"/>
        </p:nvSpPr>
        <p:spPr bwMode="gray">
          <a:xfrm>
            <a:off x="0" y="3437394"/>
            <a:ext cx="9143622" cy="820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Espace réservé du texte 6"/>
          <p:cNvSpPr>
            <a:spLocks noGrp="1"/>
          </p:cNvSpPr>
          <p:nvPr>
            <p:ph type="body" sz="quarter" idx="14" hasCustomPrompt="1"/>
          </p:nvPr>
        </p:nvSpPr>
        <p:spPr bwMode="gray">
          <a:xfrm>
            <a:off x="0" y="4257674"/>
            <a:ext cx="9153525" cy="2600326"/>
          </a:xfrm>
          <a:solidFill>
            <a:schemeClr val="accent2"/>
          </a:solidFill>
        </p:spPr>
        <p:txBody>
          <a:bodyPr/>
          <a:lstStyle>
            <a:lvl1pPr>
              <a:defRPr sz="100">
                <a:solidFill>
                  <a:srgbClr val="9D9D9C">
                    <a:alpha val="0"/>
                  </a:srgbClr>
                </a:solidFill>
              </a:defRPr>
            </a:lvl1pPr>
          </a:lstStyle>
          <a:p>
            <a:pPr lvl="0"/>
            <a:r>
              <a:rPr lang="en-GB" noProof="0" dirty="0"/>
              <a:t> </a:t>
            </a:r>
          </a:p>
        </p:txBody>
      </p:sp>
      <p:sp>
        <p:nvSpPr>
          <p:cNvPr id="4" name="Espace réservé de la date 3"/>
          <p:cNvSpPr>
            <a:spLocks noGrp="1"/>
          </p:cNvSpPr>
          <p:nvPr>
            <p:ph type="dt" sz="half" idx="10"/>
          </p:nvPr>
        </p:nvSpPr>
        <p:spPr bwMode="gray">
          <a:xfrm>
            <a:off x="684213" y="6381750"/>
            <a:ext cx="8135937" cy="476251"/>
          </a:xfrm>
        </p:spPr>
        <p:txBody>
          <a:bodyPr/>
          <a:lstStyle/>
          <a:p>
            <a:pPr algn="r"/>
            <a:fld id="{9119B79F-2BD5-46AB-A12F-FE37D7205080}" type="datetime1">
              <a:rPr lang="en-GB" smtClean="0">
                <a:solidFill>
                  <a:prstClr val="white"/>
                </a:solidFill>
              </a:rPr>
              <a:pPr algn="r"/>
              <a:t>07/02/2019</a:t>
            </a:fld>
            <a:endParaRPr lang="en-GB" dirty="0">
              <a:solidFill>
                <a:prstClr val="white"/>
              </a:solidFill>
            </a:endParaRPr>
          </a:p>
        </p:txBody>
      </p:sp>
      <p:sp>
        <p:nvSpPr>
          <p:cNvPr id="5" name="Espace réservé du pied de page 4"/>
          <p:cNvSpPr>
            <a:spLocks noGrp="1"/>
          </p:cNvSpPr>
          <p:nvPr>
            <p:ph type="ftr" sz="quarter" idx="11"/>
          </p:nvPr>
        </p:nvSpPr>
        <p:spPr bwMode="gray">
          <a:xfrm>
            <a:off x="0" y="6381750"/>
            <a:ext cx="684213" cy="476251"/>
          </a:xfrm>
        </p:spPr>
        <p:txBody>
          <a:bodyPr/>
          <a:lstStyle>
            <a:lvl1pPr>
              <a:defRPr sz="100">
                <a:solidFill>
                  <a:schemeClr val="tx1">
                    <a:alpha val="0"/>
                  </a:schemeClr>
                </a:solidFill>
              </a:defRPr>
            </a:lvl1pPr>
          </a:lstStyle>
          <a:p>
            <a:r>
              <a:rPr lang="en-GB">
                <a:solidFill>
                  <a:prstClr val="black">
                    <a:alpha val="0"/>
                  </a:prstClr>
                </a:solidFill>
              </a:rPr>
              <a:t>Level 1 AtoN Manager Distance Learning Course</a:t>
            </a:r>
            <a:endParaRPr lang="en-GB" dirty="0">
              <a:solidFill>
                <a:prstClr val="black">
                  <a:alpha val="0"/>
                </a:prstClr>
              </a:solidFill>
            </a:endParaRPr>
          </a:p>
        </p:txBody>
      </p:sp>
      <p:sp>
        <p:nvSpPr>
          <p:cNvPr id="6" name="Espace réservé du numéro de diapositive 5"/>
          <p:cNvSpPr>
            <a:spLocks noGrp="1"/>
          </p:cNvSpPr>
          <p:nvPr>
            <p:ph type="sldNum" sz="quarter" idx="12"/>
          </p:nvPr>
        </p:nvSpPr>
        <p:spPr bwMode="gray">
          <a:xfrm>
            <a:off x="1" y="6381750"/>
            <a:ext cx="684212" cy="476250"/>
          </a:xfrm>
        </p:spPr>
        <p:txBody>
          <a:bodyPr/>
          <a:lstStyle>
            <a:lvl1pPr>
              <a:defRPr sz="100">
                <a:solidFill>
                  <a:schemeClr val="tx1">
                    <a:alpha val="0"/>
                  </a:schemeClr>
                </a:solidFill>
              </a:defRPr>
            </a:lvl1pPr>
          </a:lstStyle>
          <a:p>
            <a:fld id="{10C140CD-8AED-46FF-A9A2-77308F3F39AE}" type="slidenum">
              <a:rPr lang="en-GB" smtClean="0">
                <a:solidFill>
                  <a:prstClr val="black">
                    <a:alpha val="0"/>
                  </a:prstClr>
                </a:solidFill>
              </a:rPr>
              <a:pPr/>
              <a:t>‹#›</a:t>
            </a:fld>
            <a:endParaRPr lang="en-GB" dirty="0">
              <a:solidFill>
                <a:prstClr val="black">
                  <a:alpha val="0"/>
                </a:prstClr>
              </a:solidFill>
            </a:endParaRPr>
          </a:p>
        </p:txBody>
      </p:sp>
      <p:sp>
        <p:nvSpPr>
          <p:cNvPr id="8" name="Espace réservé du texte 7"/>
          <p:cNvSpPr>
            <a:spLocks noGrp="1"/>
          </p:cNvSpPr>
          <p:nvPr>
            <p:ph type="body" sz="quarter" idx="13" hasCustomPrompt="1"/>
          </p:nvPr>
        </p:nvSpPr>
        <p:spPr bwMode="gray">
          <a:xfrm>
            <a:off x="684213" y="5984875"/>
            <a:ext cx="7775575" cy="504000"/>
          </a:xfrm>
        </p:spPr>
        <p:txBody>
          <a:bodyPr/>
          <a:lstStyle>
            <a:lvl1pPr>
              <a:spcAft>
                <a:spcPts val="0"/>
              </a:spcAft>
              <a:defRPr sz="2600">
                <a:solidFill>
                  <a:schemeClr val="bg1"/>
                </a:solidFill>
              </a:defRPr>
            </a:lvl1pPr>
            <a:lvl2pPr>
              <a:buNone/>
              <a:defRPr/>
            </a:lvl2pPr>
          </a:lstStyle>
          <a:p>
            <a:pPr lvl="0"/>
            <a:r>
              <a:rPr lang="en-GB" noProof="0" dirty="0"/>
              <a:t>Subtitle</a:t>
            </a:r>
          </a:p>
        </p:txBody>
      </p:sp>
      <p:sp>
        <p:nvSpPr>
          <p:cNvPr id="3" name="Titre 2"/>
          <p:cNvSpPr>
            <a:spLocks noGrp="1"/>
          </p:cNvSpPr>
          <p:nvPr>
            <p:ph type="title" hasCustomPrompt="1"/>
          </p:nvPr>
        </p:nvSpPr>
        <p:spPr bwMode="gray">
          <a:xfrm>
            <a:off x="684213" y="3429000"/>
            <a:ext cx="7775575" cy="2376264"/>
          </a:xfrm>
        </p:spPr>
        <p:txBody>
          <a:bodyPr/>
          <a:lstStyle>
            <a:lvl1pPr>
              <a:defRPr sz="3500" cap="all" baseline="0">
                <a:solidFill>
                  <a:schemeClr val="bg1"/>
                </a:solidFill>
              </a:defRPr>
            </a:lvl1pPr>
          </a:lstStyle>
          <a:p>
            <a:r>
              <a:rPr lang="en-GB" noProof="0" dirty="0"/>
              <a:t>Title</a:t>
            </a:r>
          </a:p>
        </p:txBody>
      </p:sp>
      <p:pic>
        <p:nvPicPr>
          <p:cNvPr id="10" name="Image 9" descr="Logo_couv_70x70_RVB.pdf"/>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gray">
          <a:xfrm>
            <a:off x="3300806" y="-2364"/>
            <a:ext cx="2520000" cy="2520000"/>
          </a:xfrm>
          <a:prstGeom prst="rect">
            <a:avLst/>
          </a:prstGeom>
        </p:spPr>
      </p:pic>
      <p:sp>
        <p:nvSpPr>
          <p:cNvPr id="9" name="Espace réservé du texte 8"/>
          <p:cNvSpPr>
            <a:spLocks noGrp="1"/>
          </p:cNvSpPr>
          <p:nvPr>
            <p:ph type="body" sz="quarter" idx="15" hasCustomPrompt="1"/>
          </p:nvPr>
        </p:nvSpPr>
        <p:spPr bwMode="gray">
          <a:xfrm>
            <a:off x="503238" y="3437394"/>
            <a:ext cx="2484586" cy="820281"/>
          </a:xfrm>
        </p:spPr>
        <p:txBody>
          <a:bodyPr anchor="ctr" anchorCtr="0"/>
          <a:lstStyle>
            <a:lvl1pPr algn="r">
              <a:lnSpc>
                <a:spcPct val="100000"/>
              </a:lnSpc>
              <a:spcAft>
                <a:spcPts val="0"/>
              </a:spcAft>
              <a:defRPr sz="1600" cap="all" baseline="0">
                <a:solidFill>
                  <a:schemeClr val="accent2"/>
                </a:solidFill>
              </a:defRPr>
            </a:lvl1pPr>
          </a:lstStyle>
          <a:p>
            <a:pPr lvl="0"/>
            <a:r>
              <a:rPr lang="en-GB" noProof="0" dirty="0"/>
              <a:t>Text</a:t>
            </a:r>
          </a:p>
        </p:txBody>
      </p:sp>
      <p:sp>
        <p:nvSpPr>
          <p:cNvPr id="14" name="Espace réservé pour une image  6"/>
          <p:cNvSpPr>
            <a:spLocks noGrp="1"/>
          </p:cNvSpPr>
          <p:nvPr>
            <p:ph type="pic" sz="quarter" idx="16" hasCustomPrompt="1"/>
          </p:nvPr>
        </p:nvSpPr>
        <p:spPr bwMode="gray">
          <a:xfrm>
            <a:off x="3113088" y="3559534"/>
            <a:ext cx="1368000" cy="576000"/>
          </a:xfrm>
        </p:spPr>
        <p:txBody>
          <a:bodyPr lIns="0" tIns="396000" rIns="0" anchor="ctr" anchorCtr="0"/>
          <a:lstStyle>
            <a:lvl1pPr marL="0" marR="0" indent="0" algn="ctr" defTabSz="914400" rtl="0" eaLnBrk="1" fontAlgn="auto" latinLnBrk="0" hangingPunct="1">
              <a:lnSpc>
                <a:spcPct val="110000"/>
              </a:lnSpc>
              <a:spcBef>
                <a:spcPts val="0"/>
              </a:spcBef>
              <a:spcAft>
                <a:spcPts val="3000"/>
              </a:spcAft>
              <a:buClrTx/>
              <a:buSzPct val="25000"/>
              <a:buFontTx/>
              <a:buNone/>
              <a:tabLst/>
              <a:defRPr sz="900">
                <a:solidFill>
                  <a:schemeClr val="accent2"/>
                </a:solidFill>
              </a:defRPr>
            </a:lvl1pPr>
          </a:lstStyle>
          <a:p>
            <a:r>
              <a:rPr lang="en-GB" noProof="0" dirty="0"/>
              <a:t>Picture</a:t>
            </a:r>
          </a:p>
        </p:txBody>
      </p:sp>
      <p:sp>
        <p:nvSpPr>
          <p:cNvPr id="15" name="Espace réservé pour une image  6"/>
          <p:cNvSpPr>
            <a:spLocks noGrp="1"/>
          </p:cNvSpPr>
          <p:nvPr>
            <p:ph type="pic" sz="quarter" idx="17" hasCustomPrompt="1"/>
          </p:nvPr>
        </p:nvSpPr>
        <p:spPr bwMode="gray">
          <a:xfrm>
            <a:off x="4559442" y="3559534"/>
            <a:ext cx="1368000" cy="576000"/>
          </a:xfrm>
        </p:spPr>
        <p:txBody>
          <a:bodyPr lIns="0" tIns="396000" rIns="0" anchor="ctr" anchorCtr="0"/>
          <a:lstStyle>
            <a:lvl1pPr marL="0" marR="0" indent="0" algn="ctr" defTabSz="914400" rtl="0" eaLnBrk="1" fontAlgn="auto" latinLnBrk="0" hangingPunct="1">
              <a:lnSpc>
                <a:spcPct val="110000"/>
              </a:lnSpc>
              <a:spcBef>
                <a:spcPts val="0"/>
              </a:spcBef>
              <a:spcAft>
                <a:spcPts val="3000"/>
              </a:spcAft>
              <a:buClrTx/>
              <a:buSzPct val="25000"/>
              <a:buFontTx/>
              <a:buNone/>
              <a:tabLst/>
              <a:defRPr sz="900">
                <a:solidFill>
                  <a:schemeClr val="accent2"/>
                </a:solidFill>
              </a:defRPr>
            </a:lvl1pPr>
          </a:lstStyle>
          <a:p>
            <a:r>
              <a:rPr lang="en-GB" noProof="0" dirty="0"/>
              <a:t>Picture</a:t>
            </a:r>
          </a:p>
        </p:txBody>
      </p:sp>
      <p:sp>
        <p:nvSpPr>
          <p:cNvPr id="16" name="Espace réservé pour une image  6"/>
          <p:cNvSpPr>
            <a:spLocks noGrp="1"/>
          </p:cNvSpPr>
          <p:nvPr>
            <p:ph type="pic" sz="quarter" idx="18" hasCustomPrompt="1"/>
          </p:nvPr>
        </p:nvSpPr>
        <p:spPr bwMode="gray">
          <a:xfrm>
            <a:off x="6005796" y="3559534"/>
            <a:ext cx="1368000" cy="576000"/>
          </a:xfrm>
        </p:spPr>
        <p:txBody>
          <a:bodyPr lIns="0" tIns="396000" rIns="0" anchor="ctr" anchorCtr="0"/>
          <a:lstStyle>
            <a:lvl1pPr marL="0" marR="0" indent="0" algn="ctr" defTabSz="914400" rtl="0" eaLnBrk="1" fontAlgn="auto" latinLnBrk="0" hangingPunct="1">
              <a:lnSpc>
                <a:spcPct val="110000"/>
              </a:lnSpc>
              <a:spcBef>
                <a:spcPts val="0"/>
              </a:spcBef>
              <a:spcAft>
                <a:spcPts val="3000"/>
              </a:spcAft>
              <a:buClrTx/>
              <a:buSzPct val="25000"/>
              <a:buFontTx/>
              <a:buNone/>
              <a:tabLst/>
              <a:defRPr sz="900">
                <a:solidFill>
                  <a:schemeClr val="accent2"/>
                </a:solidFill>
              </a:defRPr>
            </a:lvl1pPr>
          </a:lstStyle>
          <a:p>
            <a:r>
              <a:rPr lang="en-GB" noProof="0" dirty="0"/>
              <a:t>Picture</a:t>
            </a:r>
          </a:p>
        </p:txBody>
      </p:sp>
      <p:sp>
        <p:nvSpPr>
          <p:cNvPr id="17" name="Espace réservé pour une image  6"/>
          <p:cNvSpPr>
            <a:spLocks noGrp="1"/>
          </p:cNvSpPr>
          <p:nvPr>
            <p:ph type="pic" sz="quarter" idx="19" hasCustomPrompt="1"/>
          </p:nvPr>
        </p:nvSpPr>
        <p:spPr bwMode="gray">
          <a:xfrm>
            <a:off x="7452150" y="3559534"/>
            <a:ext cx="1368000" cy="576000"/>
          </a:xfrm>
        </p:spPr>
        <p:txBody>
          <a:bodyPr lIns="0" tIns="396000" rIns="0" anchor="ctr" anchorCtr="0"/>
          <a:lstStyle>
            <a:lvl1pPr marL="0" marR="0" indent="0" algn="ctr" defTabSz="914400" rtl="0" eaLnBrk="1" fontAlgn="auto" latinLnBrk="0" hangingPunct="1">
              <a:lnSpc>
                <a:spcPct val="110000"/>
              </a:lnSpc>
              <a:spcBef>
                <a:spcPts val="0"/>
              </a:spcBef>
              <a:spcAft>
                <a:spcPts val="3000"/>
              </a:spcAft>
              <a:buClrTx/>
              <a:buSzPct val="25000"/>
              <a:buFontTx/>
              <a:buNone/>
              <a:tabLst/>
              <a:defRPr sz="900">
                <a:solidFill>
                  <a:schemeClr val="accent2"/>
                </a:solidFill>
              </a:defRPr>
            </a:lvl1pPr>
          </a:lstStyle>
          <a:p>
            <a:r>
              <a:rPr lang="en-GB" noProof="0" dirty="0"/>
              <a:t>Picture</a:t>
            </a:r>
          </a:p>
        </p:txBody>
      </p:sp>
      <p:sp>
        <p:nvSpPr>
          <p:cNvPr id="18" name="Freeform 5"/>
          <p:cNvSpPr>
            <a:spLocks/>
          </p:cNvSpPr>
          <p:nvPr userDrawn="1"/>
        </p:nvSpPr>
        <p:spPr bwMode="gray">
          <a:xfrm>
            <a:off x="0" y="33948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Tree>
    <p:extLst>
      <p:ext uri="{BB962C8B-B14F-4D97-AF65-F5344CB8AC3E}">
        <p14:creationId xmlns:p14="http://schemas.microsoft.com/office/powerpoint/2010/main" val="2053035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_1_Partnership">
    <p:spTree>
      <p:nvGrpSpPr>
        <p:cNvPr id="1" name=""/>
        <p:cNvGrpSpPr/>
        <p:nvPr/>
      </p:nvGrpSpPr>
      <p:grpSpPr>
        <a:xfrm>
          <a:off x="0" y="0"/>
          <a:ext cx="0" cy="0"/>
          <a:chOff x="0" y="0"/>
          <a:chExt cx="0" cy="0"/>
        </a:xfrm>
      </p:grpSpPr>
      <p:sp>
        <p:nvSpPr>
          <p:cNvPr id="12" name="Rectangle 11"/>
          <p:cNvSpPr/>
          <p:nvPr userDrawn="1"/>
        </p:nvSpPr>
        <p:spPr bwMode="gray">
          <a:xfrm>
            <a:off x="0" y="-2364"/>
            <a:ext cx="9143622" cy="34397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Rectangle 12"/>
          <p:cNvSpPr/>
          <p:nvPr userDrawn="1"/>
        </p:nvSpPr>
        <p:spPr bwMode="gray">
          <a:xfrm>
            <a:off x="0" y="3437394"/>
            <a:ext cx="9143622" cy="3420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 name="Espace réservé de la date 3"/>
          <p:cNvSpPr>
            <a:spLocks noGrp="1"/>
          </p:cNvSpPr>
          <p:nvPr>
            <p:ph type="dt" sz="half" idx="10"/>
          </p:nvPr>
        </p:nvSpPr>
        <p:spPr bwMode="gray">
          <a:xfrm>
            <a:off x="684213" y="6381750"/>
            <a:ext cx="8135937" cy="476251"/>
          </a:xfrm>
        </p:spPr>
        <p:txBody>
          <a:bodyPr/>
          <a:lstStyle>
            <a:lvl1pPr>
              <a:defRPr>
                <a:solidFill>
                  <a:schemeClr val="accent2"/>
                </a:solidFill>
              </a:defRPr>
            </a:lvl1pPr>
          </a:lstStyle>
          <a:p>
            <a:pPr algn="r"/>
            <a:fld id="{39FF6AB5-A8BA-4CD9-A791-DD984C13454B}" type="datetime1">
              <a:rPr lang="en-GB" smtClean="0">
                <a:solidFill>
                  <a:srgbClr val="009FE3"/>
                </a:solidFill>
              </a:rPr>
              <a:pPr algn="r"/>
              <a:t>07/02/2019</a:t>
            </a:fld>
            <a:endParaRPr lang="en-GB" dirty="0">
              <a:solidFill>
                <a:srgbClr val="009FE3"/>
              </a:solidFill>
            </a:endParaRPr>
          </a:p>
        </p:txBody>
      </p:sp>
      <p:sp>
        <p:nvSpPr>
          <p:cNvPr id="5" name="Espace réservé du pied de page 4"/>
          <p:cNvSpPr>
            <a:spLocks noGrp="1"/>
          </p:cNvSpPr>
          <p:nvPr>
            <p:ph type="ftr" sz="quarter" idx="11"/>
          </p:nvPr>
        </p:nvSpPr>
        <p:spPr bwMode="gray">
          <a:xfrm>
            <a:off x="0" y="6381750"/>
            <a:ext cx="684213" cy="476251"/>
          </a:xfrm>
        </p:spPr>
        <p:txBody>
          <a:bodyPr/>
          <a:lstStyle>
            <a:lvl1pPr>
              <a:defRPr sz="100">
                <a:solidFill>
                  <a:schemeClr val="tx1">
                    <a:alpha val="0"/>
                  </a:schemeClr>
                </a:solidFill>
              </a:defRPr>
            </a:lvl1pPr>
          </a:lstStyle>
          <a:p>
            <a:r>
              <a:rPr lang="en-GB">
                <a:solidFill>
                  <a:prstClr val="black">
                    <a:alpha val="0"/>
                  </a:prstClr>
                </a:solidFill>
              </a:rPr>
              <a:t>Level 1 AtoN Manager Distance Learning Course</a:t>
            </a:r>
            <a:endParaRPr lang="en-GB" dirty="0">
              <a:solidFill>
                <a:prstClr val="black">
                  <a:alpha val="0"/>
                </a:prstClr>
              </a:solidFill>
            </a:endParaRPr>
          </a:p>
        </p:txBody>
      </p:sp>
      <p:sp>
        <p:nvSpPr>
          <p:cNvPr id="6" name="Espace réservé du numéro de diapositive 5"/>
          <p:cNvSpPr>
            <a:spLocks noGrp="1"/>
          </p:cNvSpPr>
          <p:nvPr>
            <p:ph type="sldNum" sz="quarter" idx="12"/>
          </p:nvPr>
        </p:nvSpPr>
        <p:spPr bwMode="gray">
          <a:xfrm>
            <a:off x="1" y="6381750"/>
            <a:ext cx="684212" cy="476250"/>
          </a:xfrm>
        </p:spPr>
        <p:txBody>
          <a:bodyPr/>
          <a:lstStyle>
            <a:lvl1pPr>
              <a:defRPr sz="100">
                <a:solidFill>
                  <a:schemeClr val="tx1">
                    <a:alpha val="0"/>
                  </a:schemeClr>
                </a:solidFill>
              </a:defRPr>
            </a:lvl1pPr>
          </a:lstStyle>
          <a:p>
            <a:fld id="{10C140CD-8AED-46FF-A9A2-77308F3F39AE}" type="slidenum">
              <a:rPr lang="en-GB" smtClean="0">
                <a:solidFill>
                  <a:prstClr val="black">
                    <a:alpha val="0"/>
                  </a:prstClr>
                </a:solidFill>
              </a:rPr>
              <a:pPr/>
              <a:t>‹#›</a:t>
            </a:fld>
            <a:endParaRPr lang="en-GB" dirty="0">
              <a:solidFill>
                <a:prstClr val="black">
                  <a:alpha val="0"/>
                </a:prstClr>
              </a:solidFill>
            </a:endParaRPr>
          </a:p>
        </p:txBody>
      </p:sp>
      <p:sp>
        <p:nvSpPr>
          <p:cNvPr id="8" name="Espace réservé du texte 7"/>
          <p:cNvSpPr>
            <a:spLocks noGrp="1"/>
          </p:cNvSpPr>
          <p:nvPr>
            <p:ph type="body" sz="quarter" idx="13" hasCustomPrompt="1"/>
          </p:nvPr>
        </p:nvSpPr>
        <p:spPr bwMode="gray">
          <a:xfrm>
            <a:off x="684213" y="5984875"/>
            <a:ext cx="7775575" cy="504000"/>
          </a:xfrm>
        </p:spPr>
        <p:txBody>
          <a:bodyPr/>
          <a:lstStyle>
            <a:lvl1pPr>
              <a:spcAft>
                <a:spcPts val="0"/>
              </a:spcAft>
              <a:defRPr sz="2600">
                <a:solidFill>
                  <a:schemeClr val="accent2"/>
                </a:solidFill>
              </a:defRPr>
            </a:lvl1pPr>
            <a:lvl2pPr>
              <a:buNone/>
              <a:defRPr/>
            </a:lvl2pPr>
          </a:lstStyle>
          <a:p>
            <a:pPr lvl="0"/>
            <a:r>
              <a:rPr lang="en-GB" noProof="0" dirty="0"/>
              <a:t>Subtitle</a:t>
            </a:r>
          </a:p>
        </p:txBody>
      </p:sp>
      <p:sp>
        <p:nvSpPr>
          <p:cNvPr id="3" name="Titre 2"/>
          <p:cNvSpPr>
            <a:spLocks noGrp="1"/>
          </p:cNvSpPr>
          <p:nvPr>
            <p:ph type="title" hasCustomPrompt="1"/>
          </p:nvPr>
        </p:nvSpPr>
        <p:spPr bwMode="gray">
          <a:xfrm>
            <a:off x="684213" y="3429000"/>
            <a:ext cx="7775575" cy="2376264"/>
          </a:xfrm>
        </p:spPr>
        <p:txBody>
          <a:bodyPr/>
          <a:lstStyle>
            <a:lvl1pPr>
              <a:defRPr sz="3500" cap="all" baseline="0">
                <a:solidFill>
                  <a:schemeClr val="accent2"/>
                </a:solidFill>
              </a:defRPr>
            </a:lvl1pPr>
          </a:lstStyle>
          <a:p>
            <a:r>
              <a:rPr lang="en-GB" noProof="0" dirty="0"/>
              <a:t>Title</a:t>
            </a:r>
          </a:p>
        </p:txBody>
      </p:sp>
      <p:pic>
        <p:nvPicPr>
          <p:cNvPr id="10" name="Image 9" descr="Logo_couv_70x70_RVB.pdf"/>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gray">
          <a:xfrm>
            <a:off x="3300806" y="-2364"/>
            <a:ext cx="2520000" cy="2520000"/>
          </a:xfrm>
          <a:prstGeom prst="rect">
            <a:avLst/>
          </a:prstGeom>
        </p:spPr>
      </p:pic>
      <p:sp>
        <p:nvSpPr>
          <p:cNvPr id="9" name="Espace réservé du texte 8"/>
          <p:cNvSpPr>
            <a:spLocks noGrp="1"/>
          </p:cNvSpPr>
          <p:nvPr>
            <p:ph type="body" sz="quarter" idx="15" hasCustomPrompt="1"/>
          </p:nvPr>
        </p:nvSpPr>
        <p:spPr bwMode="gray">
          <a:xfrm>
            <a:off x="684213" y="3437394"/>
            <a:ext cx="4103543" cy="820281"/>
          </a:xfrm>
        </p:spPr>
        <p:txBody>
          <a:bodyPr anchor="ctr" anchorCtr="0"/>
          <a:lstStyle>
            <a:lvl1pPr algn="r">
              <a:lnSpc>
                <a:spcPct val="100000"/>
              </a:lnSpc>
              <a:spcAft>
                <a:spcPts val="0"/>
              </a:spcAft>
              <a:defRPr sz="1600" cap="all" baseline="0">
                <a:solidFill>
                  <a:schemeClr val="accent2"/>
                </a:solidFill>
              </a:defRPr>
            </a:lvl1pPr>
          </a:lstStyle>
          <a:p>
            <a:pPr lvl="0"/>
            <a:r>
              <a:rPr lang="en-GB" noProof="0" dirty="0"/>
              <a:t>Text</a:t>
            </a:r>
          </a:p>
        </p:txBody>
      </p:sp>
      <p:sp>
        <p:nvSpPr>
          <p:cNvPr id="14" name="Espace réservé pour une image  6"/>
          <p:cNvSpPr>
            <a:spLocks noGrp="1"/>
          </p:cNvSpPr>
          <p:nvPr>
            <p:ph type="pic" sz="quarter" idx="16" hasCustomPrompt="1"/>
          </p:nvPr>
        </p:nvSpPr>
        <p:spPr bwMode="gray">
          <a:xfrm>
            <a:off x="4985606" y="3523534"/>
            <a:ext cx="1620000" cy="648000"/>
          </a:xfrm>
        </p:spPr>
        <p:txBody>
          <a:bodyPr lIns="0" tIns="396000" rIns="0" anchor="ctr" anchorCtr="0"/>
          <a:lstStyle>
            <a:lvl1pPr marL="0" marR="0" indent="0" algn="ctr" defTabSz="914400" rtl="0" eaLnBrk="1" fontAlgn="auto" latinLnBrk="0" hangingPunct="1">
              <a:lnSpc>
                <a:spcPct val="110000"/>
              </a:lnSpc>
              <a:spcBef>
                <a:spcPts val="0"/>
              </a:spcBef>
              <a:spcAft>
                <a:spcPts val="3000"/>
              </a:spcAft>
              <a:buClrTx/>
              <a:buSzPct val="25000"/>
              <a:buFontTx/>
              <a:buNone/>
              <a:tabLst/>
              <a:defRPr sz="900">
                <a:solidFill>
                  <a:schemeClr val="accent2"/>
                </a:solidFill>
              </a:defRPr>
            </a:lvl1pPr>
          </a:lstStyle>
          <a:p>
            <a:r>
              <a:rPr lang="en-GB" noProof="0" dirty="0"/>
              <a:t>Picture</a:t>
            </a:r>
          </a:p>
        </p:txBody>
      </p:sp>
      <p:sp>
        <p:nvSpPr>
          <p:cNvPr id="15" name="Freeform 5"/>
          <p:cNvSpPr>
            <a:spLocks/>
          </p:cNvSpPr>
          <p:nvPr userDrawn="1"/>
        </p:nvSpPr>
        <p:spPr bwMode="gray">
          <a:xfrm>
            <a:off x="0" y="33948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Tree>
    <p:extLst>
      <p:ext uri="{BB962C8B-B14F-4D97-AF65-F5344CB8AC3E}">
        <p14:creationId xmlns:p14="http://schemas.microsoft.com/office/powerpoint/2010/main" val="13259158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684213" y="2024844"/>
            <a:ext cx="7775575" cy="828000"/>
          </a:xfrm>
        </p:spPr>
        <p:txBody>
          <a:bodyPr/>
          <a:lstStyle>
            <a:lvl1pPr>
              <a:defRPr sz="3500" b="1" cap="all" baseline="0"/>
            </a:lvl1pPr>
          </a:lstStyle>
          <a:p>
            <a:r>
              <a:rPr lang="en-GB" noProof="0" dirty="0"/>
              <a:t>Title</a:t>
            </a:r>
          </a:p>
        </p:txBody>
      </p:sp>
      <p:sp>
        <p:nvSpPr>
          <p:cNvPr id="11" name="Espace réservé de la date 10"/>
          <p:cNvSpPr>
            <a:spLocks noGrp="1"/>
          </p:cNvSpPr>
          <p:nvPr>
            <p:ph type="dt" sz="half" idx="10"/>
          </p:nvPr>
        </p:nvSpPr>
        <p:spPr bwMode="gray"/>
        <p:txBody>
          <a:bodyPr/>
          <a:lstStyle/>
          <a:p>
            <a:fld id="{095767B1-1CC5-4AFD-89B1-9E6599021617}" type="datetime1">
              <a:rPr lang="en-GB" smtClean="0">
                <a:solidFill>
                  <a:prstClr val="black"/>
                </a:solidFill>
              </a:rPr>
              <a:pPr/>
              <a:t>07/02/2019</a:t>
            </a:fld>
            <a:endParaRPr lang="en-GB" dirty="0">
              <a:solidFill>
                <a:prstClr val="black"/>
              </a:solidFill>
            </a:endParaRP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en-GB" smtClean="0">
                <a:solidFill>
                  <a:prstClr val="black"/>
                </a:solidFill>
              </a:rPr>
              <a:pPr/>
              <a:t>‹#›</a:t>
            </a:fld>
            <a:endParaRPr lang="en-GB" dirty="0">
              <a:solidFill>
                <a:prstClr val="black"/>
              </a:solidFill>
            </a:endParaRPr>
          </a:p>
        </p:txBody>
      </p:sp>
      <p:sp>
        <p:nvSpPr>
          <p:cNvPr id="13" name="Espace réservé du pied de page 12"/>
          <p:cNvSpPr>
            <a:spLocks noGrp="1"/>
          </p:cNvSpPr>
          <p:nvPr>
            <p:ph type="ftr" sz="quarter" idx="12"/>
          </p:nvPr>
        </p:nvSpPr>
        <p:spPr bwMode="gray"/>
        <p:txBody>
          <a:bodyPr/>
          <a:lstStyle/>
          <a:p>
            <a:r>
              <a:rPr lang="en-GB">
                <a:solidFill>
                  <a:prstClr val="black"/>
                </a:solidFill>
              </a:rPr>
              <a:t>Level 1 AtoN Manager Distance Learning Course</a:t>
            </a:r>
            <a:endParaRPr lang="en-GB" dirty="0">
              <a:solidFill>
                <a:prstClr val="black"/>
              </a:solidFill>
            </a:endParaRPr>
          </a:p>
        </p:txBody>
      </p:sp>
      <p:pic>
        <p:nvPicPr>
          <p:cNvPr id="8" name="Image 7" descr="Logo_50x50_RVB.pdf"/>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gray">
          <a:xfrm>
            <a:off x="3670299" y="-2727"/>
            <a:ext cx="1803400" cy="1803400"/>
          </a:xfrm>
          <a:prstGeom prst="rect">
            <a:avLst/>
          </a:prstGeom>
        </p:spPr>
      </p:pic>
      <p:sp>
        <p:nvSpPr>
          <p:cNvPr id="5" name="Espace réservé du texte 4"/>
          <p:cNvSpPr>
            <a:spLocks noGrp="1"/>
          </p:cNvSpPr>
          <p:nvPr>
            <p:ph type="body" sz="quarter" idx="13" hasCustomPrompt="1"/>
          </p:nvPr>
        </p:nvSpPr>
        <p:spPr bwMode="gray">
          <a:xfrm>
            <a:off x="684213" y="3033713"/>
            <a:ext cx="7775575" cy="3203575"/>
          </a:xfrm>
        </p:spPr>
        <p:txBody>
          <a:bodyPr/>
          <a:lstStyle>
            <a:lvl1pPr>
              <a:lnSpc>
                <a:spcPct val="100000"/>
              </a:lnSpc>
              <a:spcAft>
                <a:spcPts val="0"/>
              </a:spcAft>
              <a:tabLst>
                <a:tab pos="7776000" algn="r"/>
              </a:tabLst>
              <a:defRPr sz="1350">
                <a:solidFill>
                  <a:schemeClr val="accent1"/>
                </a:solidFill>
              </a:defRPr>
            </a:lvl1pPr>
            <a:lvl2pPr>
              <a:tabLst>
                <a:tab pos="7776000" algn="r"/>
              </a:tabLst>
              <a:defRPr/>
            </a:lvl2pPr>
            <a:lvl3pPr>
              <a:tabLst>
                <a:tab pos="7776000" algn="r"/>
              </a:tabLst>
              <a:defRPr/>
            </a:lvl3pPr>
            <a:lvl4pPr>
              <a:tabLst>
                <a:tab pos="7776000" algn="r"/>
              </a:tabLst>
              <a:defRPr/>
            </a:lvl4pPr>
            <a:lvl5pPr>
              <a:tabLst>
                <a:tab pos="7776000" algn="r"/>
              </a:tabLst>
              <a:defRPr/>
            </a:lvl5pPr>
          </a:lstStyle>
          <a:p>
            <a:pPr lvl="0"/>
            <a:r>
              <a:rPr lang="en-GB" noProof="0" dirty="0"/>
              <a:t>Chapter title</a:t>
            </a:r>
          </a:p>
        </p:txBody>
      </p:sp>
      <p:sp>
        <p:nvSpPr>
          <p:cNvPr id="3" name="Rectangle 2"/>
          <p:cNvSpPr/>
          <p:nvPr userDrawn="1"/>
        </p:nvSpPr>
        <p:spPr bwMode="gray">
          <a:xfrm>
            <a:off x="7812360" y="-2727"/>
            <a:ext cx="1331640" cy="1199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 name="Rectangle 3"/>
          <p:cNvSpPr/>
          <p:nvPr userDrawn="1"/>
        </p:nvSpPr>
        <p:spPr bwMode="gray">
          <a:xfrm>
            <a:off x="8100392" y="0"/>
            <a:ext cx="1043608" cy="898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20399976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hapter">
    <p:spTree>
      <p:nvGrpSpPr>
        <p:cNvPr id="1" name=""/>
        <p:cNvGrpSpPr/>
        <p:nvPr/>
      </p:nvGrpSpPr>
      <p:grpSpPr>
        <a:xfrm>
          <a:off x="0" y="0"/>
          <a:ext cx="0" cy="0"/>
          <a:chOff x="0" y="0"/>
          <a:chExt cx="0" cy="0"/>
        </a:xfrm>
      </p:grpSpPr>
      <p:sp>
        <p:nvSpPr>
          <p:cNvPr id="8" name="Espace réservé du texte 7"/>
          <p:cNvSpPr>
            <a:spLocks noGrp="1"/>
          </p:cNvSpPr>
          <p:nvPr>
            <p:ph type="body" sz="quarter" idx="13" hasCustomPrompt="1"/>
          </p:nvPr>
        </p:nvSpPr>
        <p:spPr bwMode="gray">
          <a:xfrm>
            <a:off x="684213" y="2520274"/>
            <a:ext cx="7775575" cy="842507"/>
          </a:xfrm>
        </p:spPr>
        <p:txBody>
          <a:bodyPr/>
          <a:lstStyle>
            <a:lvl1pPr>
              <a:spcAft>
                <a:spcPts val="0"/>
              </a:spcAft>
              <a:defRPr sz="2600">
                <a:solidFill>
                  <a:schemeClr val="accent1"/>
                </a:solidFill>
              </a:defRPr>
            </a:lvl1pPr>
            <a:lvl2pPr>
              <a:buNone/>
              <a:defRPr/>
            </a:lvl2pPr>
          </a:lstStyle>
          <a:p>
            <a:pPr lvl="0"/>
            <a:r>
              <a:rPr lang="en-GB" noProof="0" dirty="0"/>
              <a:t>Subtitle</a:t>
            </a:r>
          </a:p>
        </p:txBody>
      </p:sp>
      <p:sp>
        <p:nvSpPr>
          <p:cNvPr id="3" name="Titre 2"/>
          <p:cNvSpPr>
            <a:spLocks noGrp="1"/>
          </p:cNvSpPr>
          <p:nvPr>
            <p:ph type="title" hasCustomPrompt="1"/>
          </p:nvPr>
        </p:nvSpPr>
        <p:spPr bwMode="gray">
          <a:xfrm>
            <a:off x="684213" y="1520788"/>
            <a:ext cx="7775575" cy="989359"/>
          </a:xfrm>
        </p:spPr>
        <p:txBody>
          <a:bodyPr/>
          <a:lstStyle>
            <a:lvl1pPr>
              <a:defRPr sz="3500" b="1" cap="none" baseline="0">
                <a:solidFill>
                  <a:schemeClr val="accent1"/>
                </a:solidFill>
              </a:defRPr>
            </a:lvl1pPr>
          </a:lstStyle>
          <a:p>
            <a:r>
              <a:rPr lang="en-GB" noProof="0" dirty="0"/>
              <a:t>Chapter title</a:t>
            </a:r>
          </a:p>
        </p:txBody>
      </p:sp>
      <p:pic>
        <p:nvPicPr>
          <p:cNvPr id="11" name="Image 10" descr="Logo_40x40_RVB.pdf"/>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gray">
          <a:xfrm>
            <a:off x="3854450" y="0"/>
            <a:ext cx="1435100" cy="1435100"/>
          </a:xfrm>
          <a:prstGeom prst="rect">
            <a:avLst/>
          </a:prstGeom>
        </p:spPr>
      </p:pic>
      <p:sp>
        <p:nvSpPr>
          <p:cNvPr id="15" name="Espace réservé du texte 6"/>
          <p:cNvSpPr>
            <a:spLocks noGrp="1"/>
          </p:cNvSpPr>
          <p:nvPr>
            <p:ph type="body" sz="quarter" idx="15" hasCustomPrompt="1"/>
          </p:nvPr>
        </p:nvSpPr>
        <p:spPr bwMode="gray">
          <a:xfrm>
            <a:off x="1" y="3437394"/>
            <a:ext cx="9144000" cy="2944357"/>
          </a:xfrm>
          <a:solidFill>
            <a:schemeClr val="accent1"/>
          </a:solidFill>
        </p:spPr>
        <p:txBody>
          <a:bodyPr/>
          <a:lstStyle>
            <a:lvl1pPr>
              <a:defRPr sz="100">
                <a:solidFill>
                  <a:srgbClr val="9D9D9C">
                    <a:alpha val="0"/>
                  </a:srgbClr>
                </a:solidFill>
              </a:defRPr>
            </a:lvl1pPr>
          </a:lstStyle>
          <a:p>
            <a:pPr lvl="0"/>
            <a:r>
              <a:rPr lang="en-GB" noProof="0" dirty="0"/>
              <a:t> </a:t>
            </a:r>
          </a:p>
        </p:txBody>
      </p:sp>
      <p:sp>
        <p:nvSpPr>
          <p:cNvPr id="16" name="Espace réservé de la date 10"/>
          <p:cNvSpPr>
            <a:spLocks noGrp="1"/>
          </p:cNvSpPr>
          <p:nvPr>
            <p:ph type="dt" sz="half" idx="10"/>
          </p:nvPr>
        </p:nvSpPr>
        <p:spPr bwMode="gray">
          <a:xfrm>
            <a:off x="684213" y="6381750"/>
            <a:ext cx="2123591" cy="476251"/>
          </a:xfrm>
        </p:spPr>
        <p:txBody>
          <a:bodyPr/>
          <a:lstStyle/>
          <a:p>
            <a:fld id="{10C62AD6-8B8C-4B2C-A050-7F43B0FD6F1D}" type="datetime1">
              <a:rPr lang="en-GB" smtClean="0">
                <a:solidFill>
                  <a:prstClr val="black"/>
                </a:solidFill>
              </a:rPr>
              <a:pPr/>
              <a:t>07/02/2019</a:t>
            </a:fld>
            <a:endParaRPr lang="en-GB" dirty="0">
              <a:solidFill>
                <a:prstClr val="black"/>
              </a:solidFill>
            </a:endParaRPr>
          </a:p>
        </p:txBody>
      </p:sp>
      <p:sp>
        <p:nvSpPr>
          <p:cNvPr id="17" name="Espace réservé du numéro de diapositive 11"/>
          <p:cNvSpPr>
            <a:spLocks noGrp="1"/>
          </p:cNvSpPr>
          <p:nvPr>
            <p:ph type="sldNum" sz="quarter" idx="11"/>
          </p:nvPr>
        </p:nvSpPr>
        <p:spPr bwMode="gray">
          <a:xfrm>
            <a:off x="8459787" y="6381750"/>
            <a:ext cx="684213" cy="476250"/>
          </a:xfrm>
        </p:spPr>
        <p:txBody>
          <a:bodyPr/>
          <a:lstStyle/>
          <a:p>
            <a:fld id="{10C140CD-8AED-46FF-A9A2-77308F3F39AE}" type="slidenum">
              <a:rPr lang="en-GB" smtClean="0">
                <a:solidFill>
                  <a:prstClr val="black"/>
                </a:solidFill>
              </a:rPr>
              <a:pPr/>
              <a:t>‹#›</a:t>
            </a:fld>
            <a:endParaRPr lang="en-GB" dirty="0">
              <a:solidFill>
                <a:prstClr val="black"/>
              </a:solidFill>
            </a:endParaRPr>
          </a:p>
        </p:txBody>
      </p:sp>
      <p:sp>
        <p:nvSpPr>
          <p:cNvPr id="18" name="Espace réservé du pied de page 12"/>
          <p:cNvSpPr>
            <a:spLocks noGrp="1"/>
          </p:cNvSpPr>
          <p:nvPr>
            <p:ph type="ftr" sz="quarter" idx="12"/>
          </p:nvPr>
        </p:nvSpPr>
        <p:spPr bwMode="gray">
          <a:xfrm>
            <a:off x="2843808" y="6381750"/>
            <a:ext cx="5615980" cy="476251"/>
          </a:xfrm>
        </p:spPr>
        <p:txBody>
          <a:bodyPr/>
          <a:lstStyle/>
          <a:p>
            <a:r>
              <a:rPr lang="en-GB">
                <a:solidFill>
                  <a:prstClr val="black"/>
                </a:solidFill>
              </a:rPr>
              <a:t>Level 1 AtoN Manager Distance Learning Course</a:t>
            </a:r>
            <a:endParaRPr lang="en-GB" dirty="0">
              <a:solidFill>
                <a:prstClr val="black"/>
              </a:solidFill>
            </a:endParaRPr>
          </a:p>
        </p:txBody>
      </p:sp>
      <p:sp>
        <p:nvSpPr>
          <p:cNvPr id="10" name="Freeform 5"/>
          <p:cNvSpPr>
            <a:spLocks/>
          </p:cNvSpPr>
          <p:nvPr userDrawn="1"/>
        </p:nvSpPr>
        <p:spPr bwMode="gray">
          <a:xfrm>
            <a:off x="0" y="33948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Tree>
    <p:extLst>
      <p:ext uri="{BB962C8B-B14F-4D97-AF65-F5344CB8AC3E}">
        <p14:creationId xmlns:p14="http://schemas.microsoft.com/office/powerpoint/2010/main" val="37365412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_Text_Picture">
    <p:spTree>
      <p:nvGrpSpPr>
        <p:cNvPr id="1" name=""/>
        <p:cNvGrpSpPr/>
        <p:nvPr/>
      </p:nvGrpSpPr>
      <p:grpSpPr>
        <a:xfrm>
          <a:off x="0" y="0"/>
          <a:ext cx="0" cy="0"/>
          <a:chOff x="0" y="0"/>
          <a:chExt cx="0" cy="0"/>
        </a:xfrm>
      </p:grpSpPr>
      <p:sp>
        <p:nvSpPr>
          <p:cNvPr id="14" name="Espace réservé pour une image  13"/>
          <p:cNvSpPr>
            <a:spLocks noGrp="1"/>
          </p:cNvSpPr>
          <p:nvPr>
            <p:ph type="pic" sz="quarter" idx="14" hasCustomPrompt="1"/>
          </p:nvPr>
        </p:nvSpPr>
        <p:spPr bwMode="gray">
          <a:xfrm>
            <a:off x="0" y="3429000"/>
            <a:ext cx="9144000" cy="2944800"/>
          </a:xfrm>
          <a:prstGeom prst="rect">
            <a:avLst/>
          </a:prstGeom>
        </p:spPr>
        <p:txBody>
          <a:bodyPr wrap="square" lIns="2880000" rIns="2880000" anchor="ctr" anchorCtr="0">
            <a:noAutofit/>
          </a:bodyPr>
          <a:lstStyle>
            <a:lvl1pPr marL="0" marR="0" indent="0" algn="ctr" defTabSz="914400" rtl="0" eaLnBrk="1" fontAlgn="auto" latinLnBrk="0" hangingPunct="1">
              <a:lnSpc>
                <a:spcPct val="110000"/>
              </a:lnSpc>
              <a:spcBef>
                <a:spcPts val="0"/>
              </a:spcBef>
              <a:spcAft>
                <a:spcPts val="3000"/>
              </a:spcAft>
              <a:buClrTx/>
              <a:buSzPct val="25000"/>
              <a:buFontTx/>
              <a:buNone/>
              <a:tabLst/>
              <a:defRPr>
                <a:solidFill>
                  <a:schemeClr val="accent2"/>
                </a:solidFill>
              </a:defRPr>
            </a:lvl1pPr>
          </a:lstStyle>
          <a:p>
            <a:r>
              <a:rPr lang="en-GB" noProof="0" dirty="0"/>
              <a:t>Corporate visual or data elements: Select the icon to insert a picture then place the visual into background position (Right click with the mouse / Send to back)</a:t>
            </a:r>
          </a:p>
        </p:txBody>
      </p:sp>
      <p:sp>
        <p:nvSpPr>
          <p:cNvPr id="2" name="Titre 1"/>
          <p:cNvSpPr>
            <a:spLocks noGrp="1"/>
          </p:cNvSpPr>
          <p:nvPr>
            <p:ph type="title" hasCustomPrompt="1"/>
          </p:nvPr>
        </p:nvSpPr>
        <p:spPr bwMode="gray"/>
        <p:txBody>
          <a:bodyPr/>
          <a:lstStyle>
            <a:lvl1pPr>
              <a:defRPr/>
            </a:lvl1pPr>
          </a:lstStyle>
          <a:p>
            <a:r>
              <a:rPr lang="en-GB" noProof="0" dirty="0"/>
              <a:t>Title</a:t>
            </a:r>
          </a:p>
        </p:txBody>
      </p:sp>
      <p:sp>
        <p:nvSpPr>
          <p:cNvPr id="3" name="Espace réservé du contenu 2"/>
          <p:cNvSpPr>
            <a:spLocks noGrp="1"/>
          </p:cNvSpPr>
          <p:nvPr>
            <p:ph idx="1" hasCustomPrompt="1"/>
          </p:nvPr>
        </p:nvSpPr>
        <p:spPr bwMode="gray">
          <a:xfrm>
            <a:off x="684213" y="1304925"/>
            <a:ext cx="7775575" cy="2016064"/>
          </a:xfrm>
        </p:spPr>
        <p:txBody>
          <a:bodyPr/>
          <a:lstStyle>
            <a:lvl2pPr>
              <a:defRPr/>
            </a:lvl2pPr>
            <a:lvl3pPr>
              <a:defRPr/>
            </a:lvl3pPr>
            <a:lvl4pPr>
              <a:defRPr baseline="0"/>
            </a:lvl4pPr>
            <a:lvl5pPr>
              <a:defRPr/>
            </a:lvl5pPr>
          </a:lstStyle>
          <a:p>
            <a:pPr lvl="0"/>
            <a:r>
              <a:rPr lang="en-GB" noProof="0" dirty="0"/>
              <a:t>Text level 1</a:t>
            </a:r>
          </a:p>
          <a:p>
            <a:pPr lvl="1"/>
            <a:r>
              <a:rPr lang="en-GB" noProof="0" dirty="0"/>
              <a:t>Text level 2</a:t>
            </a:r>
          </a:p>
          <a:p>
            <a:pPr lvl="2"/>
            <a:r>
              <a:rPr lang="en-GB" noProof="0" dirty="0"/>
              <a:t>Text level 3</a:t>
            </a:r>
          </a:p>
          <a:p>
            <a:pPr lvl="3"/>
            <a:r>
              <a:rPr lang="en-GB" noProof="0" dirty="0"/>
              <a:t>Text level 4</a:t>
            </a:r>
          </a:p>
          <a:p>
            <a:pPr lvl="4"/>
            <a:r>
              <a:rPr lang="en-GB" noProof="0" dirty="0"/>
              <a:t>Text level 5</a:t>
            </a:r>
          </a:p>
        </p:txBody>
      </p:sp>
      <p:sp>
        <p:nvSpPr>
          <p:cNvPr id="11" name="Espace réservé de la date 10"/>
          <p:cNvSpPr>
            <a:spLocks noGrp="1"/>
          </p:cNvSpPr>
          <p:nvPr>
            <p:ph type="dt" sz="half" idx="10"/>
          </p:nvPr>
        </p:nvSpPr>
        <p:spPr bwMode="gray"/>
        <p:txBody>
          <a:bodyPr/>
          <a:lstStyle/>
          <a:p>
            <a:fld id="{B8C752AC-966B-443A-BAC7-B376930CB320}" type="datetime1">
              <a:rPr lang="en-GB" smtClean="0">
                <a:solidFill>
                  <a:prstClr val="black"/>
                </a:solidFill>
              </a:rPr>
              <a:pPr/>
              <a:t>07/02/2019</a:t>
            </a:fld>
            <a:endParaRPr lang="en-GB" dirty="0">
              <a:solidFill>
                <a:prstClr val="black"/>
              </a:solidFill>
            </a:endParaRP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en-GB" smtClean="0">
                <a:solidFill>
                  <a:prstClr val="black"/>
                </a:solidFill>
              </a:rPr>
              <a:pPr/>
              <a:t>‹#›</a:t>
            </a:fld>
            <a:endParaRPr lang="en-GB" dirty="0">
              <a:solidFill>
                <a:prstClr val="black"/>
              </a:solidFill>
            </a:endParaRPr>
          </a:p>
        </p:txBody>
      </p:sp>
      <p:sp>
        <p:nvSpPr>
          <p:cNvPr id="13" name="Espace réservé du pied de page 12"/>
          <p:cNvSpPr>
            <a:spLocks noGrp="1"/>
          </p:cNvSpPr>
          <p:nvPr>
            <p:ph type="ftr" sz="quarter" idx="12"/>
          </p:nvPr>
        </p:nvSpPr>
        <p:spPr bwMode="gray"/>
        <p:txBody>
          <a:bodyPr/>
          <a:lstStyle/>
          <a:p>
            <a:r>
              <a:rPr lang="en-GB">
                <a:solidFill>
                  <a:prstClr val="black"/>
                </a:solidFill>
              </a:rPr>
              <a:t>Level 1 AtoN Manager Distance Learning Course</a:t>
            </a:r>
            <a:endParaRPr lang="en-GB" dirty="0">
              <a:solidFill>
                <a:prstClr val="black"/>
              </a:solidFill>
            </a:endParaRPr>
          </a:p>
        </p:txBody>
      </p:sp>
      <p:sp>
        <p:nvSpPr>
          <p:cNvPr id="17" name="Espace réservé du texte 16"/>
          <p:cNvSpPr>
            <a:spLocks noGrp="1"/>
          </p:cNvSpPr>
          <p:nvPr>
            <p:ph type="body" sz="quarter" idx="15" hasCustomPrompt="1"/>
          </p:nvPr>
        </p:nvSpPr>
        <p:spPr bwMode="gray">
          <a:xfrm>
            <a:off x="0" y="6339600"/>
            <a:ext cx="9153525" cy="43200"/>
          </a:xfrm>
          <a:custGeom>
            <a:avLst/>
            <a:gdLst>
              <a:gd name="connsiteX0" fmla="*/ 4576286 w 9153525"/>
              <a:gd name="connsiteY0" fmla="*/ 0 h 74613"/>
              <a:gd name="connsiteX1" fmla="*/ 9153525 w 9153525"/>
              <a:gd name="connsiteY1" fmla="*/ 62348 h 74613"/>
              <a:gd name="connsiteX2" fmla="*/ 9153525 w 9153525"/>
              <a:gd name="connsiteY2" fmla="*/ 74613 h 74613"/>
              <a:gd name="connsiteX3" fmla="*/ 0 w 9153525"/>
              <a:gd name="connsiteY3" fmla="*/ 74613 h 74613"/>
              <a:gd name="connsiteX4" fmla="*/ 0 w 9153525"/>
              <a:gd name="connsiteY4" fmla="*/ 62348 h 74613"/>
              <a:gd name="connsiteX5" fmla="*/ 4576286 w 9153525"/>
              <a:gd name="connsiteY5" fmla="*/ 0 h 7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3525" h="74613">
                <a:moveTo>
                  <a:pt x="4576286" y="0"/>
                </a:moveTo>
                <a:cubicBezTo>
                  <a:pt x="6191670" y="0"/>
                  <a:pt x="7735535" y="21464"/>
                  <a:pt x="9153525" y="62348"/>
                </a:cubicBezTo>
                <a:lnTo>
                  <a:pt x="9153525" y="74613"/>
                </a:lnTo>
                <a:lnTo>
                  <a:pt x="0" y="74613"/>
                </a:lnTo>
                <a:lnTo>
                  <a:pt x="0" y="62348"/>
                </a:lnTo>
                <a:cubicBezTo>
                  <a:pt x="1417991" y="21464"/>
                  <a:pt x="2961855" y="0"/>
                  <a:pt x="4576286" y="0"/>
                </a:cubicBezTo>
                <a:close/>
              </a:path>
            </a:pathLst>
          </a:custGeom>
          <a:solidFill>
            <a:srgbClr val="FFDC00"/>
          </a:solidFill>
        </p:spPr>
        <p:txBody>
          <a:bodyPr wrap="square">
            <a:noAutofit/>
          </a:bodyPr>
          <a:lstStyle>
            <a:lvl1pPr>
              <a:defRPr sz="100">
                <a:solidFill>
                  <a:srgbClr val="9D9D9C">
                    <a:alpha val="0"/>
                  </a:srgbClr>
                </a:solidFill>
              </a:defRPr>
            </a:lvl1pPr>
          </a:lstStyle>
          <a:p>
            <a:pPr lvl="0"/>
            <a:r>
              <a:rPr lang="en-GB" noProof="0" dirty="0"/>
              <a:t> </a:t>
            </a:r>
          </a:p>
        </p:txBody>
      </p:sp>
    </p:spTree>
    <p:extLst>
      <p:ext uri="{BB962C8B-B14F-4D97-AF65-F5344CB8AC3E}">
        <p14:creationId xmlns:p14="http://schemas.microsoft.com/office/powerpoint/2010/main" val="3533239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_4_Partnership">
    <p:spTree>
      <p:nvGrpSpPr>
        <p:cNvPr id="1" name=""/>
        <p:cNvGrpSpPr/>
        <p:nvPr/>
      </p:nvGrpSpPr>
      <p:grpSpPr>
        <a:xfrm>
          <a:off x="0" y="0"/>
          <a:ext cx="0" cy="0"/>
          <a:chOff x="0" y="0"/>
          <a:chExt cx="0" cy="0"/>
        </a:xfrm>
      </p:grpSpPr>
      <p:sp>
        <p:nvSpPr>
          <p:cNvPr id="12" name="Rectangle 11"/>
          <p:cNvSpPr/>
          <p:nvPr userDrawn="1"/>
        </p:nvSpPr>
        <p:spPr bwMode="gray">
          <a:xfrm>
            <a:off x="0" y="-2364"/>
            <a:ext cx="9143622" cy="34397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9" name="Rectangle 18"/>
          <p:cNvSpPr/>
          <p:nvPr userDrawn="1"/>
        </p:nvSpPr>
        <p:spPr bwMode="gray">
          <a:xfrm>
            <a:off x="0" y="3437394"/>
            <a:ext cx="9143622" cy="820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7" name="Espace réservé du texte 6"/>
          <p:cNvSpPr>
            <a:spLocks noGrp="1"/>
          </p:cNvSpPr>
          <p:nvPr>
            <p:ph type="body" sz="quarter" idx="14" hasCustomPrompt="1"/>
          </p:nvPr>
        </p:nvSpPr>
        <p:spPr bwMode="gray">
          <a:xfrm>
            <a:off x="0" y="4257674"/>
            <a:ext cx="9153525" cy="2600326"/>
          </a:xfrm>
          <a:solidFill>
            <a:schemeClr val="accent2"/>
          </a:solidFill>
        </p:spPr>
        <p:txBody>
          <a:bodyPr/>
          <a:lstStyle>
            <a:lvl1pPr>
              <a:defRPr sz="100">
                <a:solidFill>
                  <a:srgbClr val="9D9D9C">
                    <a:alpha val="0"/>
                  </a:srgbClr>
                </a:solidFill>
              </a:defRPr>
            </a:lvl1pPr>
          </a:lstStyle>
          <a:p>
            <a:pPr lvl="0"/>
            <a:r>
              <a:rPr lang="en-GB" noProof="0" dirty="0"/>
              <a:t> </a:t>
            </a:r>
          </a:p>
        </p:txBody>
      </p:sp>
      <p:sp>
        <p:nvSpPr>
          <p:cNvPr id="4" name="Espace réservé de la date 3"/>
          <p:cNvSpPr>
            <a:spLocks noGrp="1"/>
          </p:cNvSpPr>
          <p:nvPr>
            <p:ph type="dt" sz="half" idx="10"/>
          </p:nvPr>
        </p:nvSpPr>
        <p:spPr bwMode="gray">
          <a:xfrm>
            <a:off x="684213" y="6381750"/>
            <a:ext cx="8135937" cy="476251"/>
          </a:xfrm>
        </p:spPr>
        <p:txBody>
          <a:bodyPr/>
          <a:lstStyle/>
          <a:p>
            <a:pPr algn="r"/>
            <a:r>
              <a:rPr lang="en-GB" noProof="0" dirty="0">
                <a:solidFill>
                  <a:schemeClr val="bg1"/>
                </a:solidFill>
              </a:rPr>
              <a:t>Date: Insert / Header and footer</a:t>
            </a:r>
          </a:p>
        </p:txBody>
      </p:sp>
      <p:sp>
        <p:nvSpPr>
          <p:cNvPr id="5" name="Espace réservé du pied de page 4"/>
          <p:cNvSpPr>
            <a:spLocks noGrp="1"/>
          </p:cNvSpPr>
          <p:nvPr>
            <p:ph type="ftr" sz="quarter" idx="11"/>
          </p:nvPr>
        </p:nvSpPr>
        <p:spPr bwMode="gray">
          <a:xfrm>
            <a:off x="0" y="6381750"/>
            <a:ext cx="684213" cy="476251"/>
          </a:xfrm>
        </p:spPr>
        <p:txBody>
          <a:bodyPr/>
          <a:lstStyle>
            <a:lvl1pPr>
              <a:defRPr sz="100">
                <a:solidFill>
                  <a:schemeClr val="tx1">
                    <a:alpha val="0"/>
                  </a:schemeClr>
                </a:solidFill>
              </a:defRPr>
            </a:lvl1pPr>
          </a:lstStyle>
          <a:p>
            <a:r>
              <a:rPr lang="en-GB" noProof="0" dirty="0"/>
              <a:t>Footer can be personalized as follow: Insert / Header and footer</a:t>
            </a:r>
          </a:p>
        </p:txBody>
      </p:sp>
      <p:sp>
        <p:nvSpPr>
          <p:cNvPr id="6" name="Espace réservé du numéro de diapositive 5"/>
          <p:cNvSpPr>
            <a:spLocks noGrp="1"/>
          </p:cNvSpPr>
          <p:nvPr>
            <p:ph type="sldNum" sz="quarter" idx="12"/>
          </p:nvPr>
        </p:nvSpPr>
        <p:spPr bwMode="gray">
          <a:xfrm>
            <a:off x="1" y="6381750"/>
            <a:ext cx="684212" cy="476250"/>
          </a:xfrm>
        </p:spPr>
        <p:txBody>
          <a:bodyPr/>
          <a:lstStyle>
            <a:lvl1pPr>
              <a:defRPr sz="100">
                <a:solidFill>
                  <a:schemeClr val="tx1">
                    <a:alpha val="0"/>
                  </a:schemeClr>
                </a:solidFill>
              </a:defRPr>
            </a:lvl1pPr>
          </a:lstStyle>
          <a:p>
            <a:fld id="{10C140CD-8AED-46FF-A9A2-77308F3F39AE}" type="slidenum">
              <a:rPr lang="en-GB" noProof="0" smtClean="0"/>
              <a:pPr/>
              <a:t>‹#›</a:t>
            </a:fld>
            <a:endParaRPr lang="en-GB" noProof="0" dirty="0"/>
          </a:p>
        </p:txBody>
      </p:sp>
      <p:sp>
        <p:nvSpPr>
          <p:cNvPr id="8" name="Espace réservé du texte 7"/>
          <p:cNvSpPr>
            <a:spLocks noGrp="1"/>
          </p:cNvSpPr>
          <p:nvPr>
            <p:ph type="body" sz="quarter" idx="13" hasCustomPrompt="1"/>
          </p:nvPr>
        </p:nvSpPr>
        <p:spPr bwMode="gray">
          <a:xfrm>
            <a:off x="684213" y="5984875"/>
            <a:ext cx="7775575" cy="504000"/>
          </a:xfrm>
        </p:spPr>
        <p:txBody>
          <a:bodyPr/>
          <a:lstStyle>
            <a:lvl1pPr>
              <a:spcAft>
                <a:spcPts val="0"/>
              </a:spcAft>
              <a:defRPr sz="2600">
                <a:solidFill>
                  <a:schemeClr val="bg1"/>
                </a:solidFill>
              </a:defRPr>
            </a:lvl1pPr>
            <a:lvl2pPr>
              <a:buNone/>
              <a:defRPr/>
            </a:lvl2pPr>
          </a:lstStyle>
          <a:p>
            <a:pPr lvl="0"/>
            <a:r>
              <a:rPr lang="en-GB" noProof="0" dirty="0"/>
              <a:t>Subtitle</a:t>
            </a:r>
          </a:p>
        </p:txBody>
      </p:sp>
      <p:sp>
        <p:nvSpPr>
          <p:cNvPr id="3" name="Titre 2"/>
          <p:cNvSpPr>
            <a:spLocks noGrp="1"/>
          </p:cNvSpPr>
          <p:nvPr>
            <p:ph type="title" hasCustomPrompt="1"/>
          </p:nvPr>
        </p:nvSpPr>
        <p:spPr bwMode="gray">
          <a:xfrm>
            <a:off x="684213" y="3429000"/>
            <a:ext cx="7775575" cy="2376264"/>
          </a:xfrm>
        </p:spPr>
        <p:txBody>
          <a:bodyPr/>
          <a:lstStyle>
            <a:lvl1pPr>
              <a:defRPr sz="3500" cap="all" baseline="0">
                <a:solidFill>
                  <a:schemeClr val="bg1"/>
                </a:solidFill>
              </a:defRPr>
            </a:lvl1pPr>
          </a:lstStyle>
          <a:p>
            <a:r>
              <a:rPr lang="en-GB" noProof="0" dirty="0"/>
              <a:t>Title</a:t>
            </a:r>
          </a:p>
        </p:txBody>
      </p:sp>
      <p:pic>
        <p:nvPicPr>
          <p:cNvPr id="10" name="Image 9" descr="Logo_couv_70x70_RVB.pdf"/>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gray">
          <a:xfrm>
            <a:off x="3300806" y="-2364"/>
            <a:ext cx="2520000" cy="2520000"/>
          </a:xfrm>
          <a:prstGeom prst="rect">
            <a:avLst/>
          </a:prstGeom>
        </p:spPr>
      </p:pic>
      <p:sp>
        <p:nvSpPr>
          <p:cNvPr id="9" name="Espace réservé du texte 8"/>
          <p:cNvSpPr>
            <a:spLocks noGrp="1"/>
          </p:cNvSpPr>
          <p:nvPr>
            <p:ph type="body" sz="quarter" idx="15" hasCustomPrompt="1"/>
          </p:nvPr>
        </p:nvSpPr>
        <p:spPr bwMode="gray">
          <a:xfrm>
            <a:off x="503238" y="3437394"/>
            <a:ext cx="2484586" cy="820281"/>
          </a:xfrm>
        </p:spPr>
        <p:txBody>
          <a:bodyPr anchor="ctr" anchorCtr="0"/>
          <a:lstStyle>
            <a:lvl1pPr algn="r">
              <a:lnSpc>
                <a:spcPct val="100000"/>
              </a:lnSpc>
              <a:spcAft>
                <a:spcPts val="0"/>
              </a:spcAft>
              <a:defRPr sz="1600" cap="all" baseline="0">
                <a:solidFill>
                  <a:schemeClr val="accent2"/>
                </a:solidFill>
              </a:defRPr>
            </a:lvl1pPr>
          </a:lstStyle>
          <a:p>
            <a:pPr lvl="0"/>
            <a:r>
              <a:rPr lang="en-GB" noProof="0" dirty="0"/>
              <a:t>Text</a:t>
            </a:r>
          </a:p>
        </p:txBody>
      </p:sp>
      <p:sp>
        <p:nvSpPr>
          <p:cNvPr id="14" name="Espace réservé pour une image  6"/>
          <p:cNvSpPr>
            <a:spLocks noGrp="1"/>
          </p:cNvSpPr>
          <p:nvPr>
            <p:ph type="pic" sz="quarter" idx="16" hasCustomPrompt="1"/>
          </p:nvPr>
        </p:nvSpPr>
        <p:spPr bwMode="gray">
          <a:xfrm>
            <a:off x="3113088" y="3559534"/>
            <a:ext cx="1368000" cy="576000"/>
          </a:xfrm>
        </p:spPr>
        <p:txBody>
          <a:bodyPr lIns="0" tIns="396000" rIns="0" anchor="ctr" anchorCtr="0"/>
          <a:lstStyle>
            <a:lvl1pPr marL="0" marR="0" indent="0" algn="ctr" defTabSz="914400" rtl="0" eaLnBrk="1" fontAlgn="auto" latinLnBrk="0" hangingPunct="1">
              <a:lnSpc>
                <a:spcPct val="110000"/>
              </a:lnSpc>
              <a:spcBef>
                <a:spcPts val="0"/>
              </a:spcBef>
              <a:spcAft>
                <a:spcPts val="3000"/>
              </a:spcAft>
              <a:buClrTx/>
              <a:buSzPct val="25000"/>
              <a:buFontTx/>
              <a:buNone/>
              <a:tabLst/>
              <a:defRPr sz="900">
                <a:solidFill>
                  <a:schemeClr val="accent2"/>
                </a:solidFill>
              </a:defRPr>
            </a:lvl1pPr>
          </a:lstStyle>
          <a:p>
            <a:r>
              <a:rPr lang="en-GB" noProof="0" dirty="0"/>
              <a:t>Picture</a:t>
            </a:r>
          </a:p>
        </p:txBody>
      </p:sp>
      <p:sp>
        <p:nvSpPr>
          <p:cNvPr id="15" name="Espace réservé pour une image  6"/>
          <p:cNvSpPr>
            <a:spLocks noGrp="1"/>
          </p:cNvSpPr>
          <p:nvPr>
            <p:ph type="pic" sz="quarter" idx="17" hasCustomPrompt="1"/>
          </p:nvPr>
        </p:nvSpPr>
        <p:spPr bwMode="gray">
          <a:xfrm>
            <a:off x="4559442" y="3559534"/>
            <a:ext cx="1368000" cy="576000"/>
          </a:xfrm>
        </p:spPr>
        <p:txBody>
          <a:bodyPr lIns="0" tIns="396000" rIns="0" anchor="ctr" anchorCtr="0"/>
          <a:lstStyle>
            <a:lvl1pPr marL="0" marR="0" indent="0" algn="ctr" defTabSz="914400" rtl="0" eaLnBrk="1" fontAlgn="auto" latinLnBrk="0" hangingPunct="1">
              <a:lnSpc>
                <a:spcPct val="110000"/>
              </a:lnSpc>
              <a:spcBef>
                <a:spcPts val="0"/>
              </a:spcBef>
              <a:spcAft>
                <a:spcPts val="3000"/>
              </a:spcAft>
              <a:buClrTx/>
              <a:buSzPct val="25000"/>
              <a:buFontTx/>
              <a:buNone/>
              <a:tabLst/>
              <a:defRPr sz="900">
                <a:solidFill>
                  <a:schemeClr val="accent2"/>
                </a:solidFill>
              </a:defRPr>
            </a:lvl1pPr>
          </a:lstStyle>
          <a:p>
            <a:r>
              <a:rPr lang="en-GB" noProof="0" dirty="0"/>
              <a:t>Picture</a:t>
            </a:r>
          </a:p>
        </p:txBody>
      </p:sp>
      <p:sp>
        <p:nvSpPr>
          <p:cNvPr id="16" name="Espace réservé pour une image  6"/>
          <p:cNvSpPr>
            <a:spLocks noGrp="1"/>
          </p:cNvSpPr>
          <p:nvPr>
            <p:ph type="pic" sz="quarter" idx="18" hasCustomPrompt="1"/>
          </p:nvPr>
        </p:nvSpPr>
        <p:spPr bwMode="gray">
          <a:xfrm>
            <a:off x="6005796" y="3559534"/>
            <a:ext cx="1368000" cy="576000"/>
          </a:xfrm>
        </p:spPr>
        <p:txBody>
          <a:bodyPr lIns="0" tIns="396000" rIns="0" anchor="ctr" anchorCtr="0"/>
          <a:lstStyle>
            <a:lvl1pPr marL="0" marR="0" indent="0" algn="ctr" defTabSz="914400" rtl="0" eaLnBrk="1" fontAlgn="auto" latinLnBrk="0" hangingPunct="1">
              <a:lnSpc>
                <a:spcPct val="110000"/>
              </a:lnSpc>
              <a:spcBef>
                <a:spcPts val="0"/>
              </a:spcBef>
              <a:spcAft>
                <a:spcPts val="3000"/>
              </a:spcAft>
              <a:buClrTx/>
              <a:buSzPct val="25000"/>
              <a:buFontTx/>
              <a:buNone/>
              <a:tabLst/>
              <a:defRPr sz="900">
                <a:solidFill>
                  <a:schemeClr val="accent2"/>
                </a:solidFill>
              </a:defRPr>
            </a:lvl1pPr>
          </a:lstStyle>
          <a:p>
            <a:r>
              <a:rPr lang="en-GB" noProof="0" dirty="0"/>
              <a:t>Picture</a:t>
            </a:r>
          </a:p>
        </p:txBody>
      </p:sp>
      <p:sp>
        <p:nvSpPr>
          <p:cNvPr id="17" name="Espace réservé pour une image  6"/>
          <p:cNvSpPr>
            <a:spLocks noGrp="1"/>
          </p:cNvSpPr>
          <p:nvPr>
            <p:ph type="pic" sz="quarter" idx="19" hasCustomPrompt="1"/>
          </p:nvPr>
        </p:nvSpPr>
        <p:spPr bwMode="gray">
          <a:xfrm>
            <a:off x="7452150" y="3559534"/>
            <a:ext cx="1368000" cy="576000"/>
          </a:xfrm>
        </p:spPr>
        <p:txBody>
          <a:bodyPr lIns="0" tIns="396000" rIns="0" anchor="ctr" anchorCtr="0"/>
          <a:lstStyle>
            <a:lvl1pPr marL="0" marR="0" indent="0" algn="ctr" defTabSz="914400" rtl="0" eaLnBrk="1" fontAlgn="auto" latinLnBrk="0" hangingPunct="1">
              <a:lnSpc>
                <a:spcPct val="110000"/>
              </a:lnSpc>
              <a:spcBef>
                <a:spcPts val="0"/>
              </a:spcBef>
              <a:spcAft>
                <a:spcPts val="3000"/>
              </a:spcAft>
              <a:buClrTx/>
              <a:buSzPct val="25000"/>
              <a:buFontTx/>
              <a:buNone/>
              <a:tabLst/>
              <a:defRPr sz="900">
                <a:solidFill>
                  <a:schemeClr val="accent2"/>
                </a:solidFill>
              </a:defRPr>
            </a:lvl1pPr>
          </a:lstStyle>
          <a:p>
            <a:r>
              <a:rPr lang="en-GB" noProof="0" dirty="0"/>
              <a:t>Picture</a:t>
            </a:r>
          </a:p>
        </p:txBody>
      </p:sp>
      <p:sp>
        <p:nvSpPr>
          <p:cNvPr id="18" name="Freeform 5"/>
          <p:cNvSpPr>
            <a:spLocks/>
          </p:cNvSpPr>
          <p:nvPr userDrawn="1"/>
        </p:nvSpPr>
        <p:spPr bwMode="gray">
          <a:xfrm>
            <a:off x="0" y="33948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spTree>
    <p:extLst>
      <p:ext uri="{BB962C8B-B14F-4D97-AF65-F5344CB8AC3E}">
        <p14:creationId xmlns:p14="http://schemas.microsoft.com/office/powerpoint/2010/main" val="3598248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1_Partnership">
    <p:spTree>
      <p:nvGrpSpPr>
        <p:cNvPr id="1" name=""/>
        <p:cNvGrpSpPr/>
        <p:nvPr/>
      </p:nvGrpSpPr>
      <p:grpSpPr>
        <a:xfrm>
          <a:off x="0" y="0"/>
          <a:ext cx="0" cy="0"/>
          <a:chOff x="0" y="0"/>
          <a:chExt cx="0" cy="0"/>
        </a:xfrm>
      </p:grpSpPr>
      <p:sp>
        <p:nvSpPr>
          <p:cNvPr id="12" name="Rectangle 11"/>
          <p:cNvSpPr/>
          <p:nvPr userDrawn="1"/>
        </p:nvSpPr>
        <p:spPr bwMode="gray">
          <a:xfrm>
            <a:off x="0" y="-2364"/>
            <a:ext cx="9143622" cy="34397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 name="Rectangle 12"/>
          <p:cNvSpPr/>
          <p:nvPr userDrawn="1"/>
        </p:nvSpPr>
        <p:spPr bwMode="gray">
          <a:xfrm>
            <a:off x="0" y="3437394"/>
            <a:ext cx="9143622" cy="3420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Espace réservé de la date 3"/>
          <p:cNvSpPr>
            <a:spLocks noGrp="1"/>
          </p:cNvSpPr>
          <p:nvPr>
            <p:ph type="dt" sz="half" idx="10"/>
          </p:nvPr>
        </p:nvSpPr>
        <p:spPr bwMode="gray">
          <a:xfrm>
            <a:off x="684213" y="6381750"/>
            <a:ext cx="8135937" cy="476251"/>
          </a:xfrm>
        </p:spPr>
        <p:txBody>
          <a:bodyPr/>
          <a:lstStyle>
            <a:lvl1pPr>
              <a:defRPr>
                <a:solidFill>
                  <a:schemeClr val="accent2"/>
                </a:solidFill>
              </a:defRPr>
            </a:lvl1pPr>
          </a:lstStyle>
          <a:p>
            <a:pPr algn="r"/>
            <a:r>
              <a:rPr lang="en-GB" noProof="0" dirty="0"/>
              <a:t>Date: Insert / Header and footer</a:t>
            </a:r>
          </a:p>
        </p:txBody>
      </p:sp>
      <p:sp>
        <p:nvSpPr>
          <p:cNvPr id="5" name="Espace réservé du pied de page 4"/>
          <p:cNvSpPr>
            <a:spLocks noGrp="1"/>
          </p:cNvSpPr>
          <p:nvPr>
            <p:ph type="ftr" sz="quarter" idx="11"/>
          </p:nvPr>
        </p:nvSpPr>
        <p:spPr bwMode="gray">
          <a:xfrm>
            <a:off x="0" y="6381750"/>
            <a:ext cx="684213" cy="476251"/>
          </a:xfrm>
        </p:spPr>
        <p:txBody>
          <a:bodyPr/>
          <a:lstStyle>
            <a:lvl1pPr>
              <a:defRPr sz="100">
                <a:solidFill>
                  <a:schemeClr val="tx1">
                    <a:alpha val="0"/>
                  </a:schemeClr>
                </a:solidFill>
              </a:defRPr>
            </a:lvl1pPr>
          </a:lstStyle>
          <a:p>
            <a:r>
              <a:rPr lang="en-GB" noProof="0" dirty="0"/>
              <a:t>Footer can be personalized as follow: Insert / Header and footer</a:t>
            </a:r>
          </a:p>
        </p:txBody>
      </p:sp>
      <p:sp>
        <p:nvSpPr>
          <p:cNvPr id="6" name="Espace réservé du numéro de diapositive 5"/>
          <p:cNvSpPr>
            <a:spLocks noGrp="1"/>
          </p:cNvSpPr>
          <p:nvPr>
            <p:ph type="sldNum" sz="quarter" idx="12"/>
          </p:nvPr>
        </p:nvSpPr>
        <p:spPr bwMode="gray">
          <a:xfrm>
            <a:off x="1" y="6381750"/>
            <a:ext cx="684212" cy="476250"/>
          </a:xfrm>
        </p:spPr>
        <p:txBody>
          <a:bodyPr/>
          <a:lstStyle>
            <a:lvl1pPr>
              <a:defRPr sz="100">
                <a:solidFill>
                  <a:schemeClr val="tx1">
                    <a:alpha val="0"/>
                  </a:schemeClr>
                </a:solidFill>
              </a:defRPr>
            </a:lvl1pPr>
          </a:lstStyle>
          <a:p>
            <a:fld id="{10C140CD-8AED-46FF-A9A2-77308F3F39AE}" type="slidenum">
              <a:rPr lang="en-GB" noProof="0" smtClean="0"/>
              <a:pPr/>
              <a:t>‹#›</a:t>
            </a:fld>
            <a:endParaRPr lang="en-GB" noProof="0" dirty="0"/>
          </a:p>
        </p:txBody>
      </p:sp>
      <p:sp>
        <p:nvSpPr>
          <p:cNvPr id="8" name="Espace réservé du texte 7"/>
          <p:cNvSpPr>
            <a:spLocks noGrp="1"/>
          </p:cNvSpPr>
          <p:nvPr>
            <p:ph type="body" sz="quarter" idx="13" hasCustomPrompt="1"/>
          </p:nvPr>
        </p:nvSpPr>
        <p:spPr bwMode="gray">
          <a:xfrm>
            <a:off x="684213" y="5984875"/>
            <a:ext cx="7775575" cy="504000"/>
          </a:xfrm>
        </p:spPr>
        <p:txBody>
          <a:bodyPr/>
          <a:lstStyle>
            <a:lvl1pPr>
              <a:spcAft>
                <a:spcPts val="0"/>
              </a:spcAft>
              <a:defRPr sz="2600">
                <a:solidFill>
                  <a:schemeClr val="accent2"/>
                </a:solidFill>
              </a:defRPr>
            </a:lvl1pPr>
            <a:lvl2pPr>
              <a:buNone/>
              <a:defRPr/>
            </a:lvl2pPr>
          </a:lstStyle>
          <a:p>
            <a:pPr lvl="0"/>
            <a:r>
              <a:rPr lang="en-GB" noProof="0" dirty="0"/>
              <a:t>Subtitle</a:t>
            </a:r>
          </a:p>
        </p:txBody>
      </p:sp>
      <p:sp>
        <p:nvSpPr>
          <p:cNvPr id="3" name="Titre 2"/>
          <p:cNvSpPr>
            <a:spLocks noGrp="1"/>
          </p:cNvSpPr>
          <p:nvPr>
            <p:ph type="title" hasCustomPrompt="1"/>
          </p:nvPr>
        </p:nvSpPr>
        <p:spPr bwMode="gray">
          <a:xfrm>
            <a:off x="684213" y="3429000"/>
            <a:ext cx="7775575" cy="2376264"/>
          </a:xfrm>
        </p:spPr>
        <p:txBody>
          <a:bodyPr/>
          <a:lstStyle>
            <a:lvl1pPr>
              <a:defRPr sz="3500" cap="all" baseline="0">
                <a:solidFill>
                  <a:schemeClr val="accent2"/>
                </a:solidFill>
              </a:defRPr>
            </a:lvl1pPr>
          </a:lstStyle>
          <a:p>
            <a:r>
              <a:rPr lang="en-GB" noProof="0" dirty="0"/>
              <a:t>Title</a:t>
            </a:r>
          </a:p>
        </p:txBody>
      </p:sp>
      <p:pic>
        <p:nvPicPr>
          <p:cNvPr id="10" name="Image 9" descr="Logo_couv_70x70_RVB.pdf"/>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gray">
          <a:xfrm>
            <a:off x="3300806" y="-2364"/>
            <a:ext cx="2520000" cy="2520000"/>
          </a:xfrm>
          <a:prstGeom prst="rect">
            <a:avLst/>
          </a:prstGeom>
        </p:spPr>
      </p:pic>
      <p:sp>
        <p:nvSpPr>
          <p:cNvPr id="9" name="Espace réservé du texte 8"/>
          <p:cNvSpPr>
            <a:spLocks noGrp="1"/>
          </p:cNvSpPr>
          <p:nvPr>
            <p:ph type="body" sz="quarter" idx="15" hasCustomPrompt="1"/>
          </p:nvPr>
        </p:nvSpPr>
        <p:spPr bwMode="gray">
          <a:xfrm>
            <a:off x="684213" y="3437394"/>
            <a:ext cx="4103543" cy="820281"/>
          </a:xfrm>
        </p:spPr>
        <p:txBody>
          <a:bodyPr anchor="ctr" anchorCtr="0"/>
          <a:lstStyle>
            <a:lvl1pPr algn="r">
              <a:lnSpc>
                <a:spcPct val="100000"/>
              </a:lnSpc>
              <a:spcAft>
                <a:spcPts val="0"/>
              </a:spcAft>
              <a:defRPr sz="1600" cap="all" baseline="0">
                <a:solidFill>
                  <a:schemeClr val="accent2"/>
                </a:solidFill>
              </a:defRPr>
            </a:lvl1pPr>
          </a:lstStyle>
          <a:p>
            <a:pPr lvl="0"/>
            <a:r>
              <a:rPr lang="en-GB" noProof="0" dirty="0"/>
              <a:t>Text</a:t>
            </a:r>
          </a:p>
        </p:txBody>
      </p:sp>
      <p:sp>
        <p:nvSpPr>
          <p:cNvPr id="14" name="Espace réservé pour une image  6"/>
          <p:cNvSpPr>
            <a:spLocks noGrp="1"/>
          </p:cNvSpPr>
          <p:nvPr>
            <p:ph type="pic" sz="quarter" idx="16" hasCustomPrompt="1"/>
          </p:nvPr>
        </p:nvSpPr>
        <p:spPr bwMode="gray">
          <a:xfrm>
            <a:off x="4985606" y="3523534"/>
            <a:ext cx="1620000" cy="648000"/>
          </a:xfrm>
        </p:spPr>
        <p:txBody>
          <a:bodyPr lIns="0" tIns="396000" rIns="0" anchor="ctr" anchorCtr="0"/>
          <a:lstStyle>
            <a:lvl1pPr marL="0" marR="0" indent="0" algn="ctr" defTabSz="914400" rtl="0" eaLnBrk="1" fontAlgn="auto" latinLnBrk="0" hangingPunct="1">
              <a:lnSpc>
                <a:spcPct val="110000"/>
              </a:lnSpc>
              <a:spcBef>
                <a:spcPts val="0"/>
              </a:spcBef>
              <a:spcAft>
                <a:spcPts val="3000"/>
              </a:spcAft>
              <a:buClrTx/>
              <a:buSzPct val="25000"/>
              <a:buFontTx/>
              <a:buNone/>
              <a:tabLst/>
              <a:defRPr sz="900">
                <a:solidFill>
                  <a:schemeClr val="accent2"/>
                </a:solidFill>
              </a:defRPr>
            </a:lvl1pPr>
          </a:lstStyle>
          <a:p>
            <a:r>
              <a:rPr lang="en-GB" noProof="0" dirty="0"/>
              <a:t>Picture</a:t>
            </a:r>
          </a:p>
        </p:txBody>
      </p:sp>
      <p:sp>
        <p:nvSpPr>
          <p:cNvPr id="15" name="Freeform 5"/>
          <p:cNvSpPr>
            <a:spLocks/>
          </p:cNvSpPr>
          <p:nvPr userDrawn="1"/>
        </p:nvSpPr>
        <p:spPr bwMode="gray">
          <a:xfrm>
            <a:off x="0" y="33948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spTree>
    <p:extLst>
      <p:ext uri="{BB962C8B-B14F-4D97-AF65-F5344CB8AC3E}">
        <p14:creationId xmlns:p14="http://schemas.microsoft.com/office/powerpoint/2010/main" val="1824851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684213" y="2024844"/>
            <a:ext cx="7775575" cy="828000"/>
          </a:xfrm>
        </p:spPr>
        <p:txBody>
          <a:bodyPr/>
          <a:lstStyle>
            <a:lvl1pPr>
              <a:defRPr sz="3500" b="1" cap="all" baseline="0"/>
            </a:lvl1pPr>
          </a:lstStyle>
          <a:p>
            <a:r>
              <a:rPr lang="en-GB" noProof="0" dirty="0"/>
              <a:t>Title</a:t>
            </a:r>
          </a:p>
        </p:txBody>
      </p:sp>
      <p:sp>
        <p:nvSpPr>
          <p:cNvPr id="11" name="Espace réservé de la date 10"/>
          <p:cNvSpPr>
            <a:spLocks noGrp="1"/>
          </p:cNvSpPr>
          <p:nvPr>
            <p:ph type="dt" sz="half" idx="10"/>
          </p:nvPr>
        </p:nvSpPr>
        <p:spPr bwMode="gray"/>
        <p:txBody>
          <a:bodyPr/>
          <a:lstStyle/>
          <a:p>
            <a:r>
              <a:rPr lang="en-GB" noProof="0" dirty="0"/>
              <a:t>Date: Insert / Header and footer</a:t>
            </a: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en-GB" noProof="0" smtClean="0"/>
              <a:t>‹#›</a:t>
            </a:fld>
            <a:endParaRPr lang="en-GB" noProof="0" dirty="0"/>
          </a:p>
        </p:txBody>
      </p:sp>
      <p:sp>
        <p:nvSpPr>
          <p:cNvPr id="13" name="Espace réservé du pied de page 12"/>
          <p:cNvSpPr>
            <a:spLocks noGrp="1"/>
          </p:cNvSpPr>
          <p:nvPr>
            <p:ph type="ftr" sz="quarter" idx="12"/>
          </p:nvPr>
        </p:nvSpPr>
        <p:spPr bwMode="gray"/>
        <p:txBody>
          <a:bodyPr/>
          <a:lstStyle/>
          <a:p>
            <a:r>
              <a:rPr lang="en-GB" noProof="0" dirty="0"/>
              <a:t>Footer can be personalized as follow: Insert / Header and footer</a:t>
            </a:r>
          </a:p>
        </p:txBody>
      </p:sp>
      <p:pic>
        <p:nvPicPr>
          <p:cNvPr id="8" name="Image 7" descr="Logo_50x50_RVB.pdf"/>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gray">
          <a:xfrm>
            <a:off x="3670299" y="-2727"/>
            <a:ext cx="1803400" cy="1803400"/>
          </a:xfrm>
          <a:prstGeom prst="rect">
            <a:avLst/>
          </a:prstGeom>
        </p:spPr>
      </p:pic>
      <p:sp>
        <p:nvSpPr>
          <p:cNvPr id="5" name="Espace réservé du texte 4"/>
          <p:cNvSpPr>
            <a:spLocks noGrp="1"/>
          </p:cNvSpPr>
          <p:nvPr>
            <p:ph type="body" sz="quarter" idx="13" hasCustomPrompt="1"/>
          </p:nvPr>
        </p:nvSpPr>
        <p:spPr bwMode="gray">
          <a:xfrm>
            <a:off x="684213" y="3033713"/>
            <a:ext cx="7775575" cy="3203575"/>
          </a:xfrm>
        </p:spPr>
        <p:txBody>
          <a:bodyPr/>
          <a:lstStyle>
            <a:lvl1pPr>
              <a:lnSpc>
                <a:spcPct val="100000"/>
              </a:lnSpc>
              <a:spcAft>
                <a:spcPts val="0"/>
              </a:spcAft>
              <a:tabLst>
                <a:tab pos="7776000" algn="r"/>
              </a:tabLst>
              <a:defRPr sz="1350">
                <a:solidFill>
                  <a:schemeClr val="accent1"/>
                </a:solidFill>
              </a:defRPr>
            </a:lvl1pPr>
            <a:lvl2pPr>
              <a:tabLst>
                <a:tab pos="7776000" algn="r"/>
              </a:tabLst>
              <a:defRPr/>
            </a:lvl2pPr>
            <a:lvl3pPr>
              <a:tabLst>
                <a:tab pos="7776000" algn="r"/>
              </a:tabLst>
              <a:defRPr/>
            </a:lvl3pPr>
            <a:lvl4pPr>
              <a:tabLst>
                <a:tab pos="7776000" algn="r"/>
              </a:tabLst>
              <a:defRPr/>
            </a:lvl4pPr>
            <a:lvl5pPr>
              <a:tabLst>
                <a:tab pos="7776000" algn="r"/>
              </a:tabLst>
              <a:defRPr/>
            </a:lvl5pPr>
          </a:lstStyle>
          <a:p>
            <a:pPr lvl="0"/>
            <a:r>
              <a:rPr lang="en-GB" noProof="0" dirty="0"/>
              <a:t>Chapter title</a:t>
            </a:r>
          </a:p>
        </p:txBody>
      </p:sp>
      <p:sp>
        <p:nvSpPr>
          <p:cNvPr id="3" name="Rectangle 2"/>
          <p:cNvSpPr/>
          <p:nvPr userDrawn="1"/>
        </p:nvSpPr>
        <p:spPr bwMode="gray">
          <a:xfrm>
            <a:off x="7812360" y="-2727"/>
            <a:ext cx="1331640" cy="1199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Rectangle 3"/>
          <p:cNvSpPr/>
          <p:nvPr userDrawn="1"/>
        </p:nvSpPr>
        <p:spPr bwMode="gray">
          <a:xfrm>
            <a:off x="8100392" y="0"/>
            <a:ext cx="1043608" cy="898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951311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hapter">
    <p:spTree>
      <p:nvGrpSpPr>
        <p:cNvPr id="1" name=""/>
        <p:cNvGrpSpPr/>
        <p:nvPr/>
      </p:nvGrpSpPr>
      <p:grpSpPr>
        <a:xfrm>
          <a:off x="0" y="0"/>
          <a:ext cx="0" cy="0"/>
          <a:chOff x="0" y="0"/>
          <a:chExt cx="0" cy="0"/>
        </a:xfrm>
      </p:grpSpPr>
      <p:sp>
        <p:nvSpPr>
          <p:cNvPr id="8" name="Espace réservé du texte 7"/>
          <p:cNvSpPr>
            <a:spLocks noGrp="1"/>
          </p:cNvSpPr>
          <p:nvPr>
            <p:ph type="body" sz="quarter" idx="13" hasCustomPrompt="1"/>
          </p:nvPr>
        </p:nvSpPr>
        <p:spPr bwMode="gray">
          <a:xfrm>
            <a:off x="684213" y="2520274"/>
            <a:ext cx="7775575" cy="842507"/>
          </a:xfrm>
        </p:spPr>
        <p:txBody>
          <a:bodyPr/>
          <a:lstStyle>
            <a:lvl1pPr>
              <a:spcAft>
                <a:spcPts val="0"/>
              </a:spcAft>
              <a:defRPr sz="2600">
                <a:solidFill>
                  <a:schemeClr val="accent1"/>
                </a:solidFill>
              </a:defRPr>
            </a:lvl1pPr>
            <a:lvl2pPr>
              <a:buNone/>
              <a:defRPr/>
            </a:lvl2pPr>
          </a:lstStyle>
          <a:p>
            <a:pPr lvl="0"/>
            <a:r>
              <a:rPr lang="en-GB" noProof="0" dirty="0"/>
              <a:t>Subtitle</a:t>
            </a:r>
          </a:p>
        </p:txBody>
      </p:sp>
      <p:sp>
        <p:nvSpPr>
          <p:cNvPr id="3" name="Titre 2"/>
          <p:cNvSpPr>
            <a:spLocks noGrp="1"/>
          </p:cNvSpPr>
          <p:nvPr>
            <p:ph type="title" hasCustomPrompt="1"/>
          </p:nvPr>
        </p:nvSpPr>
        <p:spPr bwMode="gray">
          <a:xfrm>
            <a:off x="684213" y="1520788"/>
            <a:ext cx="7775575" cy="989359"/>
          </a:xfrm>
        </p:spPr>
        <p:txBody>
          <a:bodyPr/>
          <a:lstStyle>
            <a:lvl1pPr>
              <a:defRPr sz="3500" b="1" cap="none" baseline="0">
                <a:solidFill>
                  <a:schemeClr val="accent1"/>
                </a:solidFill>
              </a:defRPr>
            </a:lvl1pPr>
          </a:lstStyle>
          <a:p>
            <a:r>
              <a:rPr lang="en-GB" noProof="0" dirty="0"/>
              <a:t>Chapter title</a:t>
            </a:r>
          </a:p>
        </p:txBody>
      </p:sp>
      <p:pic>
        <p:nvPicPr>
          <p:cNvPr id="11" name="Image 10" descr="Logo_40x40_RVB.pdf"/>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gray">
          <a:xfrm>
            <a:off x="3854450" y="0"/>
            <a:ext cx="1435100" cy="1435100"/>
          </a:xfrm>
          <a:prstGeom prst="rect">
            <a:avLst/>
          </a:prstGeom>
        </p:spPr>
      </p:pic>
      <p:sp>
        <p:nvSpPr>
          <p:cNvPr id="15" name="Espace réservé du texte 6"/>
          <p:cNvSpPr>
            <a:spLocks noGrp="1"/>
          </p:cNvSpPr>
          <p:nvPr>
            <p:ph type="body" sz="quarter" idx="15" hasCustomPrompt="1"/>
          </p:nvPr>
        </p:nvSpPr>
        <p:spPr bwMode="gray">
          <a:xfrm>
            <a:off x="1" y="3437394"/>
            <a:ext cx="9144000" cy="2944357"/>
          </a:xfrm>
          <a:solidFill>
            <a:schemeClr val="accent1"/>
          </a:solidFill>
        </p:spPr>
        <p:txBody>
          <a:bodyPr/>
          <a:lstStyle>
            <a:lvl1pPr>
              <a:defRPr sz="100">
                <a:solidFill>
                  <a:srgbClr val="9D9D9C">
                    <a:alpha val="0"/>
                  </a:srgbClr>
                </a:solidFill>
              </a:defRPr>
            </a:lvl1pPr>
          </a:lstStyle>
          <a:p>
            <a:pPr lvl="0"/>
            <a:r>
              <a:rPr lang="en-GB" noProof="0" dirty="0"/>
              <a:t> </a:t>
            </a:r>
          </a:p>
        </p:txBody>
      </p:sp>
      <p:sp>
        <p:nvSpPr>
          <p:cNvPr id="16" name="Espace réservé de la date 10"/>
          <p:cNvSpPr>
            <a:spLocks noGrp="1"/>
          </p:cNvSpPr>
          <p:nvPr>
            <p:ph type="dt" sz="half" idx="10"/>
          </p:nvPr>
        </p:nvSpPr>
        <p:spPr bwMode="gray">
          <a:xfrm>
            <a:off x="684213" y="6381750"/>
            <a:ext cx="2123591" cy="476251"/>
          </a:xfrm>
        </p:spPr>
        <p:txBody>
          <a:bodyPr/>
          <a:lstStyle/>
          <a:p>
            <a:r>
              <a:rPr lang="en-GB" noProof="0" dirty="0"/>
              <a:t>Date: Insert / Header and footer</a:t>
            </a:r>
          </a:p>
        </p:txBody>
      </p:sp>
      <p:sp>
        <p:nvSpPr>
          <p:cNvPr id="17" name="Espace réservé du numéro de diapositive 11"/>
          <p:cNvSpPr>
            <a:spLocks noGrp="1"/>
          </p:cNvSpPr>
          <p:nvPr>
            <p:ph type="sldNum" sz="quarter" idx="11"/>
          </p:nvPr>
        </p:nvSpPr>
        <p:spPr bwMode="gray">
          <a:xfrm>
            <a:off x="8459787" y="6381750"/>
            <a:ext cx="684213" cy="476250"/>
          </a:xfrm>
        </p:spPr>
        <p:txBody>
          <a:bodyPr/>
          <a:lstStyle/>
          <a:p>
            <a:fld id="{10C140CD-8AED-46FF-A9A2-77308F3F39AE}" type="slidenum">
              <a:rPr lang="en-GB" noProof="0" smtClean="0"/>
              <a:t>‹#›</a:t>
            </a:fld>
            <a:endParaRPr lang="en-GB" noProof="0" dirty="0"/>
          </a:p>
        </p:txBody>
      </p:sp>
      <p:sp>
        <p:nvSpPr>
          <p:cNvPr id="18" name="Espace réservé du pied de page 12"/>
          <p:cNvSpPr>
            <a:spLocks noGrp="1"/>
          </p:cNvSpPr>
          <p:nvPr>
            <p:ph type="ftr" sz="quarter" idx="12"/>
          </p:nvPr>
        </p:nvSpPr>
        <p:spPr bwMode="gray">
          <a:xfrm>
            <a:off x="2843808" y="6381750"/>
            <a:ext cx="5615980" cy="476251"/>
          </a:xfrm>
        </p:spPr>
        <p:txBody>
          <a:bodyPr/>
          <a:lstStyle/>
          <a:p>
            <a:r>
              <a:rPr lang="en-GB" noProof="0" dirty="0"/>
              <a:t>Footer can be personalized as follow: Insert / Header and footer</a:t>
            </a:r>
          </a:p>
        </p:txBody>
      </p:sp>
      <p:sp>
        <p:nvSpPr>
          <p:cNvPr id="10" name="Freeform 5"/>
          <p:cNvSpPr>
            <a:spLocks/>
          </p:cNvSpPr>
          <p:nvPr userDrawn="1"/>
        </p:nvSpPr>
        <p:spPr bwMode="gray">
          <a:xfrm>
            <a:off x="0" y="33948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spTree>
    <p:extLst>
      <p:ext uri="{BB962C8B-B14F-4D97-AF65-F5344CB8AC3E}">
        <p14:creationId xmlns:p14="http://schemas.microsoft.com/office/powerpoint/2010/main" val="2430948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_Tex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lvl1pPr>
              <a:defRPr/>
            </a:lvl1pPr>
          </a:lstStyle>
          <a:p>
            <a:r>
              <a:rPr lang="en-GB" noProof="0" dirty="0"/>
              <a:t>Title</a:t>
            </a:r>
          </a:p>
        </p:txBody>
      </p:sp>
      <p:sp>
        <p:nvSpPr>
          <p:cNvPr id="3" name="Espace réservé du contenu 2"/>
          <p:cNvSpPr>
            <a:spLocks noGrp="1"/>
          </p:cNvSpPr>
          <p:nvPr>
            <p:ph idx="1" hasCustomPrompt="1"/>
          </p:nvPr>
        </p:nvSpPr>
        <p:spPr bwMode="gray"/>
        <p:txBody>
          <a:bodyPr/>
          <a:lstStyle>
            <a:lvl2pPr>
              <a:defRPr/>
            </a:lvl2pPr>
            <a:lvl3pPr>
              <a:defRPr/>
            </a:lvl3pPr>
            <a:lvl4pPr>
              <a:defRPr baseline="0"/>
            </a:lvl4pPr>
            <a:lvl5pPr>
              <a:defRPr/>
            </a:lvl5pPr>
          </a:lstStyle>
          <a:p>
            <a:pPr lvl="0"/>
            <a:r>
              <a:rPr lang="en-GB" noProof="0" dirty="0"/>
              <a:t>Text level 1</a:t>
            </a:r>
          </a:p>
          <a:p>
            <a:pPr lvl="1"/>
            <a:r>
              <a:rPr lang="en-GB" noProof="0" dirty="0"/>
              <a:t>Text level 2</a:t>
            </a:r>
          </a:p>
          <a:p>
            <a:pPr lvl="2"/>
            <a:r>
              <a:rPr lang="en-GB" noProof="0" dirty="0"/>
              <a:t>Text level 3</a:t>
            </a:r>
          </a:p>
          <a:p>
            <a:pPr lvl="3"/>
            <a:r>
              <a:rPr lang="en-GB" noProof="0" dirty="0"/>
              <a:t>Text level 4</a:t>
            </a:r>
          </a:p>
          <a:p>
            <a:pPr lvl="4"/>
            <a:r>
              <a:rPr lang="en-GB" noProof="0" dirty="0"/>
              <a:t>Text level 5</a:t>
            </a:r>
          </a:p>
        </p:txBody>
      </p:sp>
      <p:sp>
        <p:nvSpPr>
          <p:cNvPr id="11" name="Espace réservé de la date 10"/>
          <p:cNvSpPr>
            <a:spLocks noGrp="1"/>
          </p:cNvSpPr>
          <p:nvPr>
            <p:ph type="dt" sz="half" idx="10"/>
          </p:nvPr>
        </p:nvSpPr>
        <p:spPr bwMode="gray"/>
        <p:txBody>
          <a:bodyPr/>
          <a:lstStyle/>
          <a:p>
            <a:r>
              <a:rPr lang="en-GB" noProof="0" dirty="0"/>
              <a:t>Date: Insert / Header and footer</a:t>
            </a: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en-GB" noProof="0" smtClean="0"/>
              <a:t>‹#›</a:t>
            </a:fld>
            <a:endParaRPr lang="en-GB" noProof="0" dirty="0"/>
          </a:p>
        </p:txBody>
      </p:sp>
      <p:sp>
        <p:nvSpPr>
          <p:cNvPr id="13" name="Espace réservé du pied de page 12"/>
          <p:cNvSpPr>
            <a:spLocks noGrp="1"/>
          </p:cNvSpPr>
          <p:nvPr>
            <p:ph type="ftr" sz="quarter" idx="12"/>
          </p:nvPr>
        </p:nvSpPr>
        <p:spPr bwMode="gray"/>
        <p:txBody>
          <a:bodyPr/>
          <a:lstStyle/>
          <a:p>
            <a:r>
              <a:rPr lang="en-GB" noProof="0" dirty="0"/>
              <a:t>Footer can be personalized as follow: Insert / Header and footer</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Text_Picture">
    <p:spTree>
      <p:nvGrpSpPr>
        <p:cNvPr id="1" name=""/>
        <p:cNvGrpSpPr/>
        <p:nvPr/>
      </p:nvGrpSpPr>
      <p:grpSpPr>
        <a:xfrm>
          <a:off x="0" y="0"/>
          <a:ext cx="0" cy="0"/>
          <a:chOff x="0" y="0"/>
          <a:chExt cx="0" cy="0"/>
        </a:xfrm>
      </p:grpSpPr>
      <p:sp>
        <p:nvSpPr>
          <p:cNvPr id="14" name="Espace réservé pour une image  13"/>
          <p:cNvSpPr>
            <a:spLocks noGrp="1"/>
          </p:cNvSpPr>
          <p:nvPr>
            <p:ph type="pic" sz="quarter" idx="14" hasCustomPrompt="1"/>
          </p:nvPr>
        </p:nvSpPr>
        <p:spPr bwMode="gray">
          <a:xfrm>
            <a:off x="0" y="3429000"/>
            <a:ext cx="9144000" cy="2944800"/>
          </a:xfrm>
          <a:prstGeom prst="rect">
            <a:avLst/>
          </a:prstGeom>
        </p:spPr>
        <p:txBody>
          <a:bodyPr wrap="square" lIns="2880000" rIns="2880000" anchor="ctr" anchorCtr="0">
            <a:noAutofit/>
          </a:bodyPr>
          <a:lstStyle>
            <a:lvl1pPr marL="0" marR="0" indent="0" algn="ctr" defTabSz="914400" rtl="0" eaLnBrk="1" fontAlgn="auto" latinLnBrk="0" hangingPunct="1">
              <a:lnSpc>
                <a:spcPct val="110000"/>
              </a:lnSpc>
              <a:spcBef>
                <a:spcPts val="0"/>
              </a:spcBef>
              <a:spcAft>
                <a:spcPts val="3000"/>
              </a:spcAft>
              <a:buClrTx/>
              <a:buSzPct val="25000"/>
              <a:buFontTx/>
              <a:buNone/>
              <a:tabLst/>
              <a:defRPr>
                <a:solidFill>
                  <a:schemeClr val="accent2"/>
                </a:solidFill>
              </a:defRPr>
            </a:lvl1pPr>
          </a:lstStyle>
          <a:p>
            <a:r>
              <a:rPr lang="en-GB" noProof="0" dirty="0"/>
              <a:t>Corporate visual or data elements: Select the icon to insert a picture then place the visual into background position (Right click with the mouse / Send to back)</a:t>
            </a:r>
          </a:p>
        </p:txBody>
      </p:sp>
      <p:sp>
        <p:nvSpPr>
          <p:cNvPr id="2" name="Titre 1"/>
          <p:cNvSpPr>
            <a:spLocks noGrp="1"/>
          </p:cNvSpPr>
          <p:nvPr>
            <p:ph type="title" hasCustomPrompt="1"/>
          </p:nvPr>
        </p:nvSpPr>
        <p:spPr bwMode="gray"/>
        <p:txBody>
          <a:bodyPr/>
          <a:lstStyle>
            <a:lvl1pPr>
              <a:defRPr/>
            </a:lvl1pPr>
          </a:lstStyle>
          <a:p>
            <a:r>
              <a:rPr lang="en-GB" noProof="0" dirty="0"/>
              <a:t>Title</a:t>
            </a:r>
          </a:p>
        </p:txBody>
      </p:sp>
      <p:sp>
        <p:nvSpPr>
          <p:cNvPr id="3" name="Espace réservé du contenu 2"/>
          <p:cNvSpPr>
            <a:spLocks noGrp="1"/>
          </p:cNvSpPr>
          <p:nvPr>
            <p:ph idx="1" hasCustomPrompt="1"/>
          </p:nvPr>
        </p:nvSpPr>
        <p:spPr bwMode="gray">
          <a:xfrm>
            <a:off x="684213" y="1304925"/>
            <a:ext cx="7775575" cy="2016064"/>
          </a:xfrm>
        </p:spPr>
        <p:txBody>
          <a:bodyPr/>
          <a:lstStyle>
            <a:lvl2pPr>
              <a:defRPr/>
            </a:lvl2pPr>
            <a:lvl3pPr>
              <a:defRPr/>
            </a:lvl3pPr>
            <a:lvl4pPr>
              <a:defRPr baseline="0"/>
            </a:lvl4pPr>
            <a:lvl5pPr>
              <a:defRPr/>
            </a:lvl5pPr>
          </a:lstStyle>
          <a:p>
            <a:pPr lvl="0"/>
            <a:r>
              <a:rPr lang="en-GB" noProof="0" dirty="0"/>
              <a:t>Text level 1</a:t>
            </a:r>
          </a:p>
          <a:p>
            <a:pPr lvl="1"/>
            <a:r>
              <a:rPr lang="en-GB" noProof="0" dirty="0"/>
              <a:t>Text level 2</a:t>
            </a:r>
          </a:p>
          <a:p>
            <a:pPr lvl="2"/>
            <a:r>
              <a:rPr lang="en-GB" noProof="0" dirty="0"/>
              <a:t>Text level 3</a:t>
            </a:r>
          </a:p>
          <a:p>
            <a:pPr lvl="3"/>
            <a:r>
              <a:rPr lang="en-GB" noProof="0" dirty="0"/>
              <a:t>Text level 4</a:t>
            </a:r>
          </a:p>
          <a:p>
            <a:pPr lvl="4"/>
            <a:r>
              <a:rPr lang="en-GB" noProof="0" dirty="0"/>
              <a:t>Text level 5</a:t>
            </a:r>
          </a:p>
        </p:txBody>
      </p:sp>
      <p:sp>
        <p:nvSpPr>
          <p:cNvPr id="11" name="Espace réservé de la date 10"/>
          <p:cNvSpPr>
            <a:spLocks noGrp="1"/>
          </p:cNvSpPr>
          <p:nvPr>
            <p:ph type="dt" sz="half" idx="10"/>
          </p:nvPr>
        </p:nvSpPr>
        <p:spPr bwMode="gray"/>
        <p:txBody>
          <a:bodyPr/>
          <a:lstStyle/>
          <a:p>
            <a:r>
              <a:rPr lang="en-GB" noProof="0" dirty="0"/>
              <a:t>Date: Insert / Header and footer</a:t>
            </a: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en-GB" noProof="0" smtClean="0"/>
              <a:t>‹#›</a:t>
            </a:fld>
            <a:endParaRPr lang="en-GB" noProof="0" dirty="0"/>
          </a:p>
        </p:txBody>
      </p:sp>
      <p:sp>
        <p:nvSpPr>
          <p:cNvPr id="13" name="Espace réservé du pied de page 12"/>
          <p:cNvSpPr>
            <a:spLocks noGrp="1"/>
          </p:cNvSpPr>
          <p:nvPr>
            <p:ph type="ftr" sz="quarter" idx="12"/>
          </p:nvPr>
        </p:nvSpPr>
        <p:spPr bwMode="gray"/>
        <p:txBody>
          <a:bodyPr/>
          <a:lstStyle/>
          <a:p>
            <a:r>
              <a:rPr lang="en-GB" noProof="0" dirty="0"/>
              <a:t>Footer can be personalized as follow: Insert / Header and footer</a:t>
            </a:r>
          </a:p>
        </p:txBody>
      </p:sp>
      <p:sp>
        <p:nvSpPr>
          <p:cNvPr id="17" name="Espace réservé du texte 16"/>
          <p:cNvSpPr>
            <a:spLocks noGrp="1"/>
          </p:cNvSpPr>
          <p:nvPr>
            <p:ph type="body" sz="quarter" idx="15" hasCustomPrompt="1"/>
          </p:nvPr>
        </p:nvSpPr>
        <p:spPr bwMode="gray">
          <a:xfrm>
            <a:off x="0" y="6339600"/>
            <a:ext cx="9153525" cy="43200"/>
          </a:xfrm>
          <a:custGeom>
            <a:avLst/>
            <a:gdLst>
              <a:gd name="connsiteX0" fmla="*/ 4576286 w 9153525"/>
              <a:gd name="connsiteY0" fmla="*/ 0 h 74613"/>
              <a:gd name="connsiteX1" fmla="*/ 9153525 w 9153525"/>
              <a:gd name="connsiteY1" fmla="*/ 62348 h 74613"/>
              <a:gd name="connsiteX2" fmla="*/ 9153525 w 9153525"/>
              <a:gd name="connsiteY2" fmla="*/ 74613 h 74613"/>
              <a:gd name="connsiteX3" fmla="*/ 0 w 9153525"/>
              <a:gd name="connsiteY3" fmla="*/ 74613 h 74613"/>
              <a:gd name="connsiteX4" fmla="*/ 0 w 9153525"/>
              <a:gd name="connsiteY4" fmla="*/ 62348 h 74613"/>
              <a:gd name="connsiteX5" fmla="*/ 4576286 w 9153525"/>
              <a:gd name="connsiteY5" fmla="*/ 0 h 7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3525" h="74613">
                <a:moveTo>
                  <a:pt x="4576286" y="0"/>
                </a:moveTo>
                <a:cubicBezTo>
                  <a:pt x="6191670" y="0"/>
                  <a:pt x="7735535" y="21464"/>
                  <a:pt x="9153525" y="62348"/>
                </a:cubicBezTo>
                <a:lnTo>
                  <a:pt x="9153525" y="74613"/>
                </a:lnTo>
                <a:lnTo>
                  <a:pt x="0" y="74613"/>
                </a:lnTo>
                <a:lnTo>
                  <a:pt x="0" y="62348"/>
                </a:lnTo>
                <a:cubicBezTo>
                  <a:pt x="1417991" y="21464"/>
                  <a:pt x="2961855" y="0"/>
                  <a:pt x="4576286" y="0"/>
                </a:cubicBezTo>
                <a:close/>
              </a:path>
            </a:pathLst>
          </a:custGeom>
          <a:solidFill>
            <a:srgbClr val="FFDC00"/>
          </a:solidFill>
        </p:spPr>
        <p:txBody>
          <a:bodyPr wrap="square">
            <a:noAutofit/>
          </a:bodyPr>
          <a:lstStyle>
            <a:lvl1pPr>
              <a:defRPr sz="100">
                <a:solidFill>
                  <a:srgbClr val="9D9D9C">
                    <a:alpha val="0"/>
                  </a:srgbClr>
                </a:solidFill>
              </a:defRPr>
            </a:lvl1pPr>
          </a:lstStyle>
          <a:p>
            <a:pPr lvl="0"/>
            <a:r>
              <a:rPr lang="en-GB" noProof="0" dirty="0"/>
              <a:t> </a:t>
            </a:r>
          </a:p>
        </p:txBody>
      </p:sp>
    </p:spTree>
    <p:extLst>
      <p:ext uri="{BB962C8B-B14F-4D97-AF65-F5344CB8AC3E}">
        <p14:creationId xmlns:p14="http://schemas.microsoft.com/office/powerpoint/2010/main" val="1128681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Cover_Gradient">
    <p:spTree>
      <p:nvGrpSpPr>
        <p:cNvPr id="1" name=""/>
        <p:cNvGrpSpPr/>
        <p:nvPr/>
      </p:nvGrpSpPr>
      <p:grpSpPr>
        <a:xfrm>
          <a:off x="0" y="0"/>
          <a:ext cx="0" cy="0"/>
          <a:chOff x="0" y="0"/>
          <a:chExt cx="0" cy="0"/>
        </a:xfrm>
      </p:grpSpPr>
      <p:sp>
        <p:nvSpPr>
          <p:cNvPr id="12" name="Rectangle 11"/>
          <p:cNvSpPr/>
          <p:nvPr userDrawn="1"/>
        </p:nvSpPr>
        <p:spPr bwMode="gray">
          <a:xfrm>
            <a:off x="0" y="-2364"/>
            <a:ext cx="9143622" cy="68603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1" name="Rectangle 10"/>
          <p:cNvSpPr/>
          <p:nvPr userDrawn="1"/>
        </p:nvSpPr>
        <p:spPr bwMode="gray">
          <a:xfrm>
            <a:off x="0" y="3437394"/>
            <a:ext cx="9143622" cy="3420606"/>
          </a:xfrm>
          <a:prstGeom prst="rect">
            <a:avLst/>
          </a:prstGeom>
          <a:gradFill>
            <a:gsLst>
              <a:gs pos="100000">
                <a:srgbClr val="00B5D2"/>
              </a:gs>
              <a:gs pos="0">
                <a:srgbClr val="0076A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Espace réservé de la date 3"/>
          <p:cNvSpPr>
            <a:spLocks noGrp="1"/>
          </p:cNvSpPr>
          <p:nvPr>
            <p:ph type="dt" sz="half" idx="10"/>
          </p:nvPr>
        </p:nvSpPr>
        <p:spPr bwMode="gray">
          <a:xfrm>
            <a:off x="684213" y="6381750"/>
            <a:ext cx="8135937" cy="476251"/>
          </a:xfrm>
        </p:spPr>
        <p:txBody>
          <a:bodyPr/>
          <a:lstStyle/>
          <a:p>
            <a:pPr algn="r"/>
            <a:fld id="{16D4F688-07A1-47AD-8206-ED00D4F39EC3}" type="datetime1">
              <a:rPr lang="en-US" noProof="0" smtClean="0">
                <a:solidFill>
                  <a:schemeClr val="bg1"/>
                </a:solidFill>
              </a:rPr>
              <a:t>2/7/2019</a:t>
            </a:fld>
            <a:endParaRPr lang="en-GB" noProof="0" dirty="0">
              <a:solidFill>
                <a:schemeClr val="bg1"/>
              </a:solidFill>
            </a:endParaRPr>
          </a:p>
        </p:txBody>
      </p:sp>
      <p:sp>
        <p:nvSpPr>
          <p:cNvPr id="5" name="Espace réservé du pied de page 4"/>
          <p:cNvSpPr>
            <a:spLocks noGrp="1"/>
          </p:cNvSpPr>
          <p:nvPr>
            <p:ph type="ftr" sz="quarter" idx="11"/>
          </p:nvPr>
        </p:nvSpPr>
        <p:spPr bwMode="gray">
          <a:xfrm>
            <a:off x="0" y="6381750"/>
            <a:ext cx="684213" cy="476251"/>
          </a:xfrm>
        </p:spPr>
        <p:txBody>
          <a:bodyPr/>
          <a:lstStyle>
            <a:lvl1pPr>
              <a:defRPr sz="100">
                <a:solidFill>
                  <a:schemeClr val="tx1">
                    <a:alpha val="0"/>
                  </a:schemeClr>
                </a:solidFill>
              </a:defRPr>
            </a:lvl1pPr>
          </a:lstStyle>
          <a:p>
            <a:r>
              <a:rPr lang="en-GB" noProof="0" dirty="0"/>
              <a:t>Level 1 AtoN Manager Course</a:t>
            </a:r>
          </a:p>
        </p:txBody>
      </p:sp>
      <p:sp>
        <p:nvSpPr>
          <p:cNvPr id="6" name="Espace réservé du numéro de diapositive 5"/>
          <p:cNvSpPr>
            <a:spLocks noGrp="1"/>
          </p:cNvSpPr>
          <p:nvPr>
            <p:ph type="sldNum" sz="quarter" idx="12"/>
          </p:nvPr>
        </p:nvSpPr>
        <p:spPr bwMode="gray">
          <a:xfrm>
            <a:off x="1" y="6381750"/>
            <a:ext cx="684212" cy="476250"/>
          </a:xfrm>
        </p:spPr>
        <p:txBody>
          <a:bodyPr/>
          <a:lstStyle>
            <a:lvl1pPr>
              <a:defRPr sz="100">
                <a:solidFill>
                  <a:schemeClr val="tx1">
                    <a:alpha val="0"/>
                  </a:schemeClr>
                </a:solidFill>
              </a:defRPr>
            </a:lvl1pPr>
          </a:lstStyle>
          <a:p>
            <a:fld id="{10C140CD-8AED-46FF-A9A2-77308F3F39AE}" type="slidenum">
              <a:rPr lang="en-GB" noProof="0" smtClean="0"/>
              <a:pPr/>
              <a:t>‹#›</a:t>
            </a:fld>
            <a:endParaRPr lang="en-GB" noProof="0" dirty="0"/>
          </a:p>
        </p:txBody>
      </p:sp>
      <p:sp>
        <p:nvSpPr>
          <p:cNvPr id="8" name="Espace réservé du texte 7"/>
          <p:cNvSpPr>
            <a:spLocks noGrp="1"/>
          </p:cNvSpPr>
          <p:nvPr>
            <p:ph type="body" sz="quarter" idx="13" hasCustomPrompt="1"/>
          </p:nvPr>
        </p:nvSpPr>
        <p:spPr bwMode="gray">
          <a:xfrm>
            <a:off x="684213" y="4797152"/>
            <a:ext cx="7775575" cy="1584598"/>
          </a:xfrm>
        </p:spPr>
        <p:txBody>
          <a:bodyPr/>
          <a:lstStyle>
            <a:lvl1pPr>
              <a:spcAft>
                <a:spcPts val="0"/>
              </a:spcAft>
              <a:defRPr sz="2600">
                <a:solidFill>
                  <a:schemeClr val="bg1"/>
                </a:solidFill>
              </a:defRPr>
            </a:lvl1pPr>
            <a:lvl2pPr>
              <a:buNone/>
              <a:defRPr/>
            </a:lvl2pPr>
          </a:lstStyle>
          <a:p>
            <a:pPr lvl="0"/>
            <a:r>
              <a:rPr lang="en-GB" noProof="0" dirty="0"/>
              <a:t>Subtitle</a:t>
            </a:r>
          </a:p>
        </p:txBody>
      </p:sp>
      <p:sp>
        <p:nvSpPr>
          <p:cNvPr id="3" name="Titre 2"/>
          <p:cNvSpPr>
            <a:spLocks noGrp="1"/>
          </p:cNvSpPr>
          <p:nvPr>
            <p:ph type="title" hasCustomPrompt="1"/>
          </p:nvPr>
        </p:nvSpPr>
        <p:spPr bwMode="gray">
          <a:xfrm>
            <a:off x="684213" y="3429000"/>
            <a:ext cx="7775575" cy="1188131"/>
          </a:xfrm>
        </p:spPr>
        <p:txBody>
          <a:bodyPr/>
          <a:lstStyle>
            <a:lvl1pPr>
              <a:defRPr sz="3500" cap="all" baseline="0">
                <a:solidFill>
                  <a:schemeClr val="bg1"/>
                </a:solidFill>
              </a:defRPr>
            </a:lvl1pPr>
          </a:lstStyle>
          <a:p>
            <a:r>
              <a:rPr lang="en-GB" noProof="0" dirty="0"/>
              <a:t>Title</a:t>
            </a:r>
          </a:p>
        </p:txBody>
      </p:sp>
      <p:pic>
        <p:nvPicPr>
          <p:cNvPr id="10" name="Image 9" descr="Logo_couv_70x70_RVB.pdf"/>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gray">
          <a:xfrm>
            <a:off x="3300806" y="-2364"/>
            <a:ext cx="2520000" cy="2520000"/>
          </a:xfrm>
          <a:prstGeom prst="rect">
            <a:avLst/>
          </a:prstGeom>
        </p:spPr>
      </p:pic>
      <p:sp>
        <p:nvSpPr>
          <p:cNvPr id="14" name="Freeform 5"/>
          <p:cNvSpPr>
            <a:spLocks/>
          </p:cNvSpPr>
          <p:nvPr userDrawn="1"/>
        </p:nvSpPr>
        <p:spPr bwMode="gray">
          <a:xfrm>
            <a:off x="0" y="33948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spTree>
    <p:extLst>
      <p:ext uri="{BB962C8B-B14F-4D97-AF65-F5344CB8AC3E}">
        <p14:creationId xmlns:p14="http://schemas.microsoft.com/office/powerpoint/2010/main" val="3339610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emf"/><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2.png"/><Relationship Id="rId5" Type="http://schemas.openxmlformats.org/officeDocument/2006/relationships/slideLayout" Target="../slideLayouts/slideLayout25.xml"/><Relationship Id="rId10" Type="http://schemas.openxmlformats.org/officeDocument/2006/relationships/image" Target="../media/image1.emf"/><Relationship Id="rId4" Type="http://schemas.openxmlformats.org/officeDocument/2006/relationships/slideLayout" Target="../slideLayouts/slideLayout24.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684213" y="260649"/>
            <a:ext cx="7775575" cy="936326"/>
          </a:xfrm>
          <a:prstGeom prst="rect">
            <a:avLst/>
          </a:prstGeom>
        </p:spPr>
        <p:txBody>
          <a:bodyPr vert="horz" lIns="0" tIns="0" rIns="0" bIns="0" rtlCol="0" anchor="b" anchorCtr="0">
            <a:noAutofit/>
          </a:bodyPr>
          <a:lstStyle/>
          <a:p>
            <a:r>
              <a:rPr lang="en-GB" noProof="0" dirty="0"/>
              <a:t>Title</a:t>
            </a:r>
          </a:p>
        </p:txBody>
      </p:sp>
      <p:sp>
        <p:nvSpPr>
          <p:cNvPr id="3" name="Espace réservé du texte 2"/>
          <p:cNvSpPr>
            <a:spLocks noGrp="1"/>
          </p:cNvSpPr>
          <p:nvPr>
            <p:ph type="body" idx="1"/>
          </p:nvPr>
        </p:nvSpPr>
        <p:spPr bwMode="gray">
          <a:xfrm>
            <a:off x="684213" y="1304924"/>
            <a:ext cx="7775575" cy="4932363"/>
          </a:xfrm>
          <a:prstGeom prst="rect">
            <a:avLst/>
          </a:prstGeom>
        </p:spPr>
        <p:txBody>
          <a:bodyPr vert="horz" lIns="0" tIns="0" rIns="0" bIns="0" rtlCol="0" anchor="t" anchorCtr="0">
            <a:noAutofit/>
          </a:bodyPr>
          <a:lstStyle/>
          <a:p>
            <a:pPr lvl="0"/>
            <a:r>
              <a:rPr lang="en-GB" noProof="0" dirty="0"/>
              <a:t>Text level 1</a:t>
            </a:r>
          </a:p>
          <a:p>
            <a:pPr lvl="1"/>
            <a:r>
              <a:rPr lang="en-GB" noProof="0" dirty="0"/>
              <a:t>Text level 2</a:t>
            </a:r>
          </a:p>
          <a:p>
            <a:pPr lvl="2"/>
            <a:r>
              <a:rPr lang="en-GB" noProof="0" dirty="0"/>
              <a:t>Text level 3</a:t>
            </a:r>
          </a:p>
          <a:p>
            <a:pPr lvl="3"/>
            <a:r>
              <a:rPr lang="en-GB" noProof="0" dirty="0"/>
              <a:t>Text level 4</a:t>
            </a:r>
          </a:p>
          <a:p>
            <a:pPr lvl="4"/>
            <a:r>
              <a:rPr lang="en-GB" noProof="0" dirty="0"/>
              <a:t>Text level 5</a:t>
            </a:r>
          </a:p>
        </p:txBody>
      </p:sp>
      <p:sp>
        <p:nvSpPr>
          <p:cNvPr id="4" name="Espace réservé de la date 3"/>
          <p:cNvSpPr>
            <a:spLocks noGrp="1"/>
          </p:cNvSpPr>
          <p:nvPr>
            <p:ph type="dt" sz="half" idx="2"/>
          </p:nvPr>
        </p:nvSpPr>
        <p:spPr bwMode="gray">
          <a:xfrm>
            <a:off x="684213" y="6381750"/>
            <a:ext cx="2123591" cy="476251"/>
          </a:xfrm>
          <a:prstGeom prst="rect">
            <a:avLst/>
          </a:prstGeom>
        </p:spPr>
        <p:txBody>
          <a:bodyPr vert="horz" lIns="0" tIns="0" rIns="0" bIns="0" rtlCol="0" anchor="ctr" anchorCtr="0">
            <a:noAutofit/>
          </a:bodyPr>
          <a:lstStyle>
            <a:lvl1pPr algn="l">
              <a:defRPr sz="1100">
                <a:solidFill>
                  <a:schemeClr val="tx1"/>
                </a:solidFill>
              </a:defRPr>
            </a:lvl1pPr>
          </a:lstStyle>
          <a:p>
            <a:r>
              <a:rPr lang="en-GB" noProof="0" dirty="0"/>
              <a:t>Date: Insert / Header and footer</a:t>
            </a:r>
          </a:p>
        </p:txBody>
      </p:sp>
      <p:sp>
        <p:nvSpPr>
          <p:cNvPr id="5" name="Espace réservé du pied de page 4"/>
          <p:cNvSpPr>
            <a:spLocks noGrp="1"/>
          </p:cNvSpPr>
          <p:nvPr>
            <p:ph type="ftr" sz="quarter" idx="3"/>
          </p:nvPr>
        </p:nvSpPr>
        <p:spPr bwMode="gray">
          <a:xfrm>
            <a:off x="2843808" y="6381750"/>
            <a:ext cx="5615980" cy="476251"/>
          </a:xfrm>
          <a:prstGeom prst="rect">
            <a:avLst/>
          </a:prstGeom>
        </p:spPr>
        <p:txBody>
          <a:bodyPr vert="horz" lIns="0" tIns="0" rIns="0" bIns="0" rtlCol="0" anchor="ctr" anchorCtr="0">
            <a:noAutofit/>
          </a:bodyPr>
          <a:lstStyle>
            <a:lvl1pPr algn="r">
              <a:defRPr sz="1100">
                <a:solidFill>
                  <a:schemeClr val="tx1"/>
                </a:solidFill>
              </a:defRPr>
            </a:lvl1pPr>
          </a:lstStyle>
          <a:p>
            <a:r>
              <a:rPr lang="en-GB" noProof="0" dirty="0"/>
              <a:t>Footer can be personalized as follow: Insert / Header and footer</a:t>
            </a:r>
          </a:p>
        </p:txBody>
      </p:sp>
      <p:sp>
        <p:nvSpPr>
          <p:cNvPr id="6" name="Espace réservé du numéro de diapositive 5"/>
          <p:cNvSpPr>
            <a:spLocks noGrp="1"/>
          </p:cNvSpPr>
          <p:nvPr>
            <p:ph type="sldNum" sz="quarter" idx="4"/>
          </p:nvPr>
        </p:nvSpPr>
        <p:spPr bwMode="gray">
          <a:xfrm>
            <a:off x="8459787" y="6381750"/>
            <a:ext cx="684213" cy="476250"/>
          </a:xfrm>
          <a:prstGeom prst="rect">
            <a:avLst/>
          </a:prstGeom>
        </p:spPr>
        <p:txBody>
          <a:bodyPr vert="horz" lIns="0" tIns="0" rIns="0" bIns="0" rtlCol="0" anchor="ctr" anchorCtr="0">
            <a:noAutofit/>
          </a:bodyPr>
          <a:lstStyle>
            <a:lvl1pPr algn="ctr">
              <a:defRPr sz="1100" b="1">
                <a:solidFill>
                  <a:schemeClr val="tx1"/>
                </a:solidFill>
              </a:defRPr>
            </a:lvl1pPr>
          </a:lstStyle>
          <a:p>
            <a:fld id="{10C140CD-8AED-46FF-A9A2-77308F3F39AE}" type="slidenum">
              <a:rPr lang="en-GB" noProof="0" smtClean="0"/>
              <a:pPr/>
              <a:t>‹#›</a:t>
            </a:fld>
            <a:endParaRPr lang="en-GB" noProof="0" dirty="0"/>
          </a:p>
        </p:txBody>
      </p:sp>
      <p:sp>
        <p:nvSpPr>
          <p:cNvPr id="8" name="Freeform 5"/>
          <p:cNvSpPr>
            <a:spLocks/>
          </p:cNvSpPr>
          <p:nvPr/>
        </p:nvSpPr>
        <p:spPr bwMode="gray">
          <a:xfrm>
            <a:off x="0" y="63396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pic>
        <p:nvPicPr>
          <p:cNvPr id="9" name="Image 8" descr="suite_15x15_RVB.pdf"/>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bwMode="gray">
          <a:xfrm>
            <a:off x="8388424" y="152636"/>
            <a:ext cx="546100" cy="546100"/>
          </a:xfrm>
          <a:prstGeom prst="rect">
            <a:avLst/>
          </a:prstGeom>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63" r:id="rId7"/>
    <p:sldLayoutId id="2147483673" r:id="rId8"/>
    <p:sldLayoutId id="2147483674" r:id="rId9"/>
    <p:sldLayoutId id="2147483696" r:id="rId10"/>
  </p:sldLayoutIdLst>
  <p:hf sldNum="0" hdr="0" ftr="0"/>
  <p:txStyles>
    <p:titleStyle>
      <a:lvl1pPr algn="l" defTabSz="914400" rtl="0" eaLnBrk="1" latinLnBrk="0" hangingPunct="1">
        <a:lnSpc>
          <a:spcPct val="100000"/>
        </a:lnSpc>
        <a:spcBef>
          <a:spcPts val="0"/>
        </a:spcBef>
        <a:spcAft>
          <a:spcPts val="0"/>
        </a:spcAft>
        <a:buNone/>
        <a:defRPr sz="2600" b="0"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0"/>
        </a:spcBef>
        <a:spcAft>
          <a:spcPts val="3000"/>
        </a:spcAft>
        <a:buSzPct val="25000"/>
        <a:buFontTx/>
        <a:buBlip>
          <a:blip r:embed="rId13"/>
        </a:buBlip>
        <a:defRPr sz="1700" kern="1200">
          <a:solidFill>
            <a:srgbClr val="9D9D9C"/>
          </a:solidFill>
          <a:latin typeface="+mn-lt"/>
          <a:ea typeface="+mn-ea"/>
          <a:cs typeface="+mn-cs"/>
        </a:defRPr>
      </a:lvl1pPr>
      <a:lvl2pPr marL="0" indent="0" algn="l" defTabSz="914400" rtl="0" eaLnBrk="1" latinLnBrk="0" hangingPunct="1">
        <a:lnSpc>
          <a:spcPct val="100000"/>
        </a:lnSpc>
        <a:spcBef>
          <a:spcPts val="0"/>
        </a:spcBef>
        <a:spcAft>
          <a:spcPts val="0"/>
        </a:spcAft>
        <a:buSzPct val="25000"/>
        <a:buFontTx/>
        <a:buBlip>
          <a:blip r:embed="rId13"/>
        </a:buBlip>
        <a:defRPr sz="1350" kern="1200">
          <a:solidFill>
            <a:schemeClr val="tx1"/>
          </a:solidFill>
          <a:latin typeface="+mn-lt"/>
          <a:ea typeface="+mn-ea"/>
          <a:cs typeface="+mn-cs"/>
        </a:defRPr>
      </a:lvl2pPr>
      <a:lvl3pPr marL="288000" indent="-288000" algn="l" defTabSz="914400" rtl="0" eaLnBrk="1" latinLnBrk="0" hangingPunct="1">
        <a:lnSpc>
          <a:spcPct val="100000"/>
        </a:lnSpc>
        <a:spcBef>
          <a:spcPts val="0"/>
        </a:spcBef>
        <a:spcAft>
          <a:spcPts val="0"/>
        </a:spcAft>
        <a:buClr>
          <a:schemeClr val="accent1"/>
        </a:buClr>
        <a:buSzPct val="100000"/>
        <a:buFont typeface="Calibri" panose="020F0502020204030204" pitchFamily="34" charset="0"/>
        <a:buChar char="•"/>
        <a:defRPr sz="1350" kern="1200">
          <a:solidFill>
            <a:schemeClr val="tx1"/>
          </a:solidFill>
          <a:latin typeface="+mn-lt"/>
          <a:ea typeface="+mn-ea"/>
          <a:cs typeface="+mn-cs"/>
        </a:defRPr>
      </a:lvl3pPr>
      <a:lvl4pPr marL="576000" indent="-288000" algn="l" defTabSz="914400" rtl="0" eaLnBrk="1" latinLnBrk="0" hangingPunct="1">
        <a:lnSpc>
          <a:spcPct val="100000"/>
        </a:lnSpc>
        <a:spcBef>
          <a:spcPts val="0"/>
        </a:spcBef>
        <a:spcAft>
          <a:spcPts val="0"/>
        </a:spcAft>
        <a:buClr>
          <a:schemeClr val="accent2"/>
        </a:buClr>
        <a:buSzPct val="100000"/>
        <a:buFont typeface="Arial" panose="020B0604020202020204" pitchFamily="34" charset="0"/>
        <a:buChar char="•"/>
        <a:defRPr sz="1350" kern="1200">
          <a:solidFill>
            <a:schemeClr val="tx1"/>
          </a:solidFill>
          <a:latin typeface="+mn-lt"/>
          <a:ea typeface="+mn-ea"/>
          <a:cs typeface="+mn-cs"/>
        </a:defRPr>
      </a:lvl4pPr>
      <a:lvl5pPr marL="864000" indent="-288000" algn="l" defTabSz="914400" rtl="0" eaLnBrk="1" latinLnBrk="0" hangingPunct="1">
        <a:lnSpc>
          <a:spcPct val="100000"/>
        </a:lnSpc>
        <a:spcBef>
          <a:spcPts val="0"/>
        </a:spcBef>
        <a:spcAft>
          <a:spcPts val="0"/>
        </a:spcAft>
        <a:buClr>
          <a:schemeClr val="accent5"/>
        </a:buClr>
        <a:buSzPct val="100000"/>
        <a:buFont typeface="Arial" panose="020B0604020202020204" pitchFamily="34" charset="0"/>
        <a:buChar char="•"/>
        <a:defRPr sz="135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684213" y="260649"/>
            <a:ext cx="7775575" cy="936326"/>
          </a:xfrm>
          <a:prstGeom prst="rect">
            <a:avLst/>
          </a:prstGeom>
        </p:spPr>
        <p:txBody>
          <a:bodyPr vert="horz" lIns="0" tIns="0" rIns="0" bIns="0" rtlCol="0" anchor="b" anchorCtr="0">
            <a:noAutofit/>
          </a:bodyPr>
          <a:lstStyle/>
          <a:p>
            <a:r>
              <a:rPr lang="en-GB" noProof="0" dirty="0"/>
              <a:t>Title</a:t>
            </a:r>
          </a:p>
        </p:txBody>
      </p:sp>
      <p:sp>
        <p:nvSpPr>
          <p:cNvPr id="3" name="Espace réservé du texte 2"/>
          <p:cNvSpPr>
            <a:spLocks noGrp="1"/>
          </p:cNvSpPr>
          <p:nvPr>
            <p:ph type="body" idx="1"/>
          </p:nvPr>
        </p:nvSpPr>
        <p:spPr bwMode="gray">
          <a:xfrm>
            <a:off x="684213" y="1304924"/>
            <a:ext cx="7775575" cy="4932363"/>
          </a:xfrm>
          <a:prstGeom prst="rect">
            <a:avLst/>
          </a:prstGeom>
        </p:spPr>
        <p:txBody>
          <a:bodyPr vert="horz" lIns="0" tIns="0" rIns="0" bIns="0" rtlCol="0" anchor="t" anchorCtr="0">
            <a:noAutofit/>
          </a:bodyPr>
          <a:lstStyle/>
          <a:p>
            <a:pPr lvl="0"/>
            <a:r>
              <a:rPr lang="en-GB" noProof="0" dirty="0"/>
              <a:t>Text level 1</a:t>
            </a:r>
          </a:p>
          <a:p>
            <a:pPr lvl="1"/>
            <a:r>
              <a:rPr lang="en-GB" noProof="0" dirty="0"/>
              <a:t>Text level 2</a:t>
            </a:r>
          </a:p>
          <a:p>
            <a:pPr lvl="2"/>
            <a:r>
              <a:rPr lang="en-GB" noProof="0" dirty="0"/>
              <a:t>Text level 3</a:t>
            </a:r>
          </a:p>
          <a:p>
            <a:pPr lvl="3"/>
            <a:r>
              <a:rPr lang="en-GB" noProof="0" dirty="0"/>
              <a:t>Text level 4</a:t>
            </a:r>
          </a:p>
          <a:p>
            <a:pPr lvl="4"/>
            <a:r>
              <a:rPr lang="en-GB" noProof="0" dirty="0"/>
              <a:t>Text level 5</a:t>
            </a:r>
          </a:p>
        </p:txBody>
      </p:sp>
      <p:sp>
        <p:nvSpPr>
          <p:cNvPr id="4" name="Espace réservé de la date 3"/>
          <p:cNvSpPr>
            <a:spLocks noGrp="1"/>
          </p:cNvSpPr>
          <p:nvPr>
            <p:ph type="dt" sz="half" idx="2"/>
          </p:nvPr>
        </p:nvSpPr>
        <p:spPr bwMode="gray">
          <a:xfrm>
            <a:off x="684213" y="6381750"/>
            <a:ext cx="2123591" cy="476251"/>
          </a:xfrm>
          <a:prstGeom prst="rect">
            <a:avLst/>
          </a:prstGeom>
        </p:spPr>
        <p:txBody>
          <a:bodyPr vert="horz" lIns="0" tIns="0" rIns="0" bIns="0" rtlCol="0" anchor="ctr" anchorCtr="0">
            <a:noAutofit/>
          </a:bodyPr>
          <a:lstStyle>
            <a:lvl1pPr algn="l">
              <a:defRPr sz="1100">
                <a:solidFill>
                  <a:schemeClr val="tx1"/>
                </a:solidFill>
              </a:defRPr>
            </a:lvl1pPr>
          </a:lstStyle>
          <a:p>
            <a:fld id="{C2639FCD-18F0-4BA1-A1A8-4A97B8492B8B}" type="datetime1">
              <a:rPr lang="en-US" smtClean="0">
                <a:solidFill>
                  <a:prstClr val="black"/>
                </a:solidFill>
              </a:rPr>
              <a:pPr/>
              <a:t>2/7/2019</a:t>
            </a:fld>
            <a:endParaRPr lang="en-GB" dirty="0">
              <a:solidFill>
                <a:prstClr val="black"/>
              </a:solidFill>
            </a:endParaRPr>
          </a:p>
        </p:txBody>
      </p:sp>
      <p:sp>
        <p:nvSpPr>
          <p:cNvPr id="5" name="Espace réservé du pied de page 4"/>
          <p:cNvSpPr>
            <a:spLocks noGrp="1"/>
          </p:cNvSpPr>
          <p:nvPr>
            <p:ph type="ftr" sz="quarter" idx="3"/>
          </p:nvPr>
        </p:nvSpPr>
        <p:spPr bwMode="gray">
          <a:xfrm>
            <a:off x="2843808" y="6381750"/>
            <a:ext cx="5615980" cy="476251"/>
          </a:xfrm>
          <a:prstGeom prst="rect">
            <a:avLst/>
          </a:prstGeom>
        </p:spPr>
        <p:txBody>
          <a:bodyPr vert="horz" lIns="0" tIns="0" rIns="0" bIns="0" rtlCol="0" anchor="ctr" anchorCtr="0">
            <a:noAutofit/>
          </a:bodyPr>
          <a:lstStyle>
            <a:lvl1pPr algn="r">
              <a:defRPr sz="1100">
                <a:solidFill>
                  <a:schemeClr val="tx1"/>
                </a:solidFill>
              </a:defRPr>
            </a:lvl1pPr>
          </a:lstStyle>
          <a:p>
            <a:r>
              <a:rPr lang="en-GB" dirty="0">
                <a:solidFill>
                  <a:prstClr val="black"/>
                </a:solidFill>
              </a:rPr>
              <a:t>WWA information brief</a:t>
            </a:r>
          </a:p>
        </p:txBody>
      </p:sp>
      <p:sp>
        <p:nvSpPr>
          <p:cNvPr id="6" name="Espace réservé du numéro de diapositive 5"/>
          <p:cNvSpPr>
            <a:spLocks noGrp="1"/>
          </p:cNvSpPr>
          <p:nvPr>
            <p:ph type="sldNum" sz="quarter" idx="4"/>
          </p:nvPr>
        </p:nvSpPr>
        <p:spPr bwMode="gray">
          <a:xfrm>
            <a:off x="8459787" y="6381750"/>
            <a:ext cx="684213" cy="476250"/>
          </a:xfrm>
          <a:prstGeom prst="rect">
            <a:avLst/>
          </a:prstGeom>
        </p:spPr>
        <p:txBody>
          <a:bodyPr vert="horz" lIns="0" tIns="0" rIns="0" bIns="0" rtlCol="0" anchor="ctr" anchorCtr="0">
            <a:noAutofit/>
          </a:bodyPr>
          <a:lstStyle>
            <a:lvl1pPr algn="ctr">
              <a:defRPr sz="1100" b="1">
                <a:solidFill>
                  <a:schemeClr val="tx1"/>
                </a:solidFill>
              </a:defRPr>
            </a:lvl1pPr>
          </a:lstStyle>
          <a:p>
            <a:fld id="{10C140CD-8AED-46FF-A9A2-77308F3F39AE}" type="slidenum">
              <a:rPr lang="en-GB" smtClean="0">
                <a:solidFill>
                  <a:prstClr val="black"/>
                </a:solidFill>
              </a:rPr>
              <a:pPr/>
              <a:t>‹#›</a:t>
            </a:fld>
            <a:endParaRPr lang="en-GB" dirty="0">
              <a:solidFill>
                <a:prstClr val="black"/>
              </a:solidFill>
            </a:endParaRPr>
          </a:p>
        </p:txBody>
      </p:sp>
      <p:sp>
        <p:nvSpPr>
          <p:cNvPr id="8" name="Freeform 5"/>
          <p:cNvSpPr>
            <a:spLocks/>
          </p:cNvSpPr>
          <p:nvPr/>
        </p:nvSpPr>
        <p:spPr bwMode="gray">
          <a:xfrm>
            <a:off x="0" y="63396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pic>
        <p:nvPicPr>
          <p:cNvPr id="9" name="Image 8" descr="suite_15x15_RVB.pdf"/>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bwMode="gray">
          <a:xfrm>
            <a:off x="8388424" y="152636"/>
            <a:ext cx="546100" cy="546100"/>
          </a:xfrm>
          <a:prstGeom prst="rect">
            <a:avLst/>
          </a:prstGeom>
        </p:spPr>
      </p:pic>
    </p:spTree>
    <p:extLst>
      <p:ext uri="{BB962C8B-B14F-4D97-AF65-F5344CB8AC3E}">
        <p14:creationId xmlns:p14="http://schemas.microsoft.com/office/powerpoint/2010/main" val="279969226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Lst>
  <p:hf hdr="0" ftr="0"/>
  <p:txStyles>
    <p:titleStyle>
      <a:lvl1pPr algn="l" defTabSz="914400" rtl="0" eaLnBrk="1" latinLnBrk="0" hangingPunct="1">
        <a:lnSpc>
          <a:spcPct val="100000"/>
        </a:lnSpc>
        <a:spcBef>
          <a:spcPts val="0"/>
        </a:spcBef>
        <a:spcAft>
          <a:spcPts val="0"/>
        </a:spcAft>
        <a:buNone/>
        <a:defRPr sz="2600" b="0"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0"/>
        </a:spcBef>
        <a:spcAft>
          <a:spcPts val="3000"/>
        </a:spcAft>
        <a:buSzPct val="25000"/>
        <a:buFontTx/>
        <a:buBlip>
          <a:blip r:embed="rId13"/>
        </a:buBlip>
        <a:defRPr sz="1700" kern="1200">
          <a:solidFill>
            <a:srgbClr val="9D9D9C"/>
          </a:solidFill>
          <a:latin typeface="+mn-lt"/>
          <a:ea typeface="+mn-ea"/>
          <a:cs typeface="+mn-cs"/>
        </a:defRPr>
      </a:lvl1pPr>
      <a:lvl2pPr marL="0" indent="0" algn="l" defTabSz="914400" rtl="0" eaLnBrk="1" latinLnBrk="0" hangingPunct="1">
        <a:lnSpc>
          <a:spcPct val="100000"/>
        </a:lnSpc>
        <a:spcBef>
          <a:spcPts val="0"/>
        </a:spcBef>
        <a:spcAft>
          <a:spcPts val="0"/>
        </a:spcAft>
        <a:buSzPct val="25000"/>
        <a:buFontTx/>
        <a:buBlip>
          <a:blip r:embed="rId13"/>
        </a:buBlip>
        <a:defRPr sz="1350" kern="1200">
          <a:solidFill>
            <a:schemeClr val="tx1"/>
          </a:solidFill>
          <a:latin typeface="+mn-lt"/>
          <a:ea typeface="+mn-ea"/>
          <a:cs typeface="+mn-cs"/>
        </a:defRPr>
      </a:lvl2pPr>
      <a:lvl3pPr marL="288000" indent="-288000" algn="l" defTabSz="914400" rtl="0" eaLnBrk="1" latinLnBrk="0" hangingPunct="1">
        <a:lnSpc>
          <a:spcPct val="100000"/>
        </a:lnSpc>
        <a:spcBef>
          <a:spcPts val="0"/>
        </a:spcBef>
        <a:spcAft>
          <a:spcPts val="0"/>
        </a:spcAft>
        <a:buClr>
          <a:schemeClr val="accent1"/>
        </a:buClr>
        <a:buSzPct val="100000"/>
        <a:buFont typeface="Calibri" panose="020F0502020204030204" pitchFamily="34" charset="0"/>
        <a:buChar char="•"/>
        <a:defRPr sz="1350" kern="1200">
          <a:solidFill>
            <a:schemeClr val="tx1"/>
          </a:solidFill>
          <a:latin typeface="+mn-lt"/>
          <a:ea typeface="+mn-ea"/>
          <a:cs typeface="+mn-cs"/>
        </a:defRPr>
      </a:lvl3pPr>
      <a:lvl4pPr marL="576000" indent="-288000" algn="l" defTabSz="914400" rtl="0" eaLnBrk="1" latinLnBrk="0" hangingPunct="1">
        <a:lnSpc>
          <a:spcPct val="100000"/>
        </a:lnSpc>
        <a:spcBef>
          <a:spcPts val="0"/>
        </a:spcBef>
        <a:spcAft>
          <a:spcPts val="0"/>
        </a:spcAft>
        <a:buClr>
          <a:schemeClr val="accent2"/>
        </a:buClr>
        <a:buSzPct val="100000"/>
        <a:buFont typeface="Arial" panose="020B0604020202020204" pitchFamily="34" charset="0"/>
        <a:buChar char="•"/>
        <a:defRPr sz="1350" kern="1200">
          <a:solidFill>
            <a:schemeClr val="tx1"/>
          </a:solidFill>
          <a:latin typeface="+mn-lt"/>
          <a:ea typeface="+mn-ea"/>
          <a:cs typeface="+mn-cs"/>
        </a:defRPr>
      </a:lvl4pPr>
      <a:lvl5pPr marL="864000" indent="-288000" algn="l" defTabSz="914400" rtl="0" eaLnBrk="1" latinLnBrk="0" hangingPunct="1">
        <a:lnSpc>
          <a:spcPct val="100000"/>
        </a:lnSpc>
        <a:spcBef>
          <a:spcPts val="0"/>
        </a:spcBef>
        <a:spcAft>
          <a:spcPts val="0"/>
        </a:spcAft>
        <a:buClr>
          <a:schemeClr val="accent5"/>
        </a:buClr>
        <a:buSzPct val="100000"/>
        <a:buFont typeface="Arial" panose="020B0604020202020204" pitchFamily="34" charset="0"/>
        <a:buChar char="•"/>
        <a:defRPr sz="135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684213" y="260649"/>
            <a:ext cx="7775575" cy="936326"/>
          </a:xfrm>
          <a:prstGeom prst="rect">
            <a:avLst/>
          </a:prstGeom>
        </p:spPr>
        <p:txBody>
          <a:bodyPr vert="horz" lIns="0" tIns="0" rIns="0" bIns="0" rtlCol="0" anchor="b" anchorCtr="0">
            <a:noAutofit/>
          </a:bodyPr>
          <a:lstStyle/>
          <a:p>
            <a:r>
              <a:rPr lang="en-GB" noProof="0" dirty="0"/>
              <a:t>Title</a:t>
            </a:r>
          </a:p>
        </p:txBody>
      </p:sp>
      <p:sp>
        <p:nvSpPr>
          <p:cNvPr id="3" name="Espace réservé du texte 2"/>
          <p:cNvSpPr>
            <a:spLocks noGrp="1"/>
          </p:cNvSpPr>
          <p:nvPr>
            <p:ph type="body" idx="1"/>
          </p:nvPr>
        </p:nvSpPr>
        <p:spPr bwMode="gray">
          <a:xfrm>
            <a:off x="684213" y="1304924"/>
            <a:ext cx="7775575" cy="4932363"/>
          </a:xfrm>
          <a:prstGeom prst="rect">
            <a:avLst/>
          </a:prstGeom>
        </p:spPr>
        <p:txBody>
          <a:bodyPr vert="horz" lIns="0" tIns="0" rIns="0" bIns="0" rtlCol="0" anchor="t" anchorCtr="0">
            <a:noAutofit/>
          </a:bodyPr>
          <a:lstStyle/>
          <a:p>
            <a:pPr lvl="0"/>
            <a:r>
              <a:rPr lang="en-GB" noProof="0" dirty="0"/>
              <a:t>Text level 1</a:t>
            </a:r>
          </a:p>
          <a:p>
            <a:pPr lvl="1"/>
            <a:r>
              <a:rPr lang="en-GB" noProof="0" dirty="0"/>
              <a:t>Text level 2</a:t>
            </a:r>
          </a:p>
          <a:p>
            <a:pPr lvl="2"/>
            <a:r>
              <a:rPr lang="en-GB" noProof="0" dirty="0"/>
              <a:t>Text level 3</a:t>
            </a:r>
          </a:p>
          <a:p>
            <a:pPr lvl="3"/>
            <a:r>
              <a:rPr lang="en-GB" noProof="0" dirty="0"/>
              <a:t>Text level 4</a:t>
            </a:r>
          </a:p>
          <a:p>
            <a:pPr lvl="4"/>
            <a:r>
              <a:rPr lang="en-GB" noProof="0" dirty="0"/>
              <a:t>Text level 5</a:t>
            </a:r>
          </a:p>
        </p:txBody>
      </p:sp>
      <p:sp>
        <p:nvSpPr>
          <p:cNvPr id="4" name="Espace réservé de la date 3"/>
          <p:cNvSpPr>
            <a:spLocks noGrp="1"/>
          </p:cNvSpPr>
          <p:nvPr>
            <p:ph type="dt" sz="half" idx="2"/>
          </p:nvPr>
        </p:nvSpPr>
        <p:spPr bwMode="gray">
          <a:xfrm>
            <a:off x="684213" y="6381750"/>
            <a:ext cx="2123591" cy="476251"/>
          </a:xfrm>
          <a:prstGeom prst="rect">
            <a:avLst/>
          </a:prstGeom>
        </p:spPr>
        <p:txBody>
          <a:bodyPr vert="horz" lIns="0" tIns="0" rIns="0" bIns="0" rtlCol="0" anchor="ctr" anchorCtr="0">
            <a:noAutofit/>
          </a:bodyPr>
          <a:lstStyle>
            <a:lvl1pPr algn="l">
              <a:defRPr sz="1100">
                <a:solidFill>
                  <a:schemeClr val="tx1"/>
                </a:solidFill>
              </a:defRPr>
            </a:lvl1pPr>
          </a:lstStyle>
          <a:p>
            <a:fld id="{8063D45D-C5AB-4B84-A5B9-21B52CA0987A}" type="datetime1">
              <a:rPr lang="en-GB" smtClean="0">
                <a:solidFill>
                  <a:prstClr val="black"/>
                </a:solidFill>
              </a:rPr>
              <a:pPr/>
              <a:t>07/02/2019</a:t>
            </a:fld>
            <a:endParaRPr lang="en-GB" dirty="0">
              <a:solidFill>
                <a:prstClr val="black"/>
              </a:solidFill>
            </a:endParaRPr>
          </a:p>
        </p:txBody>
      </p:sp>
      <p:sp>
        <p:nvSpPr>
          <p:cNvPr id="5" name="Espace réservé du pied de page 4"/>
          <p:cNvSpPr>
            <a:spLocks noGrp="1"/>
          </p:cNvSpPr>
          <p:nvPr>
            <p:ph type="ftr" sz="quarter" idx="3"/>
          </p:nvPr>
        </p:nvSpPr>
        <p:spPr bwMode="gray">
          <a:xfrm>
            <a:off x="2843808" y="6381750"/>
            <a:ext cx="5615980" cy="476251"/>
          </a:xfrm>
          <a:prstGeom prst="rect">
            <a:avLst/>
          </a:prstGeom>
        </p:spPr>
        <p:txBody>
          <a:bodyPr vert="horz" lIns="0" tIns="0" rIns="0" bIns="0" rtlCol="0" anchor="ctr" anchorCtr="0">
            <a:noAutofit/>
          </a:bodyPr>
          <a:lstStyle>
            <a:lvl1pPr algn="r">
              <a:defRPr sz="1100">
                <a:solidFill>
                  <a:schemeClr val="tx1"/>
                </a:solidFill>
              </a:defRPr>
            </a:lvl1pPr>
          </a:lstStyle>
          <a:p>
            <a:r>
              <a:rPr lang="en-GB">
                <a:solidFill>
                  <a:prstClr val="black"/>
                </a:solidFill>
              </a:rPr>
              <a:t>Level 1 AtoN Manager Distance Learning Course</a:t>
            </a:r>
            <a:endParaRPr lang="en-GB" dirty="0">
              <a:solidFill>
                <a:prstClr val="black"/>
              </a:solidFill>
            </a:endParaRPr>
          </a:p>
        </p:txBody>
      </p:sp>
      <p:sp>
        <p:nvSpPr>
          <p:cNvPr id="6" name="Espace réservé du numéro de diapositive 5"/>
          <p:cNvSpPr>
            <a:spLocks noGrp="1"/>
          </p:cNvSpPr>
          <p:nvPr>
            <p:ph type="sldNum" sz="quarter" idx="4"/>
          </p:nvPr>
        </p:nvSpPr>
        <p:spPr bwMode="gray">
          <a:xfrm>
            <a:off x="8459787" y="6381750"/>
            <a:ext cx="684213" cy="476250"/>
          </a:xfrm>
          <a:prstGeom prst="rect">
            <a:avLst/>
          </a:prstGeom>
        </p:spPr>
        <p:txBody>
          <a:bodyPr vert="horz" lIns="0" tIns="0" rIns="0" bIns="0" rtlCol="0" anchor="ctr" anchorCtr="0">
            <a:noAutofit/>
          </a:bodyPr>
          <a:lstStyle>
            <a:lvl1pPr algn="ctr">
              <a:defRPr sz="1100" b="1">
                <a:solidFill>
                  <a:schemeClr val="tx1"/>
                </a:solidFill>
              </a:defRPr>
            </a:lvl1pPr>
          </a:lstStyle>
          <a:p>
            <a:fld id="{10C140CD-8AED-46FF-A9A2-77308F3F39AE}" type="slidenum">
              <a:rPr lang="en-GB" smtClean="0">
                <a:solidFill>
                  <a:prstClr val="black"/>
                </a:solidFill>
              </a:rPr>
              <a:pPr/>
              <a:t>‹#›</a:t>
            </a:fld>
            <a:endParaRPr lang="en-GB" dirty="0">
              <a:solidFill>
                <a:prstClr val="black"/>
              </a:solidFill>
            </a:endParaRPr>
          </a:p>
        </p:txBody>
      </p:sp>
      <p:sp>
        <p:nvSpPr>
          <p:cNvPr id="8" name="Freeform 5"/>
          <p:cNvSpPr>
            <a:spLocks/>
          </p:cNvSpPr>
          <p:nvPr/>
        </p:nvSpPr>
        <p:spPr bwMode="gray">
          <a:xfrm>
            <a:off x="0" y="63396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pic>
        <p:nvPicPr>
          <p:cNvPr id="9" name="Image 8" descr="suite_15x15_RVB.pdf"/>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bwMode="gray">
          <a:xfrm>
            <a:off x="8388424" y="152636"/>
            <a:ext cx="546100" cy="546100"/>
          </a:xfrm>
          <a:prstGeom prst="rect">
            <a:avLst/>
          </a:prstGeom>
        </p:spPr>
      </p:pic>
    </p:spTree>
    <p:extLst>
      <p:ext uri="{BB962C8B-B14F-4D97-AF65-F5344CB8AC3E}">
        <p14:creationId xmlns:p14="http://schemas.microsoft.com/office/powerpoint/2010/main" val="275411123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hf hdr="0"/>
  <p:txStyles>
    <p:titleStyle>
      <a:lvl1pPr algn="l" defTabSz="914400" rtl="0" eaLnBrk="1" latinLnBrk="0" hangingPunct="1">
        <a:lnSpc>
          <a:spcPct val="100000"/>
        </a:lnSpc>
        <a:spcBef>
          <a:spcPts val="0"/>
        </a:spcBef>
        <a:spcAft>
          <a:spcPts val="0"/>
        </a:spcAft>
        <a:buNone/>
        <a:defRPr sz="2600" b="0"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0"/>
        </a:spcBef>
        <a:spcAft>
          <a:spcPts val="3000"/>
        </a:spcAft>
        <a:buSzPct val="25000"/>
        <a:buFontTx/>
        <a:buBlip>
          <a:blip r:embed="rId11"/>
        </a:buBlip>
        <a:defRPr sz="1700" kern="1200">
          <a:solidFill>
            <a:srgbClr val="9D9D9C"/>
          </a:solidFill>
          <a:latin typeface="+mn-lt"/>
          <a:ea typeface="+mn-ea"/>
          <a:cs typeface="+mn-cs"/>
        </a:defRPr>
      </a:lvl1pPr>
      <a:lvl2pPr marL="0" indent="0" algn="l" defTabSz="914400" rtl="0" eaLnBrk="1" latinLnBrk="0" hangingPunct="1">
        <a:lnSpc>
          <a:spcPct val="100000"/>
        </a:lnSpc>
        <a:spcBef>
          <a:spcPts val="0"/>
        </a:spcBef>
        <a:spcAft>
          <a:spcPts val="0"/>
        </a:spcAft>
        <a:buSzPct val="25000"/>
        <a:buFontTx/>
        <a:buBlip>
          <a:blip r:embed="rId11"/>
        </a:buBlip>
        <a:defRPr sz="1350" kern="1200">
          <a:solidFill>
            <a:schemeClr val="tx1"/>
          </a:solidFill>
          <a:latin typeface="+mn-lt"/>
          <a:ea typeface="+mn-ea"/>
          <a:cs typeface="+mn-cs"/>
        </a:defRPr>
      </a:lvl2pPr>
      <a:lvl3pPr marL="288000" indent="-288000" algn="l" defTabSz="914400" rtl="0" eaLnBrk="1" latinLnBrk="0" hangingPunct="1">
        <a:lnSpc>
          <a:spcPct val="100000"/>
        </a:lnSpc>
        <a:spcBef>
          <a:spcPts val="0"/>
        </a:spcBef>
        <a:spcAft>
          <a:spcPts val="0"/>
        </a:spcAft>
        <a:buClr>
          <a:schemeClr val="accent1"/>
        </a:buClr>
        <a:buSzPct val="100000"/>
        <a:buFont typeface="Calibri" panose="020F0502020204030204" pitchFamily="34" charset="0"/>
        <a:buChar char="•"/>
        <a:defRPr sz="1350" kern="1200">
          <a:solidFill>
            <a:schemeClr val="tx1"/>
          </a:solidFill>
          <a:latin typeface="+mn-lt"/>
          <a:ea typeface="+mn-ea"/>
          <a:cs typeface="+mn-cs"/>
        </a:defRPr>
      </a:lvl3pPr>
      <a:lvl4pPr marL="576000" indent="-288000" algn="l" defTabSz="914400" rtl="0" eaLnBrk="1" latinLnBrk="0" hangingPunct="1">
        <a:lnSpc>
          <a:spcPct val="100000"/>
        </a:lnSpc>
        <a:spcBef>
          <a:spcPts val="0"/>
        </a:spcBef>
        <a:spcAft>
          <a:spcPts val="0"/>
        </a:spcAft>
        <a:buClr>
          <a:schemeClr val="accent2"/>
        </a:buClr>
        <a:buSzPct val="100000"/>
        <a:buFont typeface="Arial" panose="020B0604020202020204" pitchFamily="34" charset="0"/>
        <a:buChar char="•"/>
        <a:defRPr sz="1350" kern="1200">
          <a:solidFill>
            <a:schemeClr val="tx1"/>
          </a:solidFill>
          <a:latin typeface="+mn-lt"/>
          <a:ea typeface="+mn-ea"/>
          <a:cs typeface="+mn-cs"/>
        </a:defRPr>
      </a:lvl4pPr>
      <a:lvl5pPr marL="864000" indent="-288000" algn="l" defTabSz="914400" rtl="0" eaLnBrk="1" latinLnBrk="0" hangingPunct="1">
        <a:lnSpc>
          <a:spcPct val="100000"/>
        </a:lnSpc>
        <a:spcBef>
          <a:spcPts val="0"/>
        </a:spcBef>
        <a:spcAft>
          <a:spcPts val="0"/>
        </a:spcAft>
        <a:buClr>
          <a:schemeClr val="accent5"/>
        </a:buClr>
        <a:buSzPct val="100000"/>
        <a:buFont typeface="Arial" panose="020B0604020202020204" pitchFamily="34" charset="0"/>
        <a:buChar char="•"/>
        <a:defRPr sz="135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30.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31.jpe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32.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p:cNvSpPr>
            <a:spLocks noGrp="1"/>
          </p:cNvSpPr>
          <p:nvPr>
            <p:ph type="body" sz="quarter" idx="14"/>
          </p:nvPr>
        </p:nvSpPr>
        <p:spPr>
          <a:solidFill>
            <a:schemeClr val="accent2"/>
          </a:solidFill>
        </p:spPr>
        <p:txBody>
          <a:bodyPr/>
          <a:lstStyle/>
          <a:p>
            <a:endParaRPr lang="en-GB" dirty="0"/>
          </a:p>
        </p:txBody>
      </p:sp>
      <p:sp>
        <p:nvSpPr>
          <p:cNvPr id="9" name="Espace réservé du texte 8"/>
          <p:cNvSpPr>
            <a:spLocks noGrp="1"/>
          </p:cNvSpPr>
          <p:nvPr>
            <p:ph type="body" sz="quarter" idx="13"/>
          </p:nvPr>
        </p:nvSpPr>
        <p:spPr>
          <a:xfrm>
            <a:off x="684213" y="3861048"/>
            <a:ext cx="7775575" cy="1692188"/>
          </a:xfrm>
        </p:spPr>
        <p:txBody>
          <a:bodyPr/>
          <a:lstStyle/>
          <a:p>
            <a:pPr algn="ctr"/>
            <a:r>
              <a:rPr lang="en-US" sz="4400" b="1" dirty="0"/>
              <a:t>Harmonization is Key</a:t>
            </a:r>
          </a:p>
          <a:p>
            <a:pPr algn="ctr"/>
            <a:r>
              <a:rPr lang="en-US" dirty="0"/>
              <a:t>Omar Frits Eriksson</a:t>
            </a:r>
          </a:p>
          <a:p>
            <a:pPr algn="ctr"/>
            <a:r>
              <a:rPr lang="en-US" dirty="0"/>
              <a:t>Deputy Secretary General &amp;</a:t>
            </a:r>
          </a:p>
          <a:p>
            <a:pPr algn="ctr"/>
            <a:r>
              <a:rPr lang="en-US" dirty="0"/>
              <a:t>Dean of the World-Wide Academy</a:t>
            </a:r>
          </a:p>
        </p:txBody>
      </p:sp>
    </p:spTree>
    <p:extLst>
      <p:ext uri="{BB962C8B-B14F-4D97-AF65-F5344CB8AC3E}">
        <p14:creationId xmlns:p14="http://schemas.microsoft.com/office/powerpoint/2010/main" val="1887559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C1081C-F2A4-4139-B3C3-057CDF4A7759}"/>
              </a:ext>
            </a:extLst>
          </p:cNvPr>
          <p:cNvSpPr>
            <a:spLocks noGrp="1"/>
          </p:cNvSpPr>
          <p:nvPr>
            <p:ph type="title"/>
          </p:nvPr>
        </p:nvSpPr>
        <p:spPr>
          <a:xfrm>
            <a:off x="215516" y="242947"/>
            <a:ext cx="7722548" cy="460946"/>
          </a:xfrm>
        </p:spPr>
        <p:txBody>
          <a:bodyPr anchor="t"/>
          <a:lstStyle/>
          <a:p>
            <a:r>
              <a:rPr lang="en-US" sz="2800" b="1" dirty="0"/>
              <a:t>Four steps of harmonization</a:t>
            </a:r>
            <a:endParaRPr lang="en-US" dirty="0"/>
          </a:p>
        </p:txBody>
      </p:sp>
      <p:sp>
        <p:nvSpPr>
          <p:cNvPr id="9" name="TextBox 8">
            <a:extLst>
              <a:ext uri="{FF2B5EF4-FFF2-40B4-BE49-F238E27FC236}">
                <a16:creationId xmlns:a16="http://schemas.microsoft.com/office/drawing/2014/main" id="{730C5179-2B67-44D2-927D-04D92D668DA0}"/>
              </a:ext>
            </a:extLst>
          </p:cNvPr>
          <p:cNvSpPr txBox="1"/>
          <p:nvPr/>
        </p:nvSpPr>
        <p:spPr>
          <a:xfrm>
            <a:off x="323528" y="944724"/>
            <a:ext cx="8748972" cy="4401205"/>
          </a:xfrm>
          <a:prstGeom prst="rect">
            <a:avLst/>
          </a:prstGeom>
          <a:noFill/>
        </p:spPr>
        <p:txBody>
          <a:bodyPr wrap="square" rtlCol="0">
            <a:spAutoFit/>
          </a:bodyPr>
          <a:lstStyle/>
          <a:p>
            <a:pPr marL="342900" indent="-342900">
              <a:buFont typeface="+mj-lt"/>
              <a:buAutoNum type="arabicPeriod"/>
            </a:pPr>
            <a:r>
              <a:rPr lang="da-DK" sz="2800" i="1" dirty="0" err="1">
                <a:solidFill>
                  <a:schemeClr val="accent1">
                    <a:lumMod val="75000"/>
                  </a:schemeClr>
                </a:solidFill>
              </a:rPr>
              <a:t>Define</a:t>
            </a:r>
            <a:r>
              <a:rPr lang="da-DK" sz="2800" dirty="0">
                <a:solidFill>
                  <a:schemeClr val="accent1">
                    <a:lumMod val="75000"/>
                  </a:schemeClr>
                </a:solidFill>
              </a:rPr>
              <a:t> and </a:t>
            </a:r>
            <a:r>
              <a:rPr lang="da-DK" sz="2800" i="1" dirty="0" err="1">
                <a:solidFill>
                  <a:schemeClr val="accent1">
                    <a:lumMod val="75000"/>
                  </a:schemeClr>
                </a:solidFill>
              </a:rPr>
              <a:t>publish</a:t>
            </a:r>
            <a:r>
              <a:rPr lang="da-DK" sz="2800" dirty="0">
                <a:solidFill>
                  <a:schemeClr val="accent1">
                    <a:lumMod val="75000"/>
                  </a:schemeClr>
                </a:solidFill>
              </a:rPr>
              <a:t> the basic </a:t>
            </a:r>
            <a:r>
              <a:rPr lang="da-DK" sz="2800" dirty="0" err="1">
                <a:solidFill>
                  <a:schemeClr val="accent1">
                    <a:lumMod val="75000"/>
                  </a:schemeClr>
                </a:solidFill>
              </a:rPr>
              <a:t>principles</a:t>
            </a:r>
            <a:br>
              <a:rPr lang="da-DK" sz="2800" dirty="0">
                <a:solidFill>
                  <a:schemeClr val="accent1">
                    <a:lumMod val="75000"/>
                  </a:schemeClr>
                </a:solidFill>
              </a:rPr>
            </a:br>
            <a:r>
              <a:rPr lang="da-DK" sz="2800" dirty="0">
                <a:solidFill>
                  <a:schemeClr val="accent1">
                    <a:lumMod val="75000"/>
                  </a:schemeClr>
                </a:solidFill>
              </a:rPr>
              <a:t>(</a:t>
            </a:r>
            <a:r>
              <a:rPr lang="da-DK" sz="2800" dirty="0" err="1">
                <a:solidFill>
                  <a:schemeClr val="accent1">
                    <a:lumMod val="75000"/>
                  </a:schemeClr>
                </a:solidFill>
              </a:rPr>
              <a:t>technology</a:t>
            </a:r>
            <a:r>
              <a:rPr lang="da-DK" sz="2800" dirty="0">
                <a:solidFill>
                  <a:schemeClr val="accent1">
                    <a:lumMod val="75000"/>
                  </a:schemeClr>
                </a:solidFill>
              </a:rPr>
              <a:t> </a:t>
            </a:r>
            <a:r>
              <a:rPr lang="da-DK" sz="2800" dirty="0" err="1">
                <a:solidFill>
                  <a:schemeClr val="accent1">
                    <a:lumMod val="75000"/>
                  </a:schemeClr>
                </a:solidFill>
              </a:rPr>
              <a:t>agnostic</a:t>
            </a:r>
            <a:r>
              <a:rPr lang="da-DK" sz="2800" dirty="0">
                <a:solidFill>
                  <a:schemeClr val="accent1">
                    <a:lumMod val="75000"/>
                  </a:schemeClr>
                </a:solidFill>
              </a:rPr>
              <a:t> and durable)</a:t>
            </a:r>
          </a:p>
          <a:p>
            <a:pPr marL="342900" indent="-342900">
              <a:buFont typeface="+mj-lt"/>
              <a:buAutoNum type="arabicPeriod"/>
            </a:pPr>
            <a:endParaRPr lang="da-DK" sz="2800" i="1" dirty="0">
              <a:solidFill>
                <a:schemeClr val="accent1">
                  <a:lumMod val="75000"/>
                </a:schemeClr>
              </a:solidFill>
            </a:endParaRPr>
          </a:p>
          <a:p>
            <a:pPr marL="342900" indent="-342900">
              <a:buFont typeface="+mj-lt"/>
              <a:buAutoNum type="arabicPeriod"/>
            </a:pPr>
            <a:r>
              <a:rPr lang="da-DK" sz="2800" dirty="0">
                <a:solidFill>
                  <a:schemeClr val="accent1">
                    <a:lumMod val="75000"/>
                  </a:schemeClr>
                </a:solidFill>
              </a:rPr>
              <a:t>Provide guidance on </a:t>
            </a:r>
            <a:r>
              <a:rPr lang="da-DK" sz="2800" dirty="0" err="1">
                <a:solidFill>
                  <a:schemeClr val="accent1">
                    <a:lumMod val="75000"/>
                  </a:schemeClr>
                </a:solidFill>
              </a:rPr>
              <a:t>how</a:t>
            </a:r>
            <a:r>
              <a:rPr lang="da-DK" sz="2800" dirty="0">
                <a:solidFill>
                  <a:schemeClr val="accent1">
                    <a:lumMod val="75000"/>
                  </a:schemeClr>
                </a:solidFill>
              </a:rPr>
              <a:t> </a:t>
            </a:r>
            <a:r>
              <a:rPr lang="da-DK" sz="2800" i="1" dirty="0" err="1">
                <a:solidFill>
                  <a:schemeClr val="accent1">
                    <a:lumMod val="75000"/>
                  </a:schemeClr>
                </a:solidFill>
              </a:rPr>
              <a:t>contemporary</a:t>
            </a:r>
            <a:r>
              <a:rPr lang="da-DK" sz="2800" i="1" dirty="0">
                <a:solidFill>
                  <a:schemeClr val="accent1">
                    <a:lumMod val="75000"/>
                  </a:schemeClr>
                </a:solidFill>
              </a:rPr>
              <a:t> </a:t>
            </a:r>
            <a:r>
              <a:rPr lang="da-DK" sz="2800" i="1" dirty="0" err="1">
                <a:solidFill>
                  <a:schemeClr val="accent1">
                    <a:lumMod val="75000"/>
                  </a:schemeClr>
                </a:solidFill>
              </a:rPr>
              <a:t>technologies</a:t>
            </a:r>
            <a:r>
              <a:rPr lang="da-DK" sz="2800" dirty="0">
                <a:solidFill>
                  <a:schemeClr val="accent1">
                    <a:lumMod val="75000"/>
                  </a:schemeClr>
                </a:solidFill>
              </a:rPr>
              <a:t> </a:t>
            </a:r>
            <a:r>
              <a:rPr lang="da-DK" sz="2800" dirty="0" err="1">
                <a:solidFill>
                  <a:schemeClr val="accent1">
                    <a:lumMod val="75000"/>
                  </a:schemeClr>
                </a:solidFill>
              </a:rPr>
              <a:t>can</a:t>
            </a:r>
            <a:r>
              <a:rPr lang="da-DK" sz="2800" dirty="0">
                <a:solidFill>
                  <a:schemeClr val="accent1">
                    <a:lumMod val="75000"/>
                  </a:schemeClr>
                </a:solidFill>
              </a:rPr>
              <a:t> </a:t>
            </a:r>
            <a:r>
              <a:rPr lang="da-DK" sz="2800" dirty="0" err="1">
                <a:solidFill>
                  <a:schemeClr val="accent1">
                    <a:lumMod val="75000"/>
                  </a:schemeClr>
                </a:solidFill>
              </a:rPr>
              <a:t>be</a:t>
            </a:r>
            <a:r>
              <a:rPr lang="da-DK" sz="2800" dirty="0">
                <a:solidFill>
                  <a:schemeClr val="accent1">
                    <a:lumMod val="75000"/>
                  </a:schemeClr>
                </a:solidFill>
              </a:rPr>
              <a:t> </a:t>
            </a:r>
            <a:r>
              <a:rPr lang="da-DK" sz="2800" dirty="0" err="1">
                <a:solidFill>
                  <a:schemeClr val="accent1">
                    <a:lumMod val="75000"/>
                  </a:schemeClr>
                </a:solidFill>
              </a:rPr>
              <a:t>utilized</a:t>
            </a:r>
            <a:r>
              <a:rPr lang="da-DK" sz="2800" dirty="0">
                <a:solidFill>
                  <a:schemeClr val="accent1">
                    <a:lumMod val="75000"/>
                  </a:schemeClr>
                </a:solidFill>
              </a:rPr>
              <a:t> to </a:t>
            </a:r>
            <a:r>
              <a:rPr lang="da-DK" sz="2800" i="1" dirty="0" err="1">
                <a:solidFill>
                  <a:schemeClr val="accent1">
                    <a:lumMod val="75000"/>
                  </a:schemeClr>
                </a:solidFill>
              </a:rPr>
              <a:t>apply</a:t>
            </a:r>
            <a:r>
              <a:rPr lang="da-DK" sz="2800" dirty="0">
                <a:solidFill>
                  <a:schemeClr val="accent1">
                    <a:lumMod val="75000"/>
                  </a:schemeClr>
                </a:solidFill>
              </a:rPr>
              <a:t> the </a:t>
            </a:r>
            <a:r>
              <a:rPr lang="da-DK" sz="2800" dirty="0" err="1">
                <a:solidFill>
                  <a:schemeClr val="accent1">
                    <a:lumMod val="75000"/>
                  </a:schemeClr>
                </a:solidFill>
              </a:rPr>
              <a:t>principles</a:t>
            </a:r>
            <a:endParaRPr lang="da-DK" sz="2800" dirty="0">
              <a:solidFill>
                <a:schemeClr val="accent1">
                  <a:lumMod val="75000"/>
                </a:schemeClr>
              </a:solidFill>
            </a:endParaRPr>
          </a:p>
          <a:p>
            <a:pPr marL="342900" indent="-342900">
              <a:buFont typeface="+mj-lt"/>
              <a:buAutoNum type="arabicPeriod"/>
            </a:pPr>
            <a:endParaRPr lang="da-DK" sz="2800" dirty="0">
              <a:solidFill>
                <a:schemeClr val="accent1">
                  <a:lumMod val="75000"/>
                </a:schemeClr>
              </a:solidFill>
            </a:endParaRPr>
          </a:p>
          <a:p>
            <a:pPr marL="342900" indent="-342900">
              <a:buFont typeface="+mj-lt"/>
              <a:buAutoNum type="arabicPeriod"/>
            </a:pPr>
            <a:r>
              <a:rPr lang="da-DK" sz="2800" i="1" dirty="0" err="1">
                <a:solidFill>
                  <a:schemeClr val="accent1">
                    <a:lumMod val="75000"/>
                  </a:schemeClr>
                </a:solidFill>
              </a:rPr>
              <a:t>Create</a:t>
            </a:r>
            <a:r>
              <a:rPr lang="da-DK" sz="2800" i="1" dirty="0">
                <a:solidFill>
                  <a:schemeClr val="accent1">
                    <a:lumMod val="75000"/>
                  </a:schemeClr>
                </a:solidFill>
              </a:rPr>
              <a:t> a </a:t>
            </a:r>
            <a:r>
              <a:rPr lang="da-DK" sz="2800" i="1" dirty="0" err="1">
                <a:solidFill>
                  <a:schemeClr val="accent1">
                    <a:lumMod val="75000"/>
                  </a:schemeClr>
                </a:solidFill>
              </a:rPr>
              <a:t>desire</a:t>
            </a:r>
            <a:r>
              <a:rPr lang="da-DK" sz="2800" i="1" dirty="0">
                <a:solidFill>
                  <a:schemeClr val="accent1">
                    <a:lumMod val="75000"/>
                  </a:schemeClr>
                </a:solidFill>
              </a:rPr>
              <a:t> or an obligation to </a:t>
            </a:r>
            <a:r>
              <a:rPr lang="da-DK" sz="2800" i="1" dirty="0" err="1">
                <a:solidFill>
                  <a:schemeClr val="accent1">
                    <a:lumMod val="75000"/>
                  </a:schemeClr>
                </a:solidFill>
              </a:rPr>
              <a:t>follow</a:t>
            </a:r>
            <a:r>
              <a:rPr lang="da-DK" sz="2800" dirty="0">
                <a:solidFill>
                  <a:schemeClr val="accent1">
                    <a:lumMod val="75000"/>
                  </a:schemeClr>
                </a:solidFill>
              </a:rPr>
              <a:t> the </a:t>
            </a:r>
            <a:r>
              <a:rPr lang="da-DK" sz="2800" dirty="0" err="1">
                <a:solidFill>
                  <a:schemeClr val="accent1">
                    <a:lumMod val="75000"/>
                  </a:schemeClr>
                </a:solidFill>
              </a:rPr>
              <a:t>principles</a:t>
            </a:r>
            <a:endParaRPr lang="da-DK" sz="2800" dirty="0">
              <a:solidFill>
                <a:schemeClr val="accent1">
                  <a:lumMod val="75000"/>
                </a:schemeClr>
              </a:solidFill>
            </a:endParaRPr>
          </a:p>
          <a:p>
            <a:pPr marL="342900" indent="-342900">
              <a:buFont typeface="+mj-lt"/>
              <a:buAutoNum type="arabicPeriod"/>
            </a:pPr>
            <a:endParaRPr lang="da-DK" sz="2800" dirty="0">
              <a:solidFill>
                <a:schemeClr val="accent1">
                  <a:lumMod val="75000"/>
                </a:schemeClr>
              </a:solidFill>
            </a:endParaRPr>
          </a:p>
          <a:p>
            <a:pPr marL="342900" indent="-342900">
              <a:buFont typeface="+mj-lt"/>
              <a:buAutoNum type="arabicPeriod"/>
            </a:pPr>
            <a:r>
              <a:rPr lang="da-DK" sz="2800" dirty="0" err="1">
                <a:solidFill>
                  <a:schemeClr val="accent1">
                    <a:lumMod val="75000"/>
                  </a:schemeClr>
                </a:solidFill>
              </a:rPr>
              <a:t>Publish</a:t>
            </a:r>
            <a:r>
              <a:rPr lang="da-DK" sz="2800" dirty="0">
                <a:solidFill>
                  <a:schemeClr val="accent1">
                    <a:lumMod val="75000"/>
                  </a:schemeClr>
                </a:solidFill>
              </a:rPr>
              <a:t> </a:t>
            </a:r>
            <a:r>
              <a:rPr lang="da-DK" sz="2800" dirty="0" err="1">
                <a:solidFill>
                  <a:schemeClr val="accent1">
                    <a:lumMod val="75000"/>
                  </a:schemeClr>
                </a:solidFill>
              </a:rPr>
              <a:t>how</a:t>
            </a:r>
            <a:r>
              <a:rPr lang="da-DK" sz="2800" dirty="0">
                <a:solidFill>
                  <a:schemeClr val="accent1">
                    <a:lumMod val="75000"/>
                  </a:schemeClr>
                </a:solidFill>
              </a:rPr>
              <a:t> the </a:t>
            </a:r>
            <a:r>
              <a:rPr lang="da-DK" sz="2800" dirty="0" err="1">
                <a:solidFill>
                  <a:schemeClr val="accent1">
                    <a:lumMod val="75000"/>
                  </a:schemeClr>
                </a:solidFill>
              </a:rPr>
              <a:t>principles</a:t>
            </a:r>
            <a:r>
              <a:rPr lang="da-DK" sz="2800" dirty="0">
                <a:solidFill>
                  <a:schemeClr val="accent1">
                    <a:lumMod val="75000"/>
                  </a:schemeClr>
                </a:solidFill>
              </a:rPr>
              <a:t> have </a:t>
            </a:r>
            <a:r>
              <a:rPr lang="da-DK" sz="2800" dirty="0" err="1">
                <a:solidFill>
                  <a:schemeClr val="accent1">
                    <a:lumMod val="75000"/>
                  </a:schemeClr>
                </a:solidFill>
              </a:rPr>
              <a:t>been</a:t>
            </a:r>
            <a:r>
              <a:rPr lang="da-DK" sz="2800" dirty="0">
                <a:solidFill>
                  <a:schemeClr val="accent1">
                    <a:lumMod val="75000"/>
                  </a:schemeClr>
                </a:solidFill>
              </a:rPr>
              <a:t> </a:t>
            </a:r>
            <a:br>
              <a:rPr lang="da-DK" sz="2800" dirty="0">
                <a:solidFill>
                  <a:schemeClr val="accent1">
                    <a:lumMod val="75000"/>
                  </a:schemeClr>
                </a:solidFill>
              </a:rPr>
            </a:br>
            <a:r>
              <a:rPr lang="da-DK" sz="2800" i="1" dirty="0" err="1">
                <a:solidFill>
                  <a:schemeClr val="accent1">
                    <a:lumMod val="75000"/>
                  </a:schemeClr>
                </a:solidFill>
              </a:rPr>
              <a:t>implemented</a:t>
            </a:r>
            <a:r>
              <a:rPr lang="da-DK" sz="2800" dirty="0">
                <a:solidFill>
                  <a:schemeClr val="accent1">
                    <a:lumMod val="75000"/>
                  </a:schemeClr>
                </a:solidFill>
              </a:rPr>
              <a:t> in </a:t>
            </a:r>
            <a:r>
              <a:rPr lang="da-DK" sz="2800" dirty="0" err="1">
                <a:solidFill>
                  <a:schemeClr val="accent1">
                    <a:lumMod val="75000"/>
                  </a:schemeClr>
                </a:solidFill>
              </a:rPr>
              <a:t>any</a:t>
            </a:r>
            <a:r>
              <a:rPr lang="da-DK" sz="2800" dirty="0">
                <a:solidFill>
                  <a:schemeClr val="accent1">
                    <a:lumMod val="75000"/>
                  </a:schemeClr>
                </a:solidFill>
              </a:rPr>
              <a:t> given </a:t>
            </a:r>
            <a:r>
              <a:rPr lang="da-DK" sz="2800" dirty="0" err="1">
                <a:solidFill>
                  <a:schemeClr val="accent1">
                    <a:lumMod val="75000"/>
                  </a:schemeClr>
                </a:solidFill>
              </a:rPr>
              <a:t>geographical</a:t>
            </a:r>
            <a:r>
              <a:rPr lang="da-DK" sz="2800" dirty="0">
                <a:solidFill>
                  <a:schemeClr val="accent1">
                    <a:lumMod val="75000"/>
                  </a:schemeClr>
                </a:solidFill>
              </a:rPr>
              <a:t> </a:t>
            </a:r>
            <a:r>
              <a:rPr lang="da-DK" sz="2800" dirty="0" err="1">
                <a:solidFill>
                  <a:schemeClr val="accent1">
                    <a:lumMod val="75000"/>
                  </a:schemeClr>
                </a:solidFill>
              </a:rPr>
              <a:t>area</a:t>
            </a:r>
            <a:endParaRPr lang="da-DK" sz="2800" dirty="0">
              <a:solidFill>
                <a:schemeClr val="accent1">
                  <a:lumMod val="75000"/>
                </a:schemeClr>
              </a:solidFill>
            </a:endParaRPr>
          </a:p>
        </p:txBody>
      </p:sp>
    </p:spTree>
    <p:extLst>
      <p:ext uri="{BB962C8B-B14F-4D97-AF65-F5344CB8AC3E}">
        <p14:creationId xmlns:p14="http://schemas.microsoft.com/office/powerpoint/2010/main" val="1523406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C1081C-F2A4-4139-B3C3-057CDF4A7759}"/>
              </a:ext>
            </a:extLst>
          </p:cNvPr>
          <p:cNvSpPr>
            <a:spLocks noGrp="1"/>
          </p:cNvSpPr>
          <p:nvPr>
            <p:ph type="title"/>
          </p:nvPr>
        </p:nvSpPr>
        <p:spPr>
          <a:xfrm>
            <a:off x="215516" y="242947"/>
            <a:ext cx="7722548" cy="460946"/>
          </a:xfrm>
        </p:spPr>
        <p:txBody>
          <a:bodyPr anchor="t"/>
          <a:lstStyle/>
          <a:p>
            <a:r>
              <a:rPr lang="en-US" sz="2800" b="1" dirty="0"/>
              <a:t>Four steps of harmonization</a:t>
            </a:r>
            <a:endParaRPr lang="en-US" dirty="0"/>
          </a:p>
        </p:txBody>
      </p:sp>
      <p:sp>
        <p:nvSpPr>
          <p:cNvPr id="9" name="TextBox 8">
            <a:extLst>
              <a:ext uri="{FF2B5EF4-FFF2-40B4-BE49-F238E27FC236}">
                <a16:creationId xmlns:a16="http://schemas.microsoft.com/office/drawing/2014/main" id="{730C5179-2B67-44D2-927D-04D92D668DA0}"/>
              </a:ext>
            </a:extLst>
          </p:cNvPr>
          <p:cNvSpPr txBox="1"/>
          <p:nvPr/>
        </p:nvSpPr>
        <p:spPr>
          <a:xfrm>
            <a:off x="323528" y="944724"/>
            <a:ext cx="8748972" cy="1384995"/>
          </a:xfrm>
          <a:prstGeom prst="rect">
            <a:avLst/>
          </a:prstGeom>
          <a:noFill/>
        </p:spPr>
        <p:txBody>
          <a:bodyPr wrap="square" rtlCol="0">
            <a:spAutoFit/>
          </a:bodyPr>
          <a:lstStyle/>
          <a:p>
            <a:pPr marL="342900" indent="-342900">
              <a:buFont typeface="+mj-lt"/>
              <a:buAutoNum type="arabicPeriod"/>
            </a:pPr>
            <a:r>
              <a:rPr lang="da-DK" sz="2800" i="1" dirty="0" err="1">
                <a:solidFill>
                  <a:schemeClr val="accent1">
                    <a:lumMod val="75000"/>
                  </a:schemeClr>
                </a:solidFill>
              </a:rPr>
              <a:t>Define</a:t>
            </a:r>
            <a:r>
              <a:rPr lang="da-DK" sz="2800" dirty="0">
                <a:solidFill>
                  <a:schemeClr val="accent1">
                    <a:lumMod val="75000"/>
                  </a:schemeClr>
                </a:solidFill>
              </a:rPr>
              <a:t> and </a:t>
            </a:r>
            <a:r>
              <a:rPr lang="da-DK" sz="2800" i="1" dirty="0" err="1">
                <a:solidFill>
                  <a:schemeClr val="accent1">
                    <a:lumMod val="75000"/>
                  </a:schemeClr>
                </a:solidFill>
              </a:rPr>
              <a:t>publish</a:t>
            </a:r>
            <a:r>
              <a:rPr lang="da-DK" sz="2800" dirty="0">
                <a:solidFill>
                  <a:schemeClr val="accent1">
                    <a:lumMod val="75000"/>
                  </a:schemeClr>
                </a:solidFill>
              </a:rPr>
              <a:t> the basic </a:t>
            </a:r>
            <a:r>
              <a:rPr lang="da-DK" sz="2800" dirty="0" err="1">
                <a:solidFill>
                  <a:schemeClr val="accent1">
                    <a:lumMod val="75000"/>
                  </a:schemeClr>
                </a:solidFill>
              </a:rPr>
              <a:t>principles</a:t>
            </a:r>
            <a:br>
              <a:rPr lang="da-DK" sz="2800" dirty="0">
                <a:solidFill>
                  <a:schemeClr val="accent1">
                    <a:lumMod val="75000"/>
                  </a:schemeClr>
                </a:solidFill>
              </a:rPr>
            </a:br>
            <a:r>
              <a:rPr lang="da-DK" sz="2800" dirty="0">
                <a:solidFill>
                  <a:schemeClr val="accent1">
                    <a:lumMod val="75000"/>
                  </a:schemeClr>
                </a:solidFill>
              </a:rPr>
              <a:t>(</a:t>
            </a:r>
            <a:r>
              <a:rPr lang="da-DK" sz="2800" dirty="0" err="1">
                <a:solidFill>
                  <a:schemeClr val="accent1">
                    <a:lumMod val="75000"/>
                  </a:schemeClr>
                </a:solidFill>
              </a:rPr>
              <a:t>technology</a:t>
            </a:r>
            <a:r>
              <a:rPr lang="da-DK" sz="2800" dirty="0">
                <a:solidFill>
                  <a:schemeClr val="accent1">
                    <a:lumMod val="75000"/>
                  </a:schemeClr>
                </a:solidFill>
              </a:rPr>
              <a:t> </a:t>
            </a:r>
            <a:r>
              <a:rPr lang="da-DK" sz="2800" dirty="0" err="1">
                <a:solidFill>
                  <a:schemeClr val="accent1">
                    <a:lumMod val="75000"/>
                  </a:schemeClr>
                </a:solidFill>
              </a:rPr>
              <a:t>agnostic</a:t>
            </a:r>
            <a:r>
              <a:rPr lang="da-DK" sz="2800" dirty="0">
                <a:solidFill>
                  <a:schemeClr val="accent1">
                    <a:lumMod val="75000"/>
                  </a:schemeClr>
                </a:solidFill>
              </a:rPr>
              <a:t> and durable)</a:t>
            </a:r>
          </a:p>
          <a:p>
            <a:pPr marL="342900" indent="-342900">
              <a:buFont typeface="+mj-lt"/>
              <a:buAutoNum type="arabicPeriod"/>
            </a:pPr>
            <a:endParaRPr lang="da-DK" sz="2800" i="1" dirty="0">
              <a:solidFill>
                <a:schemeClr val="accent1">
                  <a:lumMod val="75000"/>
                </a:schemeClr>
              </a:solidFill>
            </a:endParaRPr>
          </a:p>
        </p:txBody>
      </p:sp>
      <p:pic>
        <p:nvPicPr>
          <p:cNvPr id="4" name="Content Placeholder 11">
            <a:extLst>
              <a:ext uri="{FF2B5EF4-FFF2-40B4-BE49-F238E27FC236}">
                <a16:creationId xmlns:a16="http://schemas.microsoft.com/office/drawing/2014/main" id="{E9F94D79-C92A-4697-AB34-EEF88E7254F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57640" y="2045314"/>
            <a:ext cx="2428720" cy="38679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03726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C1081C-F2A4-4139-B3C3-057CDF4A7759}"/>
              </a:ext>
            </a:extLst>
          </p:cNvPr>
          <p:cNvSpPr>
            <a:spLocks noGrp="1"/>
          </p:cNvSpPr>
          <p:nvPr>
            <p:ph type="title"/>
          </p:nvPr>
        </p:nvSpPr>
        <p:spPr>
          <a:xfrm>
            <a:off x="215516" y="242947"/>
            <a:ext cx="7722548" cy="460946"/>
          </a:xfrm>
        </p:spPr>
        <p:txBody>
          <a:bodyPr anchor="t"/>
          <a:lstStyle/>
          <a:p>
            <a:r>
              <a:rPr lang="en-US" sz="2800" b="1" dirty="0"/>
              <a:t>Four steps of harmonization</a:t>
            </a:r>
            <a:endParaRPr lang="en-US" dirty="0"/>
          </a:p>
        </p:txBody>
      </p:sp>
      <p:sp>
        <p:nvSpPr>
          <p:cNvPr id="9" name="TextBox 8">
            <a:extLst>
              <a:ext uri="{FF2B5EF4-FFF2-40B4-BE49-F238E27FC236}">
                <a16:creationId xmlns:a16="http://schemas.microsoft.com/office/drawing/2014/main" id="{730C5179-2B67-44D2-927D-04D92D668DA0}"/>
              </a:ext>
            </a:extLst>
          </p:cNvPr>
          <p:cNvSpPr txBox="1"/>
          <p:nvPr/>
        </p:nvSpPr>
        <p:spPr>
          <a:xfrm>
            <a:off x="395028" y="2225675"/>
            <a:ext cx="8748972" cy="954107"/>
          </a:xfrm>
          <a:prstGeom prst="rect">
            <a:avLst/>
          </a:prstGeom>
          <a:noFill/>
        </p:spPr>
        <p:txBody>
          <a:bodyPr wrap="square" rtlCol="0">
            <a:spAutoFit/>
          </a:bodyPr>
          <a:lstStyle/>
          <a:p>
            <a:r>
              <a:rPr lang="da-DK" sz="2800" dirty="0">
                <a:solidFill>
                  <a:schemeClr val="accent1">
                    <a:lumMod val="75000"/>
                  </a:schemeClr>
                </a:solidFill>
              </a:rPr>
              <a:t>2. Provide guidance on </a:t>
            </a:r>
            <a:r>
              <a:rPr lang="da-DK" sz="2800" dirty="0" err="1">
                <a:solidFill>
                  <a:schemeClr val="accent1">
                    <a:lumMod val="75000"/>
                  </a:schemeClr>
                </a:solidFill>
              </a:rPr>
              <a:t>how</a:t>
            </a:r>
            <a:r>
              <a:rPr lang="da-DK" sz="2800" dirty="0">
                <a:solidFill>
                  <a:schemeClr val="accent1">
                    <a:lumMod val="75000"/>
                  </a:schemeClr>
                </a:solidFill>
              </a:rPr>
              <a:t> </a:t>
            </a:r>
            <a:r>
              <a:rPr lang="da-DK" sz="2800" i="1" dirty="0" err="1">
                <a:solidFill>
                  <a:schemeClr val="accent1">
                    <a:lumMod val="75000"/>
                  </a:schemeClr>
                </a:solidFill>
              </a:rPr>
              <a:t>contemporary</a:t>
            </a:r>
            <a:r>
              <a:rPr lang="da-DK" sz="2800" i="1" dirty="0">
                <a:solidFill>
                  <a:schemeClr val="accent1">
                    <a:lumMod val="75000"/>
                  </a:schemeClr>
                </a:solidFill>
              </a:rPr>
              <a:t> </a:t>
            </a:r>
            <a:r>
              <a:rPr lang="da-DK" sz="2800" i="1" dirty="0" err="1">
                <a:solidFill>
                  <a:schemeClr val="accent1">
                    <a:lumMod val="75000"/>
                  </a:schemeClr>
                </a:solidFill>
              </a:rPr>
              <a:t>technologies</a:t>
            </a:r>
            <a:r>
              <a:rPr lang="da-DK" sz="2800" dirty="0">
                <a:solidFill>
                  <a:schemeClr val="accent1">
                    <a:lumMod val="75000"/>
                  </a:schemeClr>
                </a:solidFill>
              </a:rPr>
              <a:t> </a:t>
            </a:r>
            <a:r>
              <a:rPr lang="da-DK" sz="2800" dirty="0" err="1">
                <a:solidFill>
                  <a:schemeClr val="accent1">
                    <a:lumMod val="75000"/>
                  </a:schemeClr>
                </a:solidFill>
              </a:rPr>
              <a:t>can</a:t>
            </a:r>
            <a:r>
              <a:rPr lang="da-DK" sz="2800" dirty="0">
                <a:solidFill>
                  <a:schemeClr val="accent1">
                    <a:lumMod val="75000"/>
                  </a:schemeClr>
                </a:solidFill>
              </a:rPr>
              <a:t> </a:t>
            </a:r>
            <a:r>
              <a:rPr lang="da-DK" sz="2800" dirty="0" err="1">
                <a:solidFill>
                  <a:schemeClr val="accent1">
                    <a:lumMod val="75000"/>
                  </a:schemeClr>
                </a:solidFill>
              </a:rPr>
              <a:t>be</a:t>
            </a:r>
            <a:r>
              <a:rPr lang="da-DK" sz="2800" dirty="0">
                <a:solidFill>
                  <a:schemeClr val="accent1">
                    <a:lumMod val="75000"/>
                  </a:schemeClr>
                </a:solidFill>
              </a:rPr>
              <a:t> </a:t>
            </a:r>
            <a:r>
              <a:rPr lang="da-DK" sz="2800" dirty="0" err="1">
                <a:solidFill>
                  <a:schemeClr val="accent1">
                    <a:lumMod val="75000"/>
                  </a:schemeClr>
                </a:solidFill>
              </a:rPr>
              <a:t>utilized</a:t>
            </a:r>
            <a:r>
              <a:rPr lang="da-DK" sz="2800" dirty="0">
                <a:solidFill>
                  <a:schemeClr val="accent1">
                    <a:lumMod val="75000"/>
                  </a:schemeClr>
                </a:solidFill>
              </a:rPr>
              <a:t> to </a:t>
            </a:r>
            <a:r>
              <a:rPr lang="da-DK" sz="2800" i="1" dirty="0" err="1">
                <a:solidFill>
                  <a:schemeClr val="accent1">
                    <a:lumMod val="75000"/>
                  </a:schemeClr>
                </a:solidFill>
              </a:rPr>
              <a:t>apply</a:t>
            </a:r>
            <a:r>
              <a:rPr lang="da-DK" sz="2800" dirty="0">
                <a:solidFill>
                  <a:schemeClr val="accent1">
                    <a:lumMod val="75000"/>
                  </a:schemeClr>
                </a:solidFill>
              </a:rPr>
              <a:t> the </a:t>
            </a:r>
            <a:r>
              <a:rPr lang="da-DK" sz="2800" dirty="0" err="1">
                <a:solidFill>
                  <a:schemeClr val="accent1">
                    <a:lumMod val="75000"/>
                  </a:schemeClr>
                </a:solidFill>
              </a:rPr>
              <a:t>principles</a:t>
            </a:r>
            <a:endParaRPr lang="da-DK" sz="2800" dirty="0">
              <a:solidFill>
                <a:schemeClr val="accent1">
                  <a:lumMod val="75000"/>
                </a:schemeClr>
              </a:solidFill>
            </a:endParaRPr>
          </a:p>
        </p:txBody>
      </p:sp>
      <p:sp>
        <p:nvSpPr>
          <p:cNvPr id="4" name="TextBox 3">
            <a:extLst>
              <a:ext uri="{FF2B5EF4-FFF2-40B4-BE49-F238E27FC236}">
                <a16:creationId xmlns:a16="http://schemas.microsoft.com/office/drawing/2014/main" id="{7361879F-6605-4547-8381-BE7170334BCA}"/>
              </a:ext>
            </a:extLst>
          </p:cNvPr>
          <p:cNvSpPr txBox="1"/>
          <p:nvPr/>
        </p:nvSpPr>
        <p:spPr>
          <a:xfrm>
            <a:off x="773578" y="4155271"/>
            <a:ext cx="7848872" cy="1508105"/>
          </a:xfrm>
          <a:prstGeom prst="rect">
            <a:avLst/>
          </a:prstGeom>
          <a:noFill/>
        </p:spPr>
        <p:txBody>
          <a:bodyPr wrap="square" rtlCol="0">
            <a:spAutoFit/>
          </a:bodyPr>
          <a:lstStyle/>
          <a:p>
            <a:r>
              <a:rPr lang="da-DK" sz="3600" b="1" dirty="0">
                <a:solidFill>
                  <a:srgbClr val="0076A2"/>
                </a:solidFill>
              </a:rPr>
              <a:t>IALA Guidelines (</a:t>
            </a:r>
            <a:r>
              <a:rPr lang="da-DK" sz="3600" b="1" dirty="0" err="1">
                <a:solidFill>
                  <a:srgbClr val="0076A2"/>
                </a:solidFill>
              </a:rPr>
              <a:t>how</a:t>
            </a:r>
            <a:r>
              <a:rPr lang="da-DK" sz="3600" b="1" dirty="0">
                <a:solidFill>
                  <a:srgbClr val="0076A2"/>
                </a:solidFill>
              </a:rPr>
              <a:t> to do it)</a:t>
            </a:r>
          </a:p>
          <a:p>
            <a:endParaRPr lang="da-DK" sz="2800" dirty="0">
              <a:solidFill>
                <a:srgbClr val="0076A2"/>
              </a:solidFill>
            </a:endParaRPr>
          </a:p>
          <a:p>
            <a:r>
              <a:rPr lang="da-DK" sz="2800" dirty="0">
                <a:solidFill>
                  <a:srgbClr val="0076A2"/>
                </a:solidFill>
              </a:rPr>
              <a:t>Ex: </a:t>
            </a:r>
            <a:r>
              <a:rPr lang="da-DK" sz="2800" dirty="0" err="1">
                <a:solidFill>
                  <a:srgbClr val="0076A2"/>
                </a:solidFill>
              </a:rPr>
              <a:t>Incadescent</a:t>
            </a:r>
            <a:r>
              <a:rPr lang="da-DK" sz="2800" dirty="0">
                <a:solidFill>
                  <a:srgbClr val="0076A2"/>
                </a:solidFill>
              </a:rPr>
              <a:t> </a:t>
            </a:r>
            <a:r>
              <a:rPr lang="da-DK" sz="2800" dirty="0" err="1">
                <a:solidFill>
                  <a:srgbClr val="0076A2"/>
                </a:solidFill>
              </a:rPr>
              <a:t>lamps</a:t>
            </a:r>
            <a:r>
              <a:rPr lang="da-DK" sz="2800" dirty="0">
                <a:solidFill>
                  <a:srgbClr val="0076A2"/>
                </a:solidFill>
              </a:rPr>
              <a:t> versus </a:t>
            </a:r>
            <a:r>
              <a:rPr lang="da-DK" sz="2800" dirty="0" err="1">
                <a:solidFill>
                  <a:srgbClr val="0076A2"/>
                </a:solidFill>
              </a:rPr>
              <a:t>LED´s</a:t>
            </a:r>
            <a:endParaRPr lang="da-DK" sz="2800" dirty="0">
              <a:solidFill>
                <a:srgbClr val="0076A2"/>
              </a:solidFill>
            </a:endParaRPr>
          </a:p>
        </p:txBody>
      </p:sp>
    </p:spTree>
    <p:extLst>
      <p:ext uri="{BB962C8B-B14F-4D97-AF65-F5344CB8AC3E}">
        <p14:creationId xmlns:p14="http://schemas.microsoft.com/office/powerpoint/2010/main" val="108452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C1081C-F2A4-4139-B3C3-057CDF4A7759}"/>
              </a:ext>
            </a:extLst>
          </p:cNvPr>
          <p:cNvSpPr>
            <a:spLocks noGrp="1"/>
          </p:cNvSpPr>
          <p:nvPr>
            <p:ph type="title"/>
          </p:nvPr>
        </p:nvSpPr>
        <p:spPr>
          <a:xfrm>
            <a:off x="215516" y="242947"/>
            <a:ext cx="7722548" cy="460946"/>
          </a:xfrm>
        </p:spPr>
        <p:txBody>
          <a:bodyPr anchor="t"/>
          <a:lstStyle/>
          <a:p>
            <a:r>
              <a:rPr lang="en-US" sz="2800" b="1" dirty="0"/>
              <a:t>Four steps of harmonization</a:t>
            </a:r>
            <a:endParaRPr lang="en-US" dirty="0"/>
          </a:p>
        </p:txBody>
      </p:sp>
      <p:sp>
        <p:nvSpPr>
          <p:cNvPr id="9" name="TextBox 8">
            <a:extLst>
              <a:ext uri="{FF2B5EF4-FFF2-40B4-BE49-F238E27FC236}">
                <a16:creationId xmlns:a16="http://schemas.microsoft.com/office/drawing/2014/main" id="{730C5179-2B67-44D2-927D-04D92D668DA0}"/>
              </a:ext>
            </a:extLst>
          </p:cNvPr>
          <p:cNvSpPr txBox="1"/>
          <p:nvPr/>
        </p:nvSpPr>
        <p:spPr>
          <a:xfrm>
            <a:off x="323528" y="2112236"/>
            <a:ext cx="8748972" cy="954107"/>
          </a:xfrm>
          <a:prstGeom prst="rect">
            <a:avLst/>
          </a:prstGeom>
          <a:noFill/>
        </p:spPr>
        <p:txBody>
          <a:bodyPr wrap="square" rtlCol="0">
            <a:spAutoFit/>
          </a:bodyPr>
          <a:lstStyle/>
          <a:p>
            <a:r>
              <a:rPr lang="da-DK" sz="2800" i="1" dirty="0">
                <a:solidFill>
                  <a:schemeClr val="accent1">
                    <a:lumMod val="75000"/>
                  </a:schemeClr>
                </a:solidFill>
              </a:rPr>
              <a:t>3. </a:t>
            </a:r>
            <a:r>
              <a:rPr lang="da-DK" sz="2800" i="1" dirty="0" err="1">
                <a:solidFill>
                  <a:schemeClr val="accent1">
                    <a:lumMod val="75000"/>
                  </a:schemeClr>
                </a:solidFill>
              </a:rPr>
              <a:t>Create</a:t>
            </a:r>
            <a:r>
              <a:rPr lang="da-DK" sz="2800" i="1" dirty="0">
                <a:solidFill>
                  <a:schemeClr val="accent1">
                    <a:lumMod val="75000"/>
                  </a:schemeClr>
                </a:solidFill>
              </a:rPr>
              <a:t> a </a:t>
            </a:r>
            <a:r>
              <a:rPr lang="da-DK" sz="2800" i="1" dirty="0" err="1">
                <a:solidFill>
                  <a:schemeClr val="accent1">
                    <a:lumMod val="75000"/>
                  </a:schemeClr>
                </a:solidFill>
              </a:rPr>
              <a:t>desire</a:t>
            </a:r>
            <a:r>
              <a:rPr lang="da-DK" sz="2800" i="1" dirty="0">
                <a:solidFill>
                  <a:schemeClr val="accent1">
                    <a:lumMod val="75000"/>
                  </a:schemeClr>
                </a:solidFill>
              </a:rPr>
              <a:t> or an obligation to </a:t>
            </a:r>
            <a:r>
              <a:rPr lang="da-DK" sz="2800" i="1" dirty="0" err="1">
                <a:solidFill>
                  <a:schemeClr val="accent1">
                    <a:lumMod val="75000"/>
                  </a:schemeClr>
                </a:solidFill>
              </a:rPr>
              <a:t>follow</a:t>
            </a:r>
            <a:r>
              <a:rPr lang="da-DK" sz="2800" dirty="0">
                <a:solidFill>
                  <a:schemeClr val="accent1">
                    <a:lumMod val="75000"/>
                  </a:schemeClr>
                </a:solidFill>
              </a:rPr>
              <a:t> the </a:t>
            </a:r>
            <a:r>
              <a:rPr lang="da-DK" sz="2800" dirty="0" err="1">
                <a:solidFill>
                  <a:schemeClr val="accent1">
                    <a:lumMod val="75000"/>
                  </a:schemeClr>
                </a:solidFill>
              </a:rPr>
              <a:t>principles</a:t>
            </a:r>
            <a:endParaRPr lang="da-DK" sz="2800" dirty="0">
              <a:solidFill>
                <a:schemeClr val="accent1">
                  <a:lumMod val="75000"/>
                </a:schemeClr>
              </a:solidFill>
            </a:endParaRPr>
          </a:p>
          <a:p>
            <a:pPr marL="342900" indent="-342900">
              <a:buFont typeface="+mj-lt"/>
              <a:buAutoNum type="arabicPeriod"/>
            </a:pPr>
            <a:endParaRPr lang="da-DK" sz="2800" dirty="0">
              <a:solidFill>
                <a:schemeClr val="accent1">
                  <a:lumMod val="75000"/>
                </a:schemeClr>
              </a:solidFill>
            </a:endParaRPr>
          </a:p>
        </p:txBody>
      </p:sp>
      <p:sp>
        <p:nvSpPr>
          <p:cNvPr id="2" name="TextBox 1">
            <a:extLst>
              <a:ext uri="{FF2B5EF4-FFF2-40B4-BE49-F238E27FC236}">
                <a16:creationId xmlns:a16="http://schemas.microsoft.com/office/drawing/2014/main" id="{0A0D6732-9BA6-4E47-83FF-F84F41FBADBB}"/>
              </a:ext>
            </a:extLst>
          </p:cNvPr>
          <p:cNvSpPr txBox="1"/>
          <p:nvPr/>
        </p:nvSpPr>
        <p:spPr>
          <a:xfrm>
            <a:off x="971600" y="3068960"/>
            <a:ext cx="7848872" cy="2308324"/>
          </a:xfrm>
          <a:prstGeom prst="rect">
            <a:avLst/>
          </a:prstGeom>
          <a:noFill/>
        </p:spPr>
        <p:txBody>
          <a:bodyPr wrap="square" rtlCol="0">
            <a:spAutoFit/>
          </a:bodyPr>
          <a:lstStyle/>
          <a:p>
            <a:r>
              <a:rPr lang="da-DK" sz="3600" b="1" dirty="0">
                <a:solidFill>
                  <a:srgbClr val="0076A2"/>
                </a:solidFill>
              </a:rPr>
              <a:t>IALA Standards and </a:t>
            </a:r>
            <a:r>
              <a:rPr lang="da-DK" sz="3600" b="1" dirty="0" err="1">
                <a:solidFill>
                  <a:srgbClr val="0076A2"/>
                </a:solidFill>
              </a:rPr>
              <a:t>Recommendations</a:t>
            </a:r>
            <a:r>
              <a:rPr lang="da-DK" sz="3600" b="1" dirty="0">
                <a:solidFill>
                  <a:srgbClr val="0076A2"/>
                </a:solidFill>
              </a:rPr>
              <a:t> (</a:t>
            </a:r>
            <a:r>
              <a:rPr lang="da-DK" sz="3600" b="1" dirty="0" err="1">
                <a:solidFill>
                  <a:srgbClr val="0076A2"/>
                </a:solidFill>
              </a:rPr>
              <a:t>what</a:t>
            </a:r>
            <a:r>
              <a:rPr lang="da-DK" sz="3600" b="1" dirty="0">
                <a:solidFill>
                  <a:srgbClr val="0076A2"/>
                </a:solidFill>
              </a:rPr>
              <a:t> to do)</a:t>
            </a:r>
          </a:p>
          <a:p>
            <a:endParaRPr lang="da-DK" sz="3600" b="1" dirty="0">
              <a:solidFill>
                <a:srgbClr val="0076A2"/>
              </a:solidFill>
            </a:endParaRPr>
          </a:p>
          <a:p>
            <a:r>
              <a:rPr lang="da-DK" sz="3600" b="1" dirty="0">
                <a:solidFill>
                  <a:srgbClr val="0076A2"/>
                </a:solidFill>
              </a:rPr>
              <a:t>IMO - SOLAS </a:t>
            </a:r>
            <a:r>
              <a:rPr lang="da-DK" sz="3600" b="1" dirty="0" err="1">
                <a:solidFill>
                  <a:srgbClr val="0076A2"/>
                </a:solidFill>
              </a:rPr>
              <a:t>Regulation</a:t>
            </a:r>
            <a:r>
              <a:rPr lang="da-DK" sz="3600" b="1" dirty="0">
                <a:solidFill>
                  <a:srgbClr val="0076A2"/>
                </a:solidFill>
              </a:rPr>
              <a:t> 13 </a:t>
            </a:r>
            <a:r>
              <a:rPr lang="da-DK" sz="3600" b="1" dirty="0" err="1">
                <a:solidFill>
                  <a:srgbClr val="0076A2"/>
                </a:solidFill>
              </a:rPr>
              <a:t>footnote</a:t>
            </a:r>
            <a:endParaRPr lang="da-DK" sz="3600" b="1" dirty="0">
              <a:solidFill>
                <a:srgbClr val="0076A2"/>
              </a:solidFill>
            </a:endParaRPr>
          </a:p>
        </p:txBody>
      </p:sp>
    </p:spTree>
    <p:extLst>
      <p:ext uri="{BB962C8B-B14F-4D97-AF65-F5344CB8AC3E}">
        <p14:creationId xmlns:p14="http://schemas.microsoft.com/office/powerpoint/2010/main" val="3662655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C1081C-F2A4-4139-B3C3-057CDF4A7759}"/>
              </a:ext>
            </a:extLst>
          </p:cNvPr>
          <p:cNvSpPr>
            <a:spLocks noGrp="1"/>
          </p:cNvSpPr>
          <p:nvPr>
            <p:ph type="title"/>
          </p:nvPr>
        </p:nvSpPr>
        <p:spPr>
          <a:xfrm>
            <a:off x="215516" y="242947"/>
            <a:ext cx="7722548" cy="460946"/>
          </a:xfrm>
        </p:spPr>
        <p:txBody>
          <a:bodyPr anchor="t"/>
          <a:lstStyle/>
          <a:p>
            <a:r>
              <a:rPr lang="en-US" sz="2800" b="1" dirty="0"/>
              <a:t>Four steps of harmonization</a:t>
            </a:r>
            <a:endParaRPr lang="en-US" dirty="0"/>
          </a:p>
        </p:txBody>
      </p:sp>
      <p:sp>
        <p:nvSpPr>
          <p:cNvPr id="9" name="TextBox 8">
            <a:extLst>
              <a:ext uri="{FF2B5EF4-FFF2-40B4-BE49-F238E27FC236}">
                <a16:creationId xmlns:a16="http://schemas.microsoft.com/office/drawing/2014/main" id="{730C5179-2B67-44D2-927D-04D92D668DA0}"/>
              </a:ext>
            </a:extLst>
          </p:cNvPr>
          <p:cNvSpPr txBox="1"/>
          <p:nvPr/>
        </p:nvSpPr>
        <p:spPr>
          <a:xfrm>
            <a:off x="473838" y="1952836"/>
            <a:ext cx="8748972" cy="954107"/>
          </a:xfrm>
          <a:prstGeom prst="rect">
            <a:avLst/>
          </a:prstGeom>
          <a:noFill/>
        </p:spPr>
        <p:txBody>
          <a:bodyPr wrap="square" rtlCol="0">
            <a:spAutoFit/>
          </a:bodyPr>
          <a:lstStyle/>
          <a:p>
            <a:r>
              <a:rPr lang="da-DK" sz="2800" dirty="0">
                <a:solidFill>
                  <a:srgbClr val="0076A2"/>
                </a:solidFill>
              </a:rPr>
              <a:t>4. </a:t>
            </a:r>
            <a:r>
              <a:rPr lang="da-DK" sz="2800" dirty="0" err="1">
                <a:solidFill>
                  <a:srgbClr val="0076A2"/>
                </a:solidFill>
              </a:rPr>
              <a:t>Publish</a:t>
            </a:r>
            <a:r>
              <a:rPr lang="da-DK" sz="2800" dirty="0">
                <a:solidFill>
                  <a:srgbClr val="0076A2"/>
                </a:solidFill>
              </a:rPr>
              <a:t> </a:t>
            </a:r>
            <a:r>
              <a:rPr lang="da-DK" sz="2800" dirty="0" err="1">
                <a:solidFill>
                  <a:srgbClr val="0076A2"/>
                </a:solidFill>
              </a:rPr>
              <a:t>how</a:t>
            </a:r>
            <a:r>
              <a:rPr lang="da-DK" sz="2800" dirty="0">
                <a:solidFill>
                  <a:srgbClr val="0076A2"/>
                </a:solidFill>
              </a:rPr>
              <a:t> the </a:t>
            </a:r>
            <a:r>
              <a:rPr lang="da-DK" sz="2800" dirty="0" err="1">
                <a:solidFill>
                  <a:srgbClr val="0076A2"/>
                </a:solidFill>
              </a:rPr>
              <a:t>principles</a:t>
            </a:r>
            <a:r>
              <a:rPr lang="da-DK" sz="2800" dirty="0">
                <a:solidFill>
                  <a:srgbClr val="0076A2"/>
                </a:solidFill>
              </a:rPr>
              <a:t> have </a:t>
            </a:r>
            <a:r>
              <a:rPr lang="da-DK" sz="2800" dirty="0" err="1">
                <a:solidFill>
                  <a:srgbClr val="0076A2"/>
                </a:solidFill>
              </a:rPr>
              <a:t>been</a:t>
            </a:r>
            <a:r>
              <a:rPr lang="da-DK" sz="2800" dirty="0">
                <a:solidFill>
                  <a:srgbClr val="0076A2"/>
                </a:solidFill>
              </a:rPr>
              <a:t> </a:t>
            </a:r>
            <a:br>
              <a:rPr lang="da-DK" sz="2800" dirty="0">
                <a:solidFill>
                  <a:srgbClr val="0076A2"/>
                </a:solidFill>
              </a:rPr>
            </a:br>
            <a:r>
              <a:rPr lang="da-DK" sz="2800" i="1" dirty="0" err="1">
                <a:solidFill>
                  <a:srgbClr val="0076A2"/>
                </a:solidFill>
              </a:rPr>
              <a:t>implemented</a:t>
            </a:r>
            <a:r>
              <a:rPr lang="da-DK" sz="2800" dirty="0">
                <a:solidFill>
                  <a:srgbClr val="0076A2"/>
                </a:solidFill>
              </a:rPr>
              <a:t> in </a:t>
            </a:r>
            <a:r>
              <a:rPr lang="da-DK" sz="2800" dirty="0" err="1">
                <a:solidFill>
                  <a:srgbClr val="0076A2"/>
                </a:solidFill>
              </a:rPr>
              <a:t>any</a:t>
            </a:r>
            <a:r>
              <a:rPr lang="da-DK" sz="2800" dirty="0">
                <a:solidFill>
                  <a:srgbClr val="0076A2"/>
                </a:solidFill>
              </a:rPr>
              <a:t> given </a:t>
            </a:r>
            <a:r>
              <a:rPr lang="da-DK" sz="2800" dirty="0" err="1">
                <a:solidFill>
                  <a:srgbClr val="0076A2"/>
                </a:solidFill>
              </a:rPr>
              <a:t>geographical</a:t>
            </a:r>
            <a:r>
              <a:rPr lang="da-DK" sz="2800" dirty="0">
                <a:solidFill>
                  <a:srgbClr val="0076A2"/>
                </a:solidFill>
              </a:rPr>
              <a:t> </a:t>
            </a:r>
            <a:r>
              <a:rPr lang="da-DK" sz="2800" dirty="0" err="1">
                <a:solidFill>
                  <a:srgbClr val="0076A2"/>
                </a:solidFill>
              </a:rPr>
              <a:t>area</a:t>
            </a:r>
            <a:endParaRPr lang="da-DK" sz="2800" dirty="0">
              <a:solidFill>
                <a:srgbClr val="0076A2"/>
              </a:solidFill>
            </a:endParaRPr>
          </a:p>
        </p:txBody>
      </p:sp>
      <p:sp>
        <p:nvSpPr>
          <p:cNvPr id="4" name="TextBox 3">
            <a:extLst>
              <a:ext uri="{FF2B5EF4-FFF2-40B4-BE49-F238E27FC236}">
                <a16:creationId xmlns:a16="http://schemas.microsoft.com/office/drawing/2014/main" id="{7361879F-6605-4547-8381-BE7170334BCA}"/>
              </a:ext>
            </a:extLst>
          </p:cNvPr>
          <p:cNvSpPr txBox="1"/>
          <p:nvPr/>
        </p:nvSpPr>
        <p:spPr>
          <a:xfrm>
            <a:off x="467544" y="3320988"/>
            <a:ext cx="7848872" cy="1754326"/>
          </a:xfrm>
          <a:prstGeom prst="rect">
            <a:avLst/>
          </a:prstGeom>
          <a:noFill/>
        </p:spPr>
        <p:txBody>
          <a:bodyPr wrap="square" rtlCol="0">
            <a:spAutoFit/>
          </a:bodyPr>
          <a:lstStyle/>
          <a:p>
            <a:r>
              <a:rPr lang="da-DK" sz="3600" b="1" dirty="0">
                <a:solidFill>
                  <a:srgbClr val="0076A2"/>
                </a:solidFill>
              </a:rPr>
              <a:t>The Sea Chart    (IHO)</a:t>
            </a:r>
          </a:p>
          <a:p>
            <a:endParaRPr lang="da-DK" sz="3600" b="1" dirty="0">
              <a:solidFill>
                <a:srgbClr val="0076A2"/>
              </a:solidFill>
            </a:endParaRPr>
          </a:p>
          <a:p>
            <a:r>
              <a:rPr lang="da-DK" sz="3600" b="1" dirty="0">
                <a:solidFill>
                  <a:srgbClr val="0076A2"/>
                </a:solidFill>
              </a:rPr>
              <a:t>Enables </a:t>
            </a:r>
            <a:r>
              <a:rPr lang="da-DK" sz="3600" b="1" dirty="0" err="1">
                <a:solidFill>
                  <a:srgbClr val="0076A2"/>
                </a:solidFill>
              </a:rPr>
              <a:t>discovery</a:t>
            </a:r>
            <a:r>
              <a:rPr lang="da-DK" sz="3600" b="1" dirty="0">
                <a:solidFill>
                  <a:srgbClr val="0076A2"/>
                </a:solidFill>
              </a:rPr>
              <a:t>/</a:t>
            </a:r>
            <a:r>
              <a:rPr lang="da-DK" sz="3600" b="1" dirty="0" err="1">
                <a:solidFill>
                  <a:srgbClr val="0076A2"/>
                </a:solidFill>
              </a:rPr>
              <a:t>usage</a:t>
            </a:r>
            <a:r>
              <a:rPr lang="da-DK" sz="3600" b="1" dirty="0">
                <a:solidFill>
                  <a:srgbClr val="0076A2"/>
                </a:solidFill>
              </a:rPr>
              <a:t> by </a:t>
            </a:r>
            <a:r>
              <a:rPr lang="da-DK" sz="3600" b="1" dirty="0" err="1">
                <a:solidFill>
                  <a:srgbClr val="0076A2"/>
                </a:solidFill>
              </a:rPr>
              <a:t>seafarers</a:t>
            </a:r>
            <a:endParaRPr lang="da-DK" sz="3600" b="1" dirty="0">
              <a:solidFill>
                <a:srgbClr val="0076A2"/>
              </a:solidFill>
            </a:endParaRPr>
          </a:p>
        </p:txBody>
      </p:sp>
    </p:spTree>
    <p:extLst>
      <p:ext uri="{BB962C8B-B14F-4D97-AF65-F5344CB8AC3E}">
        <p14:creationId xmlns:p14="http://schemas.microsoft.com/office/powerpoint/2010/main" val="2091088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C1081C-F2A4-4139-B3C3-057CDF4A7759}"/>
              </a:ext>
            </a:extLst>
          </p:cNvPr>
          <p:cNvSpPr>
            <a:spLocks noGrp="1"/>
          </p:cNvSpPr>
          <p:nvPr>
            <p:ph type="title"/>
          </p:nvPr>
        </p:nvSpPr>
        <p:spPr>
          <a:xfrm>
            <a:off x="215516" y="242947"/>
            <a:ext cx="7722548" cy="460946"/>
          </a:xfrm>
        </p:spPr>
        <p:txBody>
          <a:bodyPr anchor="t"/>
          <a:lstStyle/>
          <a:p>
            <a:r>
              <a:rPr lang="en-US" sz="2800" b="1" dirty="0"/>
              <a:t>Global Harmonization (A &amp; B) </a:t>
            </a:r>
            <a:endParaRPr lang="en-US" dirty="0"/>
          </a:p>
        </p:txBody>
      </p:sp>
      <p:pic>
        <p:nvPicPr>
          <p:cNvPr id="5" name="Content Placeholder 6">
            <a:extLst>
              <a:ext uri="{FF2B5EF4-FFF2-40B4-BE49-F238E27FC236}">
                <a16:creationId xmlns:a16="http://schemas.microsoft.com/office/drawing/2014/main" id="{68B87D64-D6C5-40D1-A58F-F2F67B63B535}"/>
              </a:ext>
            </a:extLst>
          </p:cNvPr>
          <p:cNvPicPr>
            <a:picLocks noGrp="1" noChangeAspect="1"/>
          </p:cNvPicPr>
          <p:nvPr>
            <p:ph sz="half" idx="1"/>
          </p:nvPr>
        </p:nvPicPr>
        <p:blipFill>
          <a:blip r:embed="rId3" cstate="email">
            <a:extLst>
              <a:ext uri="{28A0092B-C50C-407E-A947-70E740481C1C}">
                <a14:useLocalDpi xmlns:a14="http://schemas.microsoft.com/office/drawing/2010/main" val="0"/>
              </a:ext>
            </a:extLst>
          </a:blip>
          <a:stretch>
            <a:fillRect/>
          </a:stretch>
        </p:blipFill>
        <p:spPr>
          <a:xfrm>
            <a:off x="4493840" y="1124744"/>
            <a:ext cx="4110608" cy="4232856"/>
          </a:xfrm>
        </p:spPr>
      </p:pic>
      <p:pic>
        <p:nvPicPr>
          <p:cNvPr id="6" name="Content Placeholder 5">
            <a:extLst>
              <a:ext uri="{FF2B5EF4-FFF2-40B4-BE49-F238E27FC236}">
                <a16:creationId xmlns:a16="http://schemas.microsoft.com/office/drawing/2014/main" id="{E4402BBC-16DB-4F99-87DB-F4D1257AD45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33400" y="1124744"/>
            <a:ext cx="4038600" cy="4190712"/>
          </a:xfrm>
          <a:prstGeom prst="rect">
            <a:avLst/>
          </a:prstGeom>
        </p:spPr>
      </p:pic>
    </p:spTree>
    <p:extLst>
      <p:ext uri="{BB962C8B-B14F-4D97-AF65-F5344CB8AC3E}">
        <p14:creationId xmlns:p14="http://schemas.microsoft.com/office/powerpoint/2010/main" val="1258864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C1081C-F2A4-4139-B3C3-057CDF4A7759}"/>
              </a:ext>
            </a:extLst>
          </p:cNvPr>
          <p:cNvSpPr>
            <a:spLocks noGrp="1"/>
          </p:cNvSpPr>
          <p:nvPr>
            <p:ph type="title"/>
          </p:nvPr>
        </p:nvSpPr>
        <p:spPr>
          <a:xfrm>
            <a:off x="215516" y="242947"/>
            <a:ext cx="7722548" cy="460946"/>
          </a:xfrm>
        </p:spPr>
        <p:txBody>
          <a:bodyPr anchor="t"/>
          <a:lstStyle/>
          <a:p>
            <a:r>
              <a:rPr lang="en-US" sz="2800" b="1" dirty="0"/>
              <a:t>MBS analogy in e-Navigation – digital services?</a:t>
            </a:r>
            <a:endParaRPr lang="en-US" dirty="0"/>
          </a:p>
        </p:txBody>
      </p:sp>
      <p:sp>
        <p:nvSpPr>
          <p:cNvPr id="9" name="TextBox 8">
            <a:extLst>
              <a:ext uri="{FF2B5EF4-FFF2-40B4-BE49-F238E27FC236}">
                <a16:creationId xmlns:a16="http://schemas.microsoft.com/office/drawing/2014/main" id="{730C5179-2B67-44D2-927D-04D92D668DA0}"/>
              </a:ext>
            </a:extLst>
          </p:cNvPr>
          <p:cNvSpPr txBox="1"/>
          <p:nvPr/>
        </p:nvSpPr>
        <p:spPr>
          <a:xfrm>
            <a:off x="323528" y="944724"/>
            <a:ext cx="8748972" cy="1384995"/>
          </a:xfrm>
          <a:prstGeom prst="rect">
            <a:avLst/>
          </a:prstGeom>
          <a:noFill/>
        </p:spPr>
        <p:txBody>
          <a:bodyPr wrap="square" rtlCol="0">
            <a:spAutoFit/>
          </a:bodyPr>
          <a:lstStyle/>
          <a:p>
            <a:pPr marL="342900" indent="-342900">
              <a:buFont typeface="+mj-lt"/>
              <a:buAutoNum type="arabicPeriod"/>
            </a:pPr>
            <a:r>
              <a:rPr lang="da-DK" sz="2800" i="1" dirty="0" err="1">
                <a:solidFill>
                  <a:schemeClr val="accent1">
                    <a:lumMod val="75000"/>
                  </a:schemeClr>
                </a:solidFill>
              </a:rPr>
              <a:t>Define</a:t>
            </a:r>
            <a:r>
              <a:rPr lang="da-DK" sz="2800" dirty="0">
                <a:solidFill>
                  <a:schemeClr val="accent1">
                    <a:lumMod val="75000"/>
                  </a:schemeClr>
                </a:solidFill>
              </a:rPr>
              <a:t> and </a:t>
            </a:r>
            <a:r>
              <a:rPr lang="da-DK" sz="2800" i="1" dirty="0" err="1">
                <a:solidFill>
                  <a:schemeClr val="accent1">
                    <a:lumMod val="75000"/>
                  </a:schemeClr>
                </a:solidFill>
              </a:rPr>
              <a:t>publish</a:t>
            </a:r>
            <a:r>
              <a:rPr lang="da-DK" sz="2800" dirty="0">
                <a:solidFill>
                  <a:schemeClr val="accent1">
                    <a:lumMod val="75000"/>
                  </a:schemeClr>
                </a:solidFill>
              </a:rPr>
              <a:t> the basic </a:t>
            </a:r>
            <a:r>
              <a:rPr lang="da-DK" sz="2800" dirty="0" err="1">
                <a:solidFill>
                  <a:schemeClr val="accent1">
                    <a:lumMod val="75000"/>
                  </a:schemeClr>
                </a:solidFill>
              </a:rPr>
              <a:t>principles</a:t>
            </a:r>
            <a:br>
              <a:rPr lang="da-DK" sz="2800" dirty="0">
                <a:solidFill>
                  <a:schemeClr val="accent1">
                    <a:lumMod val="75000"/>
                  </a:schemeClr>
                </a:solidFill>
              </a:rPr>
            </a:br>
            <a:r>
              <a:rPr lang="da-DK" sz="2800" dirty="0">
                <a:solidFill>
                  <a:schemeClr val="accent1">
                    <a:lumMod val="75000"/>
                  </a:schemeClr>
                </a:solidFill>
              </a:rPr>
              <a:t>(</a:t>
            </a:r>
            <a:r>
              <a:rPr lang="da-DK" sz="2800" dirty="0" err="1">
                <a:solidFill>
                  <a:schemeClr val="accent1">
                    <a:lumMod val="75000"/>
                  </a:schemeClr>
                </a:solidFill>
              </a:rPr>
              <a:t>technology</a:t>
            </a:r>
            <a:r>
              <a:rPr lang="da-DK" sz="2800" dirty="0">
                <a:solidFill>
                  <a:schemeClr val="accent1">
                    <a:lumMod val="75000"/>
                  </a:schemeClr>
                </a:solidFill>
              </a:rPr>
              <a:t> </a:t>
            </a:r>
            <a:r>
              <a:rPr lang="da-DK" sz="2800" dirty="0" err="1">
                <a:solidFill>
                  <a:schemeClr val="accent1">
                    <a:lumMod val="75000"/>
                  </a:schemeClr>
                </a:solidFill>
              </a:rPr>
              <a:t>agnostic</a:t>
            </a:r>
            <a:r>
              <a:rPr lang="da-DK" sz="2800" dirty="0">
                <a:solidFill>
                  <a:schemeClr val="accent1">
                    <a:lumMod val="75000"/>
                  </a:schemeClr>
                </a:solidFill>
              </a:rPr>
              <a:t> and durable)</a:t>
            </a:r>
          </a:p>
          <a:p>
            <a:pPr marL="342900" indent="-342900">
              <a:buFont typeface="+mj-lt"/>
              <a:buAutoNum type="arabicPeriod"/>
            </a:pPr>
            <a:endParaRPr lang="da-DK" sz="2800" i="1" dirty="0">
              <a:solidFill>
                <a:schemeClr val="accent1">
                  <a:lumMod val="75000"/>
                </a:schemeClr>
              </a:solidFill>
            </a:endParaRPr>
          </a:p>
        </p:txBody>
      </p:sp>
      <p:pic>
        <p:nvPicPr>
          <p:cNvPr id="4" name="Content Placeholder 11">
            <a:extLst>
              <a:ext uri="{FF2B5EF4-FFF2-40B4-BE49-F238E27FC236}">
                <a16:creationId xmlns:a16="http://schemas.microsoft.com/office/drawing/2014/main" id="{E9F94D79-C92A-4697-AB34-EEF88E7254F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84168" y="1645688"/>
            <a:ext cx="2721071" cy="43335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82094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C1081C-F2A4-4139-B3C3-057CDF4A7759}"/>
              </a:ext>
            </a:extLst>
          </p:cNvPr>
          <p:cNvSpPr>
            <a:spLocks noGrp="1"/>
          </p:cNvSpPr>
          <p:nvPr>
            <p:ph type="title"/>
          </p:nvPr>
        </p:nvSpPr>
        <p:spPr>
          <a:xfrm>
            <a:off x="251520" y="260648"/>
            <a:ext cx="7722548" cy="460946"/>
          </a:xfrm>
        </p:spPr>
        <p:txBody>
          <a:bodyPr anchor="t"/>
          <a:lstStyle/>
          <a:p>
            <a:r>
              <a:rPr lang="en-US" sz="2800" b="1" dirty="0"/>
              <a:t>IHO S-100 Geospatial Information Registry </a:t>
            </a:r>
            <a:endParaRPr lang="en-US" dirty="0"/>
          </a:p>
        </p:txBody>
      </p:sp>
      <p:sp>
        <p:nvSpPr>
          <p:cNvPr id="4" name="Content Placeholder 3">
            <a:extLst>
              <a:ext uri="{FF2B5EF4-FFF2-40B4-BE49-F238E27FC236}">
                <a16:creationId xmlns:a16="http://schemas.microsoft.com/office/drawing/2014/main" id="{71A92A63-02B3-4C18-8169-AB9B7D896775}"/>
              </a:ext>
            </a:extLst>
          </p:cNvPr>
          <p:cNvSpPr>
            <a:spLocks noGrp="1"/>
          </p:cNvSpPr>
          <p:nvPr>
            <p:ph idx="1"/>
          </p:nvPr>
        </p:nvSpPr>
        <p:spPr>
          <a:xfrm>
            <a:off x="684212" y="1015052"/>
            <a:ext cx="7775576" cy="1261716"/>
          </a:xfrm>
        </p:spPr>
        <p:txBody>
          <a:bodyPr/>
          <a:lstStyle/>
          <a:p>
            <a:pPr>
              <a:buNone/>
            </a:pPr>
            <a:endParaRPr lang="en-GB" sz="2000">
              <a:solidFill>
                <a:schemeClr val="accent1"/>
              </a:solidFill>
            </a:endParaRPr>
          </a:p>
          <a:p>
            <a:pPr marL="285750" indent="-285750">
              <a:buFont typeface="Arial" panose="020B0604020202020204" pitchFamily="34" charset="0"/>
              <a:buChar char="•"/>
            </a:pPr>
            <a:endParaRPr lang="en-US">
              <a:solidFill>
                <a:schemeClr val="tx1"/>
              </a:solidFill>
            </a:endParaRPr>
          </a:p>
        </p:txBody>
      </p:sp>
      <p:sp>
        <p:nvSpPr>
          <p:cNvPr id="5" name="Date Placeholder 4">
            <a:extLst>
              <a:ext uri="{FF2B5EF4-FFF2-40B4-BE49-F238E27FC236}">
                <a16:creationId xmlns:a16="http://schemas.microsoft.com/office/drawing/2014/main" id="{164B51F2-D3A6-40F2-AF66-C9DF1F85212D}"/>
              </a:ext>
            </a:extLst>
          </p:cNvPr>
          <p:cNvSpPr>
            <a:spLocks noGrp="1"/>
          </p:cNvSpPr>
          <p:nvPr>
            <p:ph type="dt" sz="half" idx="10"/>
          </p:nvPr>
        </p:nvSpPr>
        <p:spPr/>
        <p:txBody>
          <a:bodyPr/>
          <a:lstStyle/>
          <a:p>
            <a:endParaRPr lang="en-GB">
              <a:solidFill>
                <a:srgbClr val="00558C"/>
              </a:solidFill>
            </a:endParaRPr>
          </a:p>
        </p:txBody>
      </p:sp>
      <p:sp>
        <p:nvSpPr>
          <p:cNvPr id="6" name="Text Placeholder 5">
            <a:extLst>
              <a:ext uri="{FF2B5EF4-FFF2-40B4-BE49-F238E27FC236}">
                <a16:creationId xmlns:a16="http://schemas.microsoft.com/office/drawing/2014/main" id="{EAF7248E-A95B-424D-97CF-32FD32B7C19C}"/>
              </a:ext>
            </a:extLst>
          </p:cNvPr>
          <p:cNvSpPr>
            <a:spLocks noGrp="1"/>
          </p:cNvSpPr>
          <p:nvPr>
            <p:ph type="body" sz="quarter" idx="15"/>
          </p:nvPr>
        </p:nvSpPr>
        <p:spPr/>
        <p:txBody>
          <a:bodyPr/>
          <a:lstStyle/>
          <a:p>
            <a:endParaRPr lang="en-US"/>
          </a:p>
        </p:txBody>
      </p:sp>
      <p:pic>
        <p:nvPicPr>
          <p:cNvPr id="10" name="Picture 9" descr="A screenshot of a computer&#10;&#10;Description automatically generated">
            <a:extLst>
              <a:ext uri="{FF2B5EF4-FFF2-40B4-BE49-F238E27FC236}">
                <a16:creationId xmlns:a16="http://schemas.microsoft.com/office/drawing/2014/main" id="{244E2DF7-4255-4D28-9CCD-41B1D911A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5052"/>
            <a:ext cx="9142857" cy="4619048"/>
          </a:xfrm>
          <a:prstGeom prst="rect">
            <a:avLst/>
          </a:prstGeom>
        </p:spPr>
      </p:pic>
      <p:sp>
        <p:nvSpPr>
          <p:cNvPr id="11" name="TextBox 10">
            <a:extLst>
              <a:ext uri="{FF2B5EF4-FFF2-40B4-BE49-F238E27FC236}">
                <a16:creationId xmlns:a16="http://schemas.microsoft.com/office/drawing/2014/main" id="{877FEBD4-D246-4BC7-9308-65DC262F2F64}"/>
              </a:ext>
            </a:extLst>
          </p:cNvPr>
          <p:cNvSpPr txBox="1"/>
          <p:nvPr/>
        </p:nvSpPr>
        <p:spPr>
          <a:xfrm>
            <a:off x="323528" y="5769260"/>
            <a:ext cx="8352928" cy="369332"/>
          </a:xfrm>
          <a:prstGeom prst="rect">
            <a:avLst/>
          </a:prstGeom>
          <a:noFill/>
        </p:spPr>
        <p:txBody>
          <a:bodyPr wrap="square" rtlCol="0">
            <a:spAutoFit/>
          </a:bodyPr>
          <a:lstStyle/>
          <a:p>
            <a:r>
              <a:rPr lang="da-DK" dirty="0"/>
              <a:t>http://s100.iho.int/S100/productspecs</a:t>
            </a:r>
          </a:p>
        </p:txBody>
      </p:sp>
    </p:spTree>
    <p:extLst>
      <p:ext uri="{BB962C8B-B14F-4D97-AF65-F5344CB8AC3E}">
        <p14:creationId xmlns:p14="http://schemas.microsoft.com/office/powerpoint/2010/main" val="1539265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C1081C-F2A4-4139-B3C3-057CDF4A7759}"/>
              </a:ext>
            </a:extLst>
          </p:cNvPr>
          <p:cNvSpPr>
            <a:spLocks noGrp="1"/>
          </p:cNvSpPr>
          <p:nvPr>
            <p:ph type="title"/>
          </p:nvPr>
        </p:nvSpPr>
        <p:spPr>
          <a:xfrm>
            <a:off x="215516" y="242947"/>
            <a:ext cx="7722548" cy="460946"/>
          </a:xfrm>
        </p:spPr>
        <p:txBody>
          <a:bodyPr anchor="t"/>
          <a:lstStyle/>
          <a:p>
            <a:r>
              <a:rPr lang="en-US" sz="2800" b="1" dirty="0"/>
              <a:t>Five types of e-Navigation “specifications”</a:t>
            </a:r>
            <a:endParaRPr lang="en-US" dirty="0"/>
          </a:p>
        </p:txBody>
      </p:sp>
      <p:pic>
        <p:nvPicPr>
          <p:cNvPr id="4" name="Picture 3" descr="A picture containing object&#10;&#10;Description generated with high confidence">
            <a:extLst>
              <a:ext uri="{FF2B5EF4-FFF2-40B4-BE49-F238E27FC236}">
                <a16:creationId xmlns:a16="http://schemas.microsoft.com/office/drawing/2014/main" id="{61C88CE0-C8EC-40A1-9305-7EAB5DDFBB2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3528" y="1088939"/>
            <a:ext cx="1188132" cy="1400503"/>
          </a:xfrm>
          <a:prstGeom prst="rect">
            <a:avLst/>
          </a:prstGeom>
        </p:spPr>
      </p:pic>
      <p:sp>
        <p:nvSpPr>
          <p:cNvPr id="5" name="TextBox 4">
            <a:extLst>
              <a:ext uri="{FF2B5EF4-FFF2-40B4-BE49-F238E27FC236}">
                <a16:creationId xmlns:a16="http://schemas.microsoft.com/office/drawing/2014/main" id="{8D465F9C-57D3-4CB6-A16C-6FD3A3828606}"/>
              </a:ext>
            </a:extLst>
          </p:cNvPr>
          <p:cNvSpPr txBox="1"/>
          <p:nvPr/>
        </p:nvSpPr>
        <p:spPr>
          <a:xfrm>
            <a:off x="1547664" y="2706049"/>
            <a:ext cx="1872208" cy="923330"/>
          </a:xfrm>
          <a:prstGeom prst="rect">
            <a:avLst/>
          </a:prstGeom>
          <a:noFill/>
        </p:spPr>
        <p:txBody>
          <a:bodyPr wrap="square" rtlCol="0">
            <a:spAutoFit/>
          </a:bodyPr>
          <a:lstStyle/>
          <a:p>
            <a:r>
              <a:rPr lang="da-DK" dirty="0">
                <a:solidFill>
                  <a:srgbClr val="0076A2"/>
                </a:solidFill>
              </a:rPr>
              <a:t>S-100, S-200 …</a:t>
            </a:r>
          </a:p>
          <a:p>
            <a:r>
              <a:rPr lang="da-DK" b="1" dirty="0">
                <a:solidFill>
                  <a:srgbClr val="0076A2"/>
                </a:solidFill>
              </a:rPr>
              <a:t>Data Product</a:t>
            </a:r>
          </a:p>
          <a:p>
            <a:r>
              <a:rPr lang="da-DK" b="1" dirty="0" err="1">
                <a:solidFill>
                  <a:srgbClr val="0076A2"/>
                </a:solidFill>
              </a:rPr>
              <a:t>Specifications</a:t>
            </a:r>
            <a:endParaRPr lang="da-DK" b="1" dirty="0">
              <a:solidFill>
                <a:srgbClr val="0076A2"/>
              </a:solidFill>
            </a:endParaRPr>
          </a:p>
        </p:txBody>
      </p:sp>
      <p:pic>
        <p:nvPicPr>
          <p:cNvPr id="7" name="Picture 6" descr="A picture containing object&#10;&#10;Description generated with high confidence">
            <a:extLst>
              <a:ext uri="{FF2B5EF4-FFF2-40B4-BE49-F238E27FC236}">
                <a16:creationId xmlns:a16="http://schemas.microsoft.com/office/drawing/2014/main" id="{EDAB8587-802C-4C23-BFE2-9CE2BC6EBA4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63688" y="1235552"/>
            <a:ext cx="1188132" cy="1400503"/>
          </a:xfrm>
          <a:prstGeom prst="rect">
            <a:avLst/>
          </a:prstGeom>
        </p:spPr>
      </p:pic>
      <p:sp>
        <p:nvSpPr>
          <p:cNvPr id="8" name="TextBox 7">
            <a:extLst>
              <a:ext uri="{FF2B5EF4-FFF2-40B4-BE49-F238E27FC236}">
                <a16:creationId xmlns:a16="http://schemas.microsoft.com/office/drawing/2014/main" id="{62E2497D-D64A-4456-B74A-15A89D11C0D5}"/>
              </a:ext>
            </a:extLst>
          </p:cNvPr>
          <p:cNvSpPr txBox="1"/>
          <p:nvPr/>
        </p:nvSpPr>
        <p:spPr>
          <a:xfrm>
            <a:off x="107504" y="2708920"/>
            <a:ext cx="1652990" cy="923330"/>
          </a:xfrm>
          <a:prstGeom prst="rect">
            <a:avLst/>
          </a:prstGeom>
          <a:noFill/>
        </p:spPr>
        <p:txBody>
          <a:bodyPr wrap="square" rtlCol="0">
            <a:spAutoFit/>
          </a:bodyPr>
          <a:lstStyle/>
          <a:p>
            <a:r>
              <a:rPr lang="da-DK" b="1" dirty="0">
                <a:solidFill>
                  <a:srgbClr val="0076A2"/>
                </a:solidFill>
              </a:rPr>
              <a:t>Maritime </a:t>
            </a:r>
            <a:br>
              <a:rPr lang="da-DK" b="1" dirty="0">
                <a:solidFill>
                  <a:srgbClr val="0076A2"/>
                </a:solidFill>
              </a:rPr>
            </a:br>
            <a:r>
              <a:rPr lang="da-DK" b="1" dirty="0">
                <a:solidFill>
                  <a:srgbClr val="0076A2"/>
                </a:solidFill>
              </a:rPr>
              <a:t>Service</a:t>
            </a:r>
          </a:p>
          <a:p>
            <a:r>
              <a:rPr lang="da-DK" b="1" dirty="0" err="1">
                <a:solidFill>
                  <a:srgbClr val="0076A2"/>
                </a:solidFill>
              </a:rPr>
              <a:t>Descriptions</a:t>
            </a:r>
            <a:endParaRPr lang="da-DK" b="1" dirty="0">
              <a:solidFill>
                <a:srgbClr val="0076A2"/>
              </a:solidFill>
            </a:endParaRPr>
          </a:p>
        </p:txBody>
      </p:sp>
      <p:pic>
        <p:nvPicPr>
          <p:cNvPr id="10" name="Picture 9" descr="A close up of a logo&#10;&#10;Description generated with high confidence">
            <a:extLst>
              <a:ext uri="{FF2B5EF4-FFF2-40B4-BE49-F238E27FC236}">
                <a16:creationId xmlns:a16="http://schemas.microsoft.com/office/drawing/2014/main" id="{0C59AD86-50FD-4C87-906C-91141CD9A28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1339620">
            <a:off x="3603239" y="1197972"/>
            <a:ext cx="1214011" cy="1261932"/>
          </a:xfrm>
          <a:prstGeom prst="rect">
            <a:avLst/>
          </a:prstGeom>
        </p:spPr>
      </p:pic>
      <p:sp>
        <p:nvSpPr>
          <p:cNvPr id="11" name="TextBox 10">
            <a:extLst>
              <a:ext uri="{FF2B5EF4-FFF2-40B4-BE49-F238E27FC236}">
                <a16:creationId xmlns:a16="http://schemas.microsoft.com/office/drawing/2014/main" id="{D55DD9C4-E474-4FE1-88AF-BF84379A1C28}"/>
              </a:ext>
            </a:extLst>
          </p:cNvPr>
          <p:cNvSpPr txBox="1"/>
          <p:nvPr/>
        </p:nvSpPr>
        <p:spPr>
          <a:xfrm>
            <a:off x="3527884" y="2706049"/>
            <a:ext cx="1872208" cy="923330"/>
          </a:xfrm>
          <a:prstGeom prst="rect">
            <a:avLst/>
          </a:prstGeom>
          <a:noFill/>
        </p:spPr>
        <p:txBody>
          <a:bodyPr wrap="square" rtlCol="0">
            <a:spAutoFit/>
          </a:bodyPr>
          <a:lstStyle/>
          <a:p>
            <a:r>
              <a:rPr lang="da-DK" dirty="0">
                <a:solidFill>
                  <a:srgbClr val="0076A2"/>
                </a:solidFill>
              </a:rPr>
              <a:t>Technical </a:t>
            </a:r>
            <a:br>
              <a:rPr lang="da-DK" dirty="0">
                <a:solidFill>
                  <a:srgbClr val="0076A2"/>
                </a:solidFill>
              </a:rPr>
            </a:br>
            <a:r>
              <a:rPr lang="da-DK" dirty="0">
                <a:solidFill>
                  <a:srgbClr val="0076A2"/>
                </a:solidFill>
              </a:rPr>
              <a:t>Service</a:t>
            </a:r>
          </a:p>
          <a:p>
            <a:r>
              <a:rPr lang="da-DK" b="1" dirty="0" err="1">
                <a:solidFill>
                  <a:srgbClr val="0076A2"/>
                </a:solidFill>
              </a:rPr>
              <a:t>Specification</a:t>
            </a:r>
            <a:endParaRPr lang="da-DK" b="1" dirty="0">
              <a:solidFill>
                <a:srgbClr val="0076A2"/>
              </a:solidFill>
            </a:endParaRPr>
          </a:p>
        </p:txBody>
      </p:sp>
      <p:pic>
        <p:nvPicPr>
          <p:cNvPr id="12" name="Picture 11" descr="A close up of a logo&#10;&#10;Description generated with high confidence">
            <a:extLst>
              <a:ext uri="{FF2B5EF4-FFF2-40B4-BE49-F238E27FC236}">
                <a16:creationId xmlns:a16="http://schemas.microsoft.com/office/drawing/2014/main" id="{2AAF2538-CE26-42C0-8B9D-E5F167F35D0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1339620">
            <a:off x="5500626" y="1229397"/>
            <a:ext cx="1214011" cy="1261932"/>
          </a:xfrm>
          <a:prstGeom prst="rect">
            <a:avLst/>
          </a:prstGeom>
        </p:spPr>
      </p:pic>
      <p:pic>
        <p:nvPicPr>
          <p:cNvPr id="13" name="Picture 12" descr="A close up of a logo&#10;&#10;Description generated with high confidence">
            <a:extLst>
              <a:ext uri="{FF2B5EF4-FFF2-40B4-BE49-F238E27FC236}">
                <a16:creationId xmlns:a16="http://schemas.microsoft.com/office/drawing/2014/main" id="{137E850C-CCBA-4E53-B6AB-16486553F37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1339620">
            <a:off x="7331058" y="1272233"/>
            <a:ext cx="1214011" cy="1261932"/>
          </a:xfrm>
          <a:prstGeom prst="rect">
            <a:avLst/>
          </a:prstGeom>
        </p:spPr>
      </p:pic>
      <p:sp>
        <p:nvSpPr>
          <p:cNvPr id="14" name="TextBox 13">
            <a:extLst>
              <a:ext uri="{FF2B5EF4-FFF2-40B4-BE49-F238E27FC236}">
                <a16:creationId xmlns:a16="http://schemas.microsoft.com/office/drawing/2014/main" id="{FDF4C14F-54C0-4E8F-BCD7-2D531D44AE4F}"/>
              </a:ext>
            </a:extLst>
          </p:cNvPr>
          <p:cNvSpPr txBox="1"/>
          <p:nvPr/>
        </p:nvSpPr>
        <p:spPr>
          <a:xfrm>
            <a:off x="5264657" y="2706049"/>
            <a:ext cx="1872208" cy="923330"/>
          </a:xfrm>
          <a:prstGeom prst="rect">
            <a:avLst/>
          </a:prstGeom>
          <a:noFill/>
        </p:spPr>
        <p:txBody>
          <a:bodyPr wrap="square" rtlCol="0">
            <a:spAutoFit/>
          </a:bodyPr>
          <a:lstStyle/>
          <a:p>
            <a:r>
              <a:rPr lang="da-DK" dirty="0">
                <a:solidFill>
                  <a:srgbClr val="0076A2"/>
                </a:solidFill>
              </a:rPr>
              <a:t>Technical </a:t>
            </a:r>
            <a:br>
              <a:rPr lang="da-DK" dirty="0">
                <a:solidFill>
                  <a:srgbClr val="0076A2"/>
                </a:solidFill>
              </a:rPr>
            </a:br>
            <a:r>
              <a:rPr lang="da-DK" dirty="0">
                <a:solidFill>
                  <a:srgbClr val="0076A2"/>
                </a:solidFill>
              </a:rPr>
              <a:t>Service </a:t>
            </a:r>
            <a:r>
              <a:rPr lang="da-DK" b="1" dirty="0">
                <a:solidFill>
                  <a:srgbClr val="0076A2"/>
                </a:solidFill>
              </a:rPr>
              <a:t>Design</a:t>
            </a:r>
          </a:p>
          <a:p>
            <a:r>
              <a:rPr lang="da-DK" b="1" dirty="0" err="1">
                <a:solidFill>
                  <a:srgbClr val="0076A2"/>
                </a:solidFill>
              </a:rPr>
              <a:t>Description</a:t>
            </a:r>
            <a:endParaRPr lang="da-DK" b="1" dirty="0">
              <a:solidFill>
                <a:srgbClr val="0076A2"/>
              </a:solidFill>
            </a:endParaRPr>
          </a:p>
        </p:txBody>
      </p:sp>
      <p:sp>
        <p:nvSpPr>
          <p:cNvPr id="15" name="TextBox 14">
            <a:extLst>
              <a:ext uri="{FF2B5EF4-FFF2-40B4-BE49-F238E27FC236}">
                <a16:creationId xmlns:a16="http://schemas.microsoft.com/office/drawing/2014/main" id="{ED3F5DF1-1CAC-4A1E-B849-55602D206BF8}"/>
              </a:ext>
            </a:extLst>
          </p:cNvPr>
          <p:cNvSpPr txBox="1"/>
          <p:nvPr/>
        </p:nvSpPr>
        <p:spPr>
          <a:xfrm>
            <a:off x="7081898" y="2706049"/>
            <a:ext cx="1872208" cy="923330"/>
          </a:xfrm>
          <a:prstGeom prst="rect">
            <a:avLst/>
          </a:prstGeom>
          <a:noFill/>
        </p:spPr>
        <p:txBody>
          <a:bodyPr wrap="square" rtlCol="0">
            <a:spAutoFit/>
          </a:bodyPr>
          <a:lstStyle/>
          <a:p>
            <a:r>
              <a:rPr lang="da-DK" dirty="0">
                <a:solidFill>
                  <a:srgbClr val="0076A2"/>
                </a:solidFill>
              </a:rPr>
              <a:t>Technical </a:t>
            </a:r>
            <a:br>
              <a:rPr lang="da-DK" dirty="0">
                <a:solidFill>
                  <a:srgbClr val="0076A2"/>
                </a:solidFill>
              </a:rPr>
            </a:br>
            <a:r>
              <a:rPr lang="da-DK" dirty="0">
                <a:solidFill>
                  <a:srgbClr val="0076A2"/>
                </a:solidFill>
              </a:rPr>
              <a:t>Service </a:t>
            </a:r>
            <a:r>
              <a:rPr lang="da-DK" b="1" dirty="0" err="1">
                <a:solidFill>
                  <a:srgbClr val="0076A2"/>
                </a:solidFill>
              </a:rPr>
              <a:t>Instance</a:t>
            </a:r>
            <a:endParaRPr lang="da-DK" b="1" dirty="0">
              <a:solidFill>
                <a:srgbClr val="0076A2"/>
              </a:solidFill>
            </a:endParaRPr>
          </a:p>
          <a:p>
            <a:r>
              <a:rPr lang="da-DK" b="1" dirty="0" err="1">
                <a:solidFill>
                  <a:srgbClr val="0076A2"/>
                </a:solidFill>
              </a:rPr>
              <a:t>Description</a:t>
            </a:r>
            <a:endParaRPr lang="da-DK" b="1" dirty="0">
              <a:solidFill>
                <a:srgbClr val="0076A2"/>
              </a:solidFill>
            </a:endParaRPr>
          </a:p>
        </p:txBody>
      </p:sp>
      <p:sp>
        <p:nvSpPr>
          <p:cNvPr id="20" name="TextBox 19">
            <a:extLst>
              <a:ext uri="{FF2B5EF4-FFF2-40B4-BE49-F238E27FC236}">
                <a16:creationId xmlns:a16="http://schemas.microsoft.com/office/drawing/2014/main" id="{14305345-D0A6-44A4-A615-0D08E8E3A618}"/>
              </a:ext>
            </a:extLst>
          </p:cNvPr>
          <p:cNvSpPr txBox="1"/>
          <p:nvPr/>
        </p:nvSpPr>
        <p:spPr>
          <a:xfrm>
            <a:off x="204503" y="3702760"/>
            <a:ext cx="925722" cy="369332"/>
          </a:xfrm>
          <a:prstGeom prst="rect">
            <a:avLst/>
          </a:prstGeom>
          <a:noFill/>
        </p:spPr>
        <p:txBody>
          <a:bodyPr wrap="square" rtlCol="0">
            <a:spAutoFit/>
          </a:bodyPr>
          <a:lstStyle/>
          <a:p>
            <a:r>
              <a:rPr lang="da-DK" b="1" dirty="0">
                <a:solidFill>
                  <a:srgbClr val="0076A2"/>
                </a:solidFill>
                <a:highlight>
                  <a:srgbClr val="FFFF00"/>
                </a:highlight>
              </a:rPr>
              <a:t>IMO</a:t>
            </a:r>
          </a:p>
        </p:txBody>
      </p:sp>
      <p:sp>
        <p:nvSpPr>
          <p:cNvPr id="21" name="TextBox 20">
            <a:extLst>
              <a:ext uri="{FF2B5EF4-FFF2-40B4-BE49-F238E27FC236}">
                <a16:creationId xmlns:a16="http://schemas.microsoft.com/office/drawing/2014/main" id="{EBC328E8-36A4-4805-ADF0-C87CD30FD35B}"/>
              </a:ext>
            </a:extLst>
          </p:cNvPr>
          <p:cNvSpPr txBox="1"/>
          <p:nvPr/>
        </p:nvSpPr>
        <p:spPr>
          <a:xfrm>
            <a:off x="1588878" y="3692230"/>
            <a:ext cx="1362942" cy="369332"/>
          </a:xfrm>
          <a:prstGeom prst="rect">
            <a:avLst/>
          </a:prstGeom>
          <a:noFill/>
        </p:spPr>
        <p:txBody>
          <a:bodyPr wrap="square" rtlCol="0">
            <a:spAutoFit/>
          </a:bodyPr>
          <a:lstStyle/>
          <a:p>
            <a:r>
              <a:rPr lang="da-DK" b="1" dirty="0">
                <a:solidFill>
                  <a:srgbClr val="0076A2"/>
                </a:solidFill>
                <a:highlight>
                  <a:srgbClr val="FFFF00"/>
                </a:highlight>
              </a:rPr>
              <a:t>IHO (S-100)</a:t>
            </a:r>
          </a:p>
        </p:txBody>
      </p:sp>
      <p:sp>
        <p:nvSpPr>
          <p:cNvPr id="22" name="TextBox 21">
            <a:extLst>
              <a:ext uri="{FF2B5EF4-FFF2-40B4-BE49-F238E27FC236}">
                <a16:creationId xmlns:a16="http://schemas.microsoft.com/office/drawing/2014/main" id="{D3A187EC-DAAC-4384-97EE-971187B437FC}"/>
              </a:ext>
            </a:extLst>
          </p:cNvPr>
          <p:cNvSpPr txBox="1"/>
          <p:nvPr/>
        </p:nvSpPr>
        <p:spPr>
          <a:xfrm>
            <a:off x="1619706" y="3993831"/>
            <a:ext cx="1362942" cy="369332"/>
          </a:xfrm>
          <a:prstGeom prst="rect">
            <a:avLst/>
          </a:prstGeom>
          <a:noFill/>
        </p:spPr>
        <p:txBody>
          <a:bodyPr wrap="square" rtlCol="0">
            <a:spAutoFit/>
          </a:bodyPr>
          <a:lstStyle/>
          <a:p>
            <a:r>
              <a:rPr lang="da-DK" b="1" dirty="0">
                <a:solidFill>
                  <a:srgbClr val="0076A2"/>
                </a:solidFill>
                <a:highlight>
                  <a:srgbClr val="FFFF00"/>
                </a:highlight>
              </a:rPr>
              <a:t>IALA (S-200)</a:t>
            </a:r>
          </a:p>
        </p:txBody>
      </p:sp>
      <p:sp>
        <p:nvSpPr>
          <p:cNvPr id="23" name="TextBox 22">
            <a:extLst>
              <a:ext uri="{FF2B5EF4-FFF2-40B4-BE49-F238E27FC236}">
                <a16:creationId xmlns:a16="http://schemas.microsoft.com/office/drawing/2014/main" id="{3D88B691-97D3-4DA1-A7C5-1BECE25938DB}"/>
              </a:ext>
            </a:extLst>
          </p:cNvPr>
          <p:cNvSpPr txBox="1"/>
          <p:nvPr/>
        </p:nvSpPr>
        <p:spPr>
          <a:xfrm>
            <a:off x="5356234" y="3753036"/>
            <a:ext cx="925722" cy="369332"/>
          </a:xfrm>
          <a:prstGeom prst="rect">
            <a:avLst/>
          </a:prstGeom>
          <a:noFill/>
        </p:spPr>
        <p:txBody>
          <a:bodyPr wrap="square" rtlCol="0">
            <a:spAutoFit/>
          </a:bodyPr>
          <a:lstStyle/>
          <a:p>
            <a:r>
              <a:rPr lang="da-DK" b="1" dirty="0">
                <a:solidFill>
                  <a:srgbClr val="0076A2"/>
                </a:solidFill>
                <a:highlight>
                  <a:srgbClr val="FFFF00"/>
                </a:highlight>
              </a:rPr>
              <a:t>IALA</a:t>
            </a:r>
          </a:p>
        </p:txBody>
      </p:sp>
      <p:sp>
        <p:nvSpPr>
          <p:cNvPr id="24" name="TextBox 23">
            <a:extLst>
              <a:ext uri="{FF2B5EF4-FFF2-40B4-BE49-F238E27FC236}">
                <a16:creationId xmlns:a16="http://schemas.microsoft.com/office/drawing/2014/main" id="{A8DC07B7-0EB8-41D4-856F-9E80FA893852}"/>
              </a:ext>
            </a:extLst>
          </p:cNvPr>
          <p:cNvSpPr txBox="1"/>
          <p:nvPr/>
        </p:nvSpPr>
        <p:spPr>
          <a:xfrm>
            <a:off x="7148580" y="3743744"/>
            <a:ext cx="925722" cy="369332"/>
          </a:xfrm>
          <a:prstGeom prst="rect">
            <a:avLst/>
          </a:prstGeom>
          <a:noFill/>
        </p:spPr>
        <p:txBody>
          <a:bodyPr wrap="square" rtlCol="0">
            <a:spAutoFit/>
          </a:bodyPr>
          <a:lstStyle/>
          <a:p>
            <a:r>
              <a:rPr lang="da-DK" b="1" dirty="0">
                <a:solidFill>
                  <a:srgbClr val="0076A2"/>
                </a:solidFill>
                <a:highlight>
                  <a:srgbClr val="FFFF00"/>
                </a:highlight>
              </a:rPr>
              <a:t>IALA</a:t>
            </a:r>
          </a:p>
        </p:txBody>
      </p:sp>
      <p:sp>
        <p:nvSpPr>
          <p:cNvPr id="25" name="TextBox 24">
            <a:extLst>
              <a:ext uri="{FF2B5EF4-FFF2-40B4-BE49-F238E27FC236}">
                <a16:creationId xmlns:a16="http://schemas.microsoft.com/office/drawing/2014/main" id="{7C6E31C3-409B-46BC-BE64-3785017CD7DD}"/>
              </a:ext>
            </a:extLst>
          </p:cNvPr>
          <p:cNvSpPr txBox="1"/>
          <p:nvPr/>
        </p:nvSpPr>
        <p:spPr>
          <a:xfrm>
            <a:off x="3563888" y="3753036"/>
            <a:ext cx="925722" cy="369332"/>
          </a:xfrm>
          <a:prstGeom prst="rect">
            <a:avLst/>
          </a:prstGeom>
          <a:noFill/>
        </p:spPr>
        <p:txBody>
          <a:bodyPr wrap="square" rtlCol="0">
            <a:spAutoFit/>
          </a:bodyPr>
          <a:lstStyle/>
          <a:p>
            <a:r>
              <a:rPr lang="da-DK" b="1" dirty="0">
                <a:solidFill>
                  <a:srgbClr val="0076A2"/>
                </a:solidFill>
                <a:highlight>
                  <a:srgbClr val="FFFF00"/>
                </a:highlight>
              </a:rPr>
              <a:t>IALA</a:t>
            </a:r>
          </a:p>
        </p:txBody>
      </p:sp>
    </p:spTree>
    <p:extLst>
      <p:ext uri="{BB962C8B-B14F-4D97-AF65-F5344CB8AC3E}">
        <p14:creationId xmlns:p14="http://schemas.microsoft.com/office/powerpoint/2010/main" val="3497465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C1081C-F2A4-4139-B3C3-057CDF4A7759}"/>
              </a:ext>
            </a:extLst>
          </p:cNvPr>
          <p:cNvSpPr>
            <a:spLocks noGrp="1"/>
          </p:cNvSpPr>
          <p:nvPr>
            <p:ph type="title"/>
          </p:nvPr>
        </p:nvSpPr>
        <p:spPr>
          <a:xfrm>
            <a:off x="215516" y="242947"/>
            <a:ext cx="8928484" cy="460946"/>
          </a:xfrm>
        </p:spPr>
        <p:txBody>
          <a:bodyPr anchor="t"/>
          <a:lstStyle/>
          <a:p>
            <a:r>
              <a:rPr lang="en-US" sz="2800" b="1" dirty="0"/>
              <a:t>Five types of e-Nav “specifications/descriptions”</a:t>
            </a:r>
            <a:endParaRPr lang="en-US" dirty="0"/>
          </a:p>
        </p:txBody>
      </p:sp>
      <p:pic>
        <p:nvPicPr>
          <p:cNvPr id="4" name="Picture 3" descr="A picture containing object&#10;&#10;Description generated with high confidence">
            <a:extLst>
              <a:ext uri="{FF2B5EF4-FFF2-40B4-BE49-F238E27FC236}">
                <a16:creationId xmlns:a16="http://schemas.microsoft.com/office/drawing/2014/main" id="{61C88CE0-C8EC-40A1-9305-7EAB5DDFBB2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3528" y="1088939"/>
            <a:ext cx="1188132" cy="1400503"/>
          </a:xfrm>
          <a:prstGeom prst="rect">
            <a:avLst/>
          </a:prstGeom>
        </p:spPr>
      </p:pic>
      <p:sp>
        <p:nvSpPr>
          <p:cNvPr id="5" name="TextBox 4">
            <a:extLst>
              <a:ext uri="{FF2B5EF4-FFF2-40B4-BE49-F238E27FC236}">
                <a16:creationId xmlns:a16="http://schemas.microsoft.com/office/drawing/2014/main" id="{8D465F9C-57D3-4CB6-A16C-6FD3A3828606}"/>
              </a:ext>
            </a:extLst>
          </p:cNvPr>
          <p:cNvSpPr txBox="1"/>
          <p:nvPr/>
        </p:nvSpPr>
        <p:spPr>
          <a:xfrm>
            <a:off x="1547664" y="2706049"/>
            <a:ext cx="1872208" cy="923330"/>
          </a:xfrm>
          <a:prstGeom prst="rect">
            <a:avLst/>
          </a:prstGeom>
          <a:noFill/>
        </p:spPr>
        <p:txBody>
          <a:bodyPr wrap="square" rtlCol="0">
            <a:spAutoFit/>
          </a:bodyPr>
          <a:lstStyle/>
          <a:p>
            <a:r>
              <a:rPr lang="da-DK" dirty="0">
                <a:solidFill>
                  <a:srgbClr val="0076A2"/>
                </a:solidFill>
              </a:rPr>
              <a:t>S-100, S-200 …</a:t>
            </a:r>
          </a:p>
          <a:p>
            <a:r>
              <a:rPr lang="da-DK" b="1" dirty="0">
                <a:solidFill>
                  <a:srgbClr val="0076A2"/>
                </a:solidFill>
              </a:rPr>
              <a:t>Data Product</a:t>
            </a:r>
          </a:p>
          <a:p>
            <a:r>
              <a:rPr lang="da-DK" b="1" dirty="0" err="1">
                <a:solidFill>
                  <a:srgbClr val="0076A2"/>
                </a:solidFill>
              </a:rPr>
              <a:t>Specifications</a:t>
            </a:r>
            <a:endParaRPr lang="da-DK" b="1" dirty="0">
              <a:solidFill>
                <a:srgbClr val="0076A2"/>
              </a:solidFill>
            </a:endParaRPr>
          </a:p>
        </p:txBody>
      </p:sp>
      <p:pic>
        <p:nvPicPr>
          <p:cNvPr id="7" name="Picture 6" descr="A picture containing object&#10;&#10;Description generated with high confidence">
            <a:extLst>
              <a:ext uri="{FF2B5EF4-FFF2-40B4-BE49-F238E27FC236}">
                <a16:creationId xmlns:a16="http://schemas.microsoft.com/office/drawing/2014/main" id="{EDAB8587-802C-4C23-BFE2-9CE2BC6EBA4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63688" y="1235552"/>
            <a:ext cx="1188132" cy="1400503"/>
          </a:xfrm>
          <a:prstGeom prst="rect">
            <a:avLst/>
          </a:prstGeom>
        </p:spPr>
      </p:pic>
      <p:sp>
        <p:nvSpPr>
          <p:cNvPr id="8" name="TextBox 7">
            <a:extLst>
              <a:ext uri="{FF2B5EF4-FFF2-40B4-BE49-F238E27FC236}">
                <a16:creationId xmlns:a16="http://schemas.microsoft.com/office/drawing/2014/main" id="{62E2497D-D64A-4456-B74A-15A89D11C0D5}"/>
              </a:ext>
            </a:extLst>
          </p:cNvPr>
          <p:cNvSpPr txBox="1"/>
          <p:nvPr/>
        </p:nvSpPr>
        <p:spPr>
          <a:xfrm>
            <a:off x="107504" y="2708920"/>
            <a:ext cx="1652990" cy="923330"/>
          </a:xfrm>
          <a:prstGeom prst="rect">
            <a:avLst/>
          </a:prstGeom>
          <a:noFill/>
        </p:spPr>
        <p:txBody>
          <a:bodyPr wrap="square" rtlCol="0">
            <a:spAutoFit/>
          </a:bodyPr>
          <a:lstStyle/>
          <a:p>
            <a:r>
              <a:rPr lang="da-DK" b="1" dirty="0">
                <a:solidFill>
                  <a:srgbClr val="0076A2"/>
                </a:solidFill>
              </a:rPr>
              <a:t>Maritime </a:t>
            </a:r>
            <a:br>
              <a:rPr lang="da-DK" b="1" dirty="0">
                <a:solidFill>
                  <a:srgbClr val="0076A2"/>
                </a:solidFill>
              </a:rPr>
            </a:br>
            <a:r>
              <a:rPr lang="da-DK" b="1" dirty="0">
                <a:solidFill>
                  <a:srgbClr val="0076A2"/>
                </a:solidFill>
              </a:rPr>
              <a:t>Service</a:t>
            </a:r>
          </a:p>
          <a:p>
            <a:r>
              <a:rPr lang="da-DK" b="1" dirty="0" err="1">
                <a:solidFill>
                  <a:srgbClr val="0076A2"/>
                </a:solidFill>
              </a:rPr>
              <a:t>Descriptions</a:t>
            </a:r>
            <a:endParaRPr lang="da-DK" b="1" dirty="0">
              <a:solidFill>
                <a:srgbClr val="0076A2"/>
              </a:solidFill>
            </a:endParaRPr>
          </a:p>
        </p:txBody>
      </p:sp>
      <p:pic>
        <p:nvPicPr>
          <p:cNvPr id="10" name="Picture 9" descr="A close up of a logo&#10;&#10;Description generated with high confidence">
            <a:extLst>
              <a:ext uri="{FF2B5EF4-FFF2-40B4-BE49-F238E27FC236}">
                <a16:creationId xmlns:a16="http://schemas.microsoft.com/office/drawing/2014/main" id="{0C59AD86-50FD-4C87-906C-91141CD9A28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1339620">
            <a:off x="3603239" y="1197972"/>
            <a:ext cx="1214011" cy="1261932"/>
          </a:xfrm>
          <a:prstGeom prst="rect">
            <a:avLst/>
          </a:prstGeom>
        </p:spPr>
      </p:pic>
      <p:sp>
        <p:nvSpPr>
          <p:cNvPr id="11" name="TextBox 10">
            <a:extLst>
              <a:ext uri="{FF2B5EF4-FFF2-40B4-BE49-F238E27FC236}">
                <a16:creationId xmlns:a16="http://schemas.microsoft.com/office/drawing/2014/main" id="{D55DD9C4-E474-4FE1-88AF-BF84379A1C28}"/>
              </a:ext>
            </a:extLst>
          </p:cNvPr>
          <p:cNvSpPr txBox="1"/>
          <p:nvPr/>
        </p:nvSpPr>
        <p:spPr>
          <a:xfrm>
            <a:off x="398141" y="5064670"/>
            <a:ext cx="1872208" cy="923330"/>
          </a:xfrm>
          <a:prstGeom prst="rect">
            <a:avLst/>
          </a:prstGeom>
          <a:noFill/>
        </p:spPr>
        <p:txBody>
          <a:bodyPr wrap="square" rtlCol="0">
            <a:spAutoFit/>
          </a:bodyPr>
          <a:lstStyle/>
          <a:p>
            <a:r>
              <a:rPr lang="da-DK" dirty="0">
                <a:solidFill>
                  <a:srgbClr val="0076A2"/>
                </a:solidFill>
              </a:rPr>
              <a:t>Basic </a:t>
            </a:r>
            <a:r>
              <a:rPr lang="da-DK" dirty="0" err="1">
                <a:solidFill>
                  <a:srgbClr val="0076A2"/>
                </a:solidFill>
              </a:rPr>
              <a:t>Principles</a:t>
            </a:r>
            <a:endParaRPr lang="da-DK" dirty="0">
              <a:solidFill>
                <a:srgbClr val="0076A2"/>
              </a:solidFill>
            </a:endParaRPr>
          </a:p>
          <a:p>
            <a:r>
              <a:rPr lang="da-DK" dirty="0">
                <a:solidFill>
                  <a:srgbClr val="0076A2"/>
                </a:solidFill>
              </a:rPr>
              <a:t>Technology </a:t>
            </a:r>
            <a:r>
              <a:rPr lang="da-DK" dirty="0" err="1">
                <a:solidFill>
                  <a:srgbClr val="0076A2"/>
                </a:solidFill>
              </a:rPr>
              <a:t>Agnostic</a:t>
            </a:r>
            <a:endParaRPr lang="da-DK" dirty="0">
              <a:solidFill>
                <a:srgbClr val="0076A2"/>
              </a:solidFill>
            </a:endParaRPr>
          </a:p>
        </p:txBody>
      </p:sp>
      <p:pic>
        <p:nvPicPr>
          <p:cNvPr id="12" name="Picture 11" descr="A close up of a logo&#10;&#10;Description generated with high confidence">
            <a:extLst>
              <a:ext uri="{FF2B5EF4-FFF2-40B4-BE49-F238E27FC236}">
                <a16:creationId xmlns:a16="http://schemas.microsoft.com/office/drawing/2014/main" id="{2AAF2538-CE26-42C0-8B9D-E5F167F35D0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1339620">
            <a:off x="5500626" y="1229397"/>
            <a:ext cx="1214011" cy="1261932"/>
          </a:xfrm>
          <a:prstGeom prst="rect">
            <a:avLst/>
          </a:prstGeom>
        </p:spPr>
      </p:pic>
      <p:pic>
        <p:nvPicPr>
          <p:cNvPr id="13" name="Picture 12" descr="A close up of a logo&#10;&#10;Description generated with high confidence">
            <a:extLst>
              <a:ext uri="{FF2B5EF4-FFF2-40B4-BE49-F238E27FC236}">
                <a16:creationId xmlns:a16="http://schemas.microsoft.com/office/drawing/2014/main" id="{137E850C-CCBA-4E53-B6AB-16486553F37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1339620">
            <a:off x="7331058" y="1272233"/>
            <a:ext cx="1214011" cy="1261932"/>
          </a:xfrm>
          <a:prstGeom prst="rect">
            <a:avLst/>
          </a:prstGeom>
        </p:spPr>
      </p:pic>
      <p:sp>
        <p:nvSpPr>
          <p:cNvPr id="14" name="TextBox 13">
            <a:extLst>
              <a:ext uri="{FF2B5EF4-FFF2-40B4-BE49-F238E27FC236}">
                <a16:creationId xmlns:a16="http://schemas.microsoft.com/office/drawing/2014/main" id="{FDF4C14F-54C0-4E8F-BCD7-2D531D44AE4F}"/>
              </a:ext>
            </a:extLst>
          </p:cNvPr>
          <p:cNvSpPr txBox="1"/>
          <p:nvPr/>
        </p:nvSpPr>
        <p:spPr>
          <a:xfrm>
            <a:off x="5264657" y="2706049"/>
            <a:ext cx="1872208" cy="923330"/>
          </a:xfrm>
          <a:prstGeom prst="rect">
            <a:avLst/>
          </a:prstGeom>
          <a:noFill/>
        </p:spPr>
        <p:txBody>
          <a:bodyPr wrap="square" rtlCol="0">
            <a:spAutoFit/>
          </a:bodyPr>
          <a:lstStyle/>
          <a:p>
            <a:r>
              <a:rPr lang="da-DK" dirty="0">
                <a:solidFill>
                  <a:srgbClr val="0076A2"/>
                </a:solidFill>
              </a:rPr>
              <a:t>Technical </a:t>
            </a:r>
            <a:br>
              <a:rPr lang="da-DK" dirty="0">
                <a:solidFill>
                  <a:srgbClr val="0076A2"/>
                </a:solidFill>
              </a:rPr>
            </a:br>
            <a:r>
              <a:rPr lang="da-DK" dirty="0">
                <a:solidFill>
                  <a:srgbClr val="0076A2"/>
                </a:solidFill>
              </a:rPr>
              <a:t>Service </a:t>
            </a:r>
            <a:r>
              <a:rPr lang="da-DK" b="1" dirty="0">
                <a:solidFill>
                  <a:srgbClr val="0076A2"/>
                </a:solidFill>
              </a:rPr>
              <a:t>Design</a:t>
            </a:r>
          </a:p>
          <a:p>
            <a:r>
              <a:rPr lang="da-DK" b="1" dirty="0" err="1">
                <a:solidFill>
                  <a:srgbClr val="0076A2"/>
                </a:solidFill>
              </a:rPr>
              <a:t>Description</a:t>
            </a:r>
            <a:endParaRPr lang="da-DK" b="1" dirty="0">
              <a:solidFill>
                <a:srgbClr val="0076A2"/>
              </a:solidFill>
            </a:endParaRPr>
          </a:p>
        </p:txBody>
      </p:sp>
      <p:sp>
        <p:nvSpPr>
          <p:cNvPr id="15" name="TextBox 14">
            <a:extLst>
              <a:ext uri="{FF2B5EF4-FFF2-40B4-BE49-F238E27FC236}">
                <a16:creationId xmlns:a16="http://schemas.microsoft.com/office/drawing/2014/main" id="{ED3F5DF1-1CAC-4A1E-B849-55602D206BF8}"/>
              </a:ext>
            </a:extLst>
          </p:cNvPr>
          <p:cNvSpPr txBox="1"/>
          <p:nvPr/>
        </p:nvSpPr>
        <p:spPr>
          <a:xfrm>
            <a:off x="7081898" y="2706049"/>
            <a:ext cx="1872208" cy="923330"/>
          </a:xfrm>
          <a:prstGeom prst="rect">
            <a:avLst/>
          </a:prstGeom>
          <a:noFill/>
        </p:spPr>
        <p:txBody>
          <a:bodyPr wrap="square" rtlCol="0">
            <a:spAutoFit/>
          </a:bodyPr>
          <a:lstStyle/>
          <a:p>
            <a:r>
              <a:rPr lang="da-DK" dirty="0">
                <a:solidFill>
                  <a:srgbClr val="0076A2"/>
                </a:solidFill>
              </a:rPr>
              <a:t>Technical </a:t>
            </a:r>
            <a:br>
              <a:rPr lang="da-DK" dirty="0">
                <a:solidFill>
                  <a:srgbClr val="0076A2"/>
                </a:solidFill>
              </a:rPr>
            </a:br>
            <a:r>
              <a:rPr lang="da-DK" dirty="0">
                <a:solidFill>
                  <a:srgbClr val="0076A2"/>
                </a:solidFill>
              </a:rPr>
              <a:t>Service </a:t>
            </a:r>
            <a:r>
              <a:rPr lang="da-DK" b="1" dirty="0" err="1">
                <a:solidFill>
                  <a:srgbClr val="0076A2"/>
                </a:solidFill>
              </a:rPr>
              <a:t>Instance</a:t>
            </a:r>
            <a:endParaRPr lang="da-DK" b="1" dirty="0">
              <a:solidFill>
                <a:srgbClr val="0076A2"/>
              </a:solidFill>
            </a:endParaRPr>
          </a:p>
          <a:p>
            <a:r>
              <a:rPr lang="da-DK" b="1" dirty="0" err="1">
                <a:solidFill>
                  <a:srgbClr val="0076A2"/>
                </a:solidFill>
              </a:rPr>
              <a:t>Description</a:t>
            </a:r>
            <a:endParaRPr lang="da-DK" b="1" dirty="0">
              <a:solidFill>
                <a:srgbClr val="0076A2"/>
              </a:solidFill>
            </a:endParaRPr>
          </a:p>
        </p:txBody>
      </p:sp>
      <p:sp>
        <p:nvSpPr>
          <p:cNvPr id="20" name="TextBox 19">
            <a:extLst>
              <a:ext uri="{FF2B5EF4-FFF2-40B4-BE49-F238E27FC236}">
                <a16:creationId xmlns:a16="http://schemas.microsoft.com/office/drawing/2014/main" id="{14305345-D0A6-44A4-A615-0D08E8E3A618}"/>
              </a:ext>
            </a:extLst>
          </p:cNvPr>
          <p:cNvSpPr txBox="1"/>
          <p:nvPr/>
        </p:nvSpPr>
        <p:spPr>
          <a:xfrm>
            <a:off x="204503" y="3702760"/>
            <a:ext cx="925722" cy="369332"/>
          </a:xfrm>
          <a:prstGeom prst="rect">
            <a:avLst/>
          </a:prstGeom>
          <a:noFill/>
        </p:spPr>
        <p:txBody>
          <a:bodyPr wrap="square" rtlCol="0">
            <a:spAutoFit/>
          </a:bodyPr>
          <a:lstStyle/>
          <a:p>
            <a:r>
              <a:rPr lang="da-DK" b="1" dirty="0">
                <a:solidFill>
                  <a:srgbClr val="0076A2"/>
                </a:solidFill>
                <a:highlight>
                  <a:srgbClr val="FFFF00"/>
                </a:highlight>
              </a:rPr>
              <a:t>IMO</a:t>
            </a:r>
          </a:p>
        </p:txBody>
      </p:sp>
      <p:sp>
        <p:nvSpPr>
          <p:cNvPr id="21" name="TextBox 20">
            <a:extLst>
              <a:ext uri="{FF2B5EF4-FFF2-40B4-BE49-F238E27FC236}">
                <a16:creationId xmlns:a16="http://schemas.microsoft.com/office/drawing/2014/main" id="{EBC328E8-36A4-4805-ADF0-C87CD30FD35B}"/>
              </a:ext>
            </a:extLst>
          </p:cNvPr>
          <p:cNvSpPr txBox="1"/>
          <p:nvPr/>
        </p:nvSpPr>
        <p:spPr>
          <a:xfrm>
            <a:off x="1588878" y="3692230"/>
            <a:ext cx="1362942" cy="369332"/>
          </a:xfrm>
          <a:prstGeom prst="rect">
            <a:avLst/>
          </a:prstGeom>
          <a:noFill/>
        </p:spPr>
        <p:txBody>
          <a:bodyPr wrap="square" rtlCol="0">
            <a:spAutoFit/>
          </a:bodyPr>
          <a:lstStyle/>
          <a:p>
            <a:r>
              <a:rPr lang="da-DK" b="1" dirty="0">
                <a:solidFill>
                  <a:srgbClr val="0076A2"/>
                </a:solidFill>
                <a:highlight>
                  <a:srgbClr val="FFFF00"/>
                </a:highlight>
              </a:rPr>
              <a:t>IHO (S-100)</a:t>
            </a:r>
          </a:p>
        </p:txBody>
      </p:sp>
      <p:sp>
        <p:nvSpPr>
          <p:cNvPr id="22" name="TextBox 21">
            <a:extLst>
              <a:ext uri="{FF2B5EF4-FFF2-40B4-BE49-F238E27FC236}">
                <a16:creationId xmlns:a16="http://schemas.microsoft.com/office/drawing/2014/main" id="{D3A187EC-DAAC-4384-97EE-971187B437FC}"/>
              </a:ext>
            </a:extLst>
          </p:cNvPr>
          <p:cNvSpPr txBox="1"/>
          <p:nvPr/>
        </p:nvSpPr>
        <p:spPr>
          <a:xfrm>
            <a:off x="1619706" y="3993831"/>
            <a:ext cx="1362942" cy="369332"/>
          </a:xfrm>
          <a:prstGeom prst="rect">
            <a:avLst/>
          </a:prstGeom>
          <a:noFill/>
        </p:spPr>
        <p:txBody>
          <a:bodyPr wrap="square" rtlCol="0">
            <a:spAutoFit/>
          </a:bodyPr>
          <a:lstStyle/>
          <a:p>
            <a:r>
              <a:rPr lang="da-DK" b="1" dirty="0">
                <a:solidFill>
                  <a:srgbClr val="0076A2"/>
                </a:solidFill>
                <a:highlight>
                  <a:srgbClr val="FFFF00"/>
                </a:highlight>
              </a:rPr>
              <a:t>IALA (S-200)</a:t>
            </a:r>
          </a:p>
        </p:txBody>
      </p:sp>
      <p:sp>
        <p:nvSpPr>
          <p:cNvPr id="23" name="TextBox 22">
            <a:extLst>
              <a:ext uri="{FF2B5EF4-FFF2-40B4-BE49-F238E27FC236}">
                <a16:creationId xmlns:a16="http://schemas.microsoft.com/office/drawing/2014/main" id="{3D88B691-97D3-4DA1-A7C5-1BECE25938DB}"/>
              </a:ext>
            </a:extLst>
          </p:cNvPr>
          <p:cNvSpPr txBox="1"/>
          <p:nvPr/>
        </p:nvSpPr>
        <p:spPr>
          <a:xfrm>
            <a:off x="5356234" y="3753036"/>
            <a:ext cx="925722" cy="369332"/>
          </a:xfrm>
          <a:prstGeom prst="rect">
            <a:avLst/>
          </a:prstGeom>
          <a:noFill/>
        </p:spPr>
        <p:txBody>
          <a:bodyPr wrap="square" rtlCol="0">
            <a:spAutoFit/>
          </a:bodyPr>
          <a:lstStyle/>
          <a:p>
            <a:r>
              <a:rPr lang="da-DK" b="1" dirty="0">
                <a:solidFill>
                  <a:srgbClr val="0076A2"/>
                </a:solidFill>
                <a:highlight>
                  <a:srgbClr val="FFFF00"/>
                </a:highlight>
              </a:rPr>
              <a:t>IALA</a:t>
            </a:r>
          </a:p>
        </p:txBody>
      </p:sp>
      <p:sp>
        <p:nvSpPr>
          <p:cNvPr id="24" name="TextBox 23">
            <a:extLst>
              <a:ext uri="{FF2B5EF4-FFF2-40B4-BE49-F238E27FC236}">
                <a16:creationId xmlns:a16="http://schemas.microsoft.com/office/drawing/2014/main" id="{A8DC07B7-0EB8-41D4-856F-9E80FA893852}"/>
              </a:ext>
            </a:extLst>
          </p:cNvPr>
          <p:cNvSpPr txBox="1"/>
          <p:nvPr/>
        </p:nvSpPr>
        <p:spPr>
          <a:xfrm>
            <a:off x="7148580" y="3702760"/>
            <a:ext cx="925722" cy="369332"/>
          </a:xfrm>
          <a:prstGeom prst="rect">
            <a:avLst/>
          </a:prstGeom>
          <a:noFill/>
        </p:spPr>
        <p:txBody>
          <a:bodyPr wrap="square" rtlCol="0">
            <a:spAutoFit/>
          </a:bodyPr>
          <a:lstStyle/>
          <a:p>
            <a:r>
              <a:rPr lang="da-DK" b="1" dirty="0">
                <a:solidFill>
                  <a:srgbClr val="0076A2"/>
                </a:solidFill>
                <a:highlight>
                  <a:srgbClr val="FFFF00"/>
                </a:highlight>
              </a:rPr>
              <a:t>IALA</a:t>
            </a:r>
          </a:p>
        </p:txBody>
      </p:sp>
      <p:sp>
        <p:nvSpPr>
          <p:cNvPr id="25" name="TextBox 24">
            <a:extLst>
              <a:ext uri="{FF2B5EF4-FFF2-40B4-BE49-F238E27FC236}">
                <a16:creationId xmlns:a16="http://schemas.microsoft.com/office/drawing/2014/main" id="{7C6E31C3-409B-46BC-BE64-3785017CD7DD}"/>
              </a:ext>
            </a:extLst>
          </p:cNvPr>
          <p:cNvSpPr txBox="1"/>
          <p:nvPr/>
        </p:nvSpPr>
        <p:spPr>
          <a:xfrm>
            <a:off x="3718286" y="3753036"/>
            <a:ext cx="925722" cy="369332"/>
          </a:xfrm>
          <a:prstGeom prst="rect">
            <a:avLst/>
          </a:prstGeom>
          <a:noFill/>
        </p:spPr>
        <p:txBody>
          <a:bodyPr wrap="square" rtlCol="0">
            <a:spAutoFit/>
          </a:bodyPr>
          <a:lstStyle/>
          <a:p>
            <a:r>
              <a:rPr lang="da-DK" b="1" dirty="0">
                <a:solidFill>
                  <a:srgbClr val="0076A2"/>
                </a:solidFill>
                <a:highlight>
                  <a:srgbClr val="FFFF00"/>
                </a:highlight>
              </a:rPr>
              <a:t>IALA</a:t>
            </a:r>
          </a:p>
        </p:txBody>
      </p:sp>
      <p:pic>
        <p:nvPicPr>
          <p:cNvPr id="19" name="Content Placeholder 11">
            <a:extLst>
              <a:ext uri="{FF2B5EF4-FFF2-40B4-BE49-F238E27FC236}">
                <a16:creationId xmlns:a16="http://schemas.microsoft.com/office/drawing/2014/main" id="{8BDB057A-BB0E-44D0-91DB-69D57D573E84}"/>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025980" y="4971214"/>
            <a:ext cx="817828" cy="13024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ight Brace 1">
            <a:extLst>
              <a:ext uri="{FF2B5EF4-FFF2-40B4-BE49-F238E27FC236}">
                <a16:creationId xmlns:a16="http://schemas.microsoft.com/office/drawing/2014/main" id="{1B409CD1-2E01-4B00-9F3A-5E8BCAF151E5}"/>
              </a:ext>
            </a:extLst>
          </p:cNvPr>
          <p:cNvSpPr/>
          <p:nvPr/>
        </p:nvSpPr>
        <p:spPr>
          <a:xfrm rot="5400000">
            <a:off x="2165127" y="2407875"/>
            <a:ext cx="577318" cy="4236428"/>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dirty="0"/>
          </a:p>
        </p:txBody>
      </p:sp>
      <p:sp>
        <p:nvSpPr>
          <p:cNvPr id="27" name="TextBox 26">
            <a:extLst>
              <a:ext uri="{FF2B5EF4-FFF2-40B4-BE49-F238E27FC236}">
                <a16:creationId xmlns:a16="http://schemas.microsoft.com/office/drawing/2014/main" id="{F845F769-0F5D-4300-9630-DF7F8000BEED}"/>
              </a:ext>
            </a:extLst>
          </p:cNvPr>
          <p:cNvSpPr txBox="1"/>
          <p:nvPr/>
        </p:nvSpPr>
        <p:spPr>
          <a:xfrm>
            <a:off x="3680284" y="2708920"/>
            <a:ext cx="1872208" cy="923330"/>
          </a:xfrm>
          <a:prstGeom prst="rect">
            <a:avLst/>
          </a:prstGeom>
          <a:noFill/>
        </p:spPr>
        <p:txBody>
          <a:bodyPr wrap="square" rtlCol="0">
            <a:spAutoFit/>
          </a:bodyPr>
          <a:lstStyle/>
          <a:p>
            <a:r>
              <a:rPr lang="da-DK" dirty="0">
                <a:solidFill>
                  <a:srgbClr val="0076A2"/>
                </a:solidFill>
              </a:rPr>
              <a:t>Technical </a:t>
            </a:r>
            <a:br>
              <a:rPr lang="da-DK" dirty="0">
                <a:solidFill>
                  <a:srgbClr val="0076A2"/>
                </a:solidFill>
              </a:rPr>
            </a:br>
            <a:r>
              <a:rPr lang="da-DK" dirty="0">
                <a:solidFill>
                  <a:srgbClr val="0076A2"/>
                </a:solidFill>
              </a:rPr>
              <a:t>Service</a:t>
            </a:r>
          </a:p>
          <a:p>
            <a:r>
              <a:rPr lang="da-DK" b="1" dirty="0" err="1">
                <a:solidFill>
                  <a:srgbClr val="0076A2"/>
                </a:solidFill>
              </a:rPr>
              <a:t>Specification</a:t>
            </a:r>
            <a:endParaRPr lang="da-DK" b="1" dirty="0">
              <a:solidFill>
                <a:srgbClr val="0076A2"/>
              </a:solidFill>
            </a:endParaRPr>
          </a:p>
        </p:txBody>
      </p:sp>
      <p:sp>
        <p:nvSpPr>
          <p:cNvPr id="28" name="Right Brace 27">
            <a:extLst>
              <a:ext uri="{FF2B5EF4-FFF2-40B4-BE49-F238E27FC236}">
                <a16:creationId xmlns:a16="http://schemas.microsoft.com/office/drawing/2014/main" id="{4AFEB12B-F2D7-4C17-B7E4-A7C267A65625}"/>
              </a:ext>
            </a:extLst>
          </p:cNvPr>
          <p:cNvSpPr/>
          <p:nvPr/>
        </p:nvSpPr>
        <p:spPr>
          <a:xfrm rot="5400000">
            <a:off x="5673786" y="3842732"/>
            <a:ext cx="577318" cy="1395575"/>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dirty="0"/>
          </a:p>
        </p:txBody>
      </p:sp>
      <p:sp>
        <p:nvSpPr>
          <p:cNvPr id="29" name="Right Brace 28">
            <a:extLst>
              <a:ext uri="{FF2B5EF4-FFF2-40B4-BE49-F238E27FC236}">
                <a16:creationId xmlns:a16="http://schemas.microsoft.com/office/drawing/2014/main" id="{617C4856-294B-4602-8AE6-7EA2BAB04128}"/>
              </a:ext>
            </a:extLst>
          </p:cNvPr>
          <p:cNvSpPr/>
          <p:nvPr/>
        </p:nvSpPr>
        <p:spPr>
          <a:xfrm rot="5400000">
            <a:off x="7557708" y="3842732"/>
            <a:ext cx="577318" cy="1395575"/>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dirty="0"/>
          </a:p>
        </p:txBody>
      </p:sp>
      <p:sp>
        <p:nvSpPr>
          <p:cNvPr id="30" name="TextBox 29">
            <a:extLst>
              <a:ext uri="{FF2B5EF4-FFF2-40B4-BE49-F238E27FC236}">
                <a16:creationId xmlns:a16="http://schemas.microsoft.com/office/drawing/2014/main" id="{8D9D58AF-31F0-46E3-8EFC-CEE67770D1AA}"/>
              </a:ext>
            </a:extLst>
          </p:cNvPr>
          <p:cNvSpPr txBox="1"/>
          <p:nvPr/>
        </p:nvSpPr>
        <p:spPr>
          <a:xfrm>
            <a:off x="5306433" y="4869160"/>
            <a:ext cx="1872208" cy="1477328"/>
          </a:xfrm>
          <a:prstGeom prst="rect">
            <a:avLst/>
          </a:prstGeom>
          <a:noFill/>
        </p:spPr>
        <p:txBody>
          <a:bodyPr wrap="square" rtlCol="0">
            <a:spAutoFit/>
          </a:bodyPr>
          <a:lstStyle/>
          <a:p>
            <a:r>
              <a:rPr lang="da-DK" dirty="0">
                <a:solidFill>
                  <a:srgbClr val="0076A2"/>
                </a:solidFill>
              </a:rPr>
              <a:t>Technology </a:t>
            </a:r>
            <a:r>
              <a:rPr lang="da-DK" dirty="0" err="1">
                <a:solidFill>
                  <a:srgbClr val="0076A2"/>
                </a:solidFill>
              </a:rPr>
              <a:t>Selection</a:t>
            </a:r>
            <a:endParaRPr lang="da-DK" dirty="0">
              <a:solidFill>
                <a:srgbClr val="0076A2"/>
              </a:solidFill>
            </a:endParaRPr>
          </a:p>
          <a:p>
            <a:r>
              <a:rPr lang="da-DK" dirty="0">
                <a:solidFill>
                  <a:srgbClr val="0076A2"/>
                </a:solidFill>
              </a:rPr>
              <a:t>How to do…</a:t>
            </a:r>
          </a:p>
          <a:p>
            <a:r>
              <a:rPr lang="da-DK" dirty="0">
                <a:solidFill>
                  <a:srgbClr val="0076A2"/>
                </a:solidFill>
              </a:rPr>
              <a:t>(IALA Guidelines)</a:t>
            </a:r>
          </a:p>
          <a:p>
            <a:r>
              <a:rPr lang="da-DK" dirty="0">
                <a:solidFill>
                  <a:srgbClr val="0076A2"/>
                </a:solidFill>
              </a:rPr>
              <a:t>(</a:t>
            </a:r>
            <a:r>
              <a:rPr lang="da-DK" dirty="0" err="1">
                <a:solidFill>
                  <a:srgbClr val="0076A2"/>
                </a:solidFill>
              </a:rPr>
              <a:t>Blueprint</a:t>
            </a:r>
            <a:r>
              <a:rPr lang="da-DK" dirty="0">
                <a:solidFill>
                  <a:srgbClr val="0076A2"/>
                </a:solidFill>
              </a:rPr>
              <a:t>)</a:t>
            </a:r>
          </a:p>
        </p:txBody>
      </p:sp>
      <p:sp>
        <p:nvSpPr>
          <p:cNvPr id="31" name="TextBox 30">
            <a:extLst>
              <a:ext uri="{FF2B5EF4-FFF2-40B4-BE49-F238E27FC236}">
                <a16:creationId xmlns:a16="http://schemas.microsoft.com/office/drawing/2014/main" id="{35DF46E1-B66B-4B81-8697-DA3BB865EB5F}"/>
              </a:ext>
            </a:extLst>
          </p:cNvPr>
          <p:cNvSpPr txBox="1"/>
          <p:nvPr/>
        </p:nvSpPr>
        <p:spPr>
          <a:xfrm>
            <a:off x="7332001" y="4845930"/>
            <a:ext cx="1872208" cy="923330"/>
          </a:xfrm>
          <a:prstGeom prst="rect">
            <a:avLst/>
          </a:prstGeom>
          <a:noFill/>
        </p:spPr>
        <p:txBody>
          <a:bodyPr wrap="square" rtlCol="0">
            <a:spAutoFit/>
          </a:bodyPr>
          <a:lstStyle/>
          <a:p>
            <a:r>
              <a:rPr lang="da-DK" dirty="0" err="1">
                <a:solidFill>
                  <a:srgbClr val="0076A2"/>
                </a:solidFill>
              </a:rPr>
              <a:t>Actual</a:t>
            </a:r>
            <a:r>
              <a:rPr lang="da-DK" dirty="0">
                <a:solidFill>
                  <a:srgbClr val="0076A2"/>
                </a:solidFill>
              </a:rPr>
              <a:t> </a:t>
            </a:r>
            <a:r>
              <a:rPr lang="da-DK" dirty="0" err="1">
                <a:solidFill>
                  <a:srgbClr val="0076A2"/>
                </a:solidFill>
              </a:rPr>
              <a:t>Implementation</a:t>
            </a:r>
            <a:endParaRPr lang="da-DK" dirty="0">
              <a:solidFill>
                <a:srgbClr val="0076A2"/>
              </a:solidFill>
            </a:endParaRPr>
          </a:p>
          <a:p>
            <a:r>
              <a:rPr lang="da-DK" dirty="0">
                <a:solidFill>
                  <a:srgbClr val="0076A2"/>
                </a:solidFill>
              </a:rPr>
              <a:t>(Sea Chart)</a:t>
            </a:r>
          </a:p>
        </p:txBody>
      </p:sp>
      <p:sp>
        <p:nvSpPr>
          <p:cNvPr id="32" name="TextBox 31">
            <a:extLst>
              <a:ext uri="{FF2B5EF4-FFF2-40B4-BE49-F238E27FC236}">
                <a16:creationId xmlns:a16="http://schemas.microsoft.com/office/drawing/2014/main" id="{98BCFE0E-05EF-4719-99C2-486220DDC219}"/>
              </a:ext>
            </a:extLst>
          </p:cNvPr>
          <p:cNvSpPr txBox="1"/>
          <p:nvPr/>
        </p:nvSpPr>
        <p:spPr>
          <a:xfrm>
            <a:off x="3705914" y="4869160"/>
            <a:ext cx="1395576" cy="1200329"/>
          </a:xfrm>
          <a:prstGeom prst="rect">
            <a:avLst/>
          </a:prstGeom>
          <a:noFill/>
        </p:spPr>
        <p:txBody>
          <a:bodyPr wrap="square" rtlCol="0">
            <a:spAutoFit/>
          </a:bodyPr>
          <a:lstStyle/>
          <a:p>
            <a:r>
              <a:rPr lang="da-DK" dirty="0" err="1">
                <a:solidFill>
                  <a:srgbClr val="0076A2"/>
                </a:solidFill>
              </a:rPr>
              <a:t>What</a:t>
            </a:r>
            <a:r>
              <a:rPr lang="da-DK" dirty="0">
                <a:solidFill>
                  <a:srgbClr val="0076A2"/>
                </a:solidFill>
              </a:rPr>
              <a:t> to do</a:t>
            </a:r>
          </a:p>
          <a:p>
            <a:r>
              <a:rPr lang="da-DK" dirty="0">
                <a:solidFill>
                  <a:srgbClr val="0076A2"/>
                </a:solidFill>
              </a:rPr>
              <a:t>(IALA </a:t>
            </a:r>
          </a:p>
          <a:p>
            <a:r>
              <a:rPr lang="da-DK" dirty="0" err="1">
                <a:solidFill>
                  <a:srgbClr val="0076A2"/>
                </a:solidFill>
              </a:rPr>
              <a:t>Recommendations</a:t>
            </a:r>
            <a:r>
              <a:rPr lang="da-DK" dirty="0">
                <a:solidFill>
                  <a:srgbClr val="0076A2"/>
                </a:solidFill>
              </a:rPr>
              <a:t>)</a:t>
            </a:r>
          </a:p>
        </p:txBody>
      </p:sp>
    </p:spTree>
    <p:extLst>
      <p:ext uri="{BB962C8B-B14F-4D97-AF65-F5344CB8AC3E}">
        <p14:creationId xmlns:p14="http://schemas.microsoft.com/office/powerpoint/2010/main" val="3878625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D0C6B-98F2-4C41-A040-71373D22037B}"/>
              </a:ext>
            </a:extLst>
          </p:cNvPr>
          <p:cNvSpPr>
            <a:spLocks noGrp="1"/>
          </p:cNvSpPr>
          <p:nvPr>
            <p:ph type="title"/>
          </p:nvPr>
        </p:nvSpPr>
        <p:spPr/>
        <p:txBody>
          <a:bodyPr/>
          <a:lstStyle/>
          <a:p>
            <a:r>
              <a:rPr lang="da-DK" dirty="0" err="1"/>
              <a:t>Harmonization</a:t>
            </a:r>
            <a:r>
              <a:rPr lang="da-DK" dirty="0"/>
              <a:t> is Key</a:t>
            </a:r>
          </a:p>
        </p:txBody>
      </p:sp>
      <p:sp>
        <p:nvSpPr>
          <p:cNvPr id="3" name="Content Placeholder 2">
            <a:extLst>
              <a:ext uri="{FF2B5EF4-FFF2-40B4-BE49-F238E27FC236}">
                <a16:creationId xmlns:a16="http://schemas.microsoft.com/office/drawing/2014/main" id="{8978E504-EB0E-4A37-AB9F-0D55AE7AAD11}"/>
              </a:ext>
            </a:extLst>
          </p:cNvPr>
          <p:cNvSpPr>
            <a:spLocks noGrp="1"/>
          </p:cNvSpPr>
          <p:nvPr>
            <p:ph idx="1"/>
          </p:nvPr>
        </p:nvSpPr>
        <p:spPr/>
        <p:txBody>
          <a:bodyPr/>
          <a:lstStyle/>
          <a:p>
            <a:r>
              <a:rPr lang="en-US" dirty="0">
                <a:solidFill>
                  <a:schemeClr val="tx1"/>
                </a:solidFill>
              </a:rPr>
              <a:t>Shipping is by its very nature mobile and global. </a:t>
            </a:r>
          </a:p>
          <a:p>
            <a:r>
              <a:rPr lang="en-US" dirty="0">
                <a:solidFill>
                  <a:schemeClr val="tx1"/>
                </a:solidFill>
              </a:rPr>
              <a:t>Shipowners may be willing to equip their new-buildings with state-of-the-art technology to maximize their competitive advantage and operational safety, but they are reluctant to spend money on multiple sets of equipment just because different regions of the world have developed their own digital solutions which are incompatible with each other. </a:t>
            </a:r>
          </a:p>
          <a:p>
            <a:r>
              <a:rPr lang="en-US" dirty="0">
                <a:solidFill>
                  <a:schemeClr val="tx1"/>
                </a:solidFill>
              </a:rPr>
              <a:t>Such incompatibility is a barrier to safe and sustainable global movement of vessels and will ultimately reduce the efficiency of the transport chain.</a:t>
            </a:r>
          </a:p>
          <a:p>
            <a:r>
              <a:rPr lang="en-US" dirty="0">
                <a:solidFill>
                  <a:schemeClr val="tx1"/>
                </a:solidFill>
              </a:rPr>
              <a:t>This is why we must harmonize the standards for digital solutions world-wide.</a:t>
            </a:r>
          </a:p>
          <a:p>
            <a:r>
              <a:rPr lang="da-DK" dirty="0" err="1">
                <a:solidFill>
                  <a:schemeClr val="tx1"/>
                </a:solidFill>
              </a:rPr>
              <a:t>Indiustry</a:t>
            </a:r>
            <a:r>
              <a:rPr lang="da-DK" dirty="0">
                <a:solidFill>
                  <a:schemeClr val="tx1"/>
                </a:solidFill>
              </a:rPr>
              <a:t> is </a:t>
            </a:r>
            <a:r>
              <a:rPr lang="da-DK" dirty="0" err="1">
                <a:solidFill>
                  <a:schemeClr val="tx1"/>
                </a:solidFill>
              </a:rPr>
              <a:t>screaming</a:t>
            </a:r>
            <a:r>
              <a:rPr lang="da-DK" dirty="0">
                <a:solidFill>
                  <a:schemeClr val="tx1"/>
                </a:solidFill>
              </a:rPr>
              <a:t> for standards – IALA, IHO and IMO have the solution</a:t>
            </a:r>
            <a:endParaRPr lang="en-US" dirty="0">
              <a:solidFill>
                <a:schemeClr val="tx1"/>
              </a:solidFill>
            </a:endParaRPr>
          </a:p>
        </p:txBody>
      </p:sp>
    </p:spTree>
    <p:extLst>
      <p:ext uri="{BB962C8B-B14F-4D97-AF65-F5344CB8AC3E}">
        <p14:creationId xmlns:p14="http://schemas.microsoft.com/office/powerpoint/2010/main" val="3197987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C1081C-F2A4-4139-B3C3-057CDF4A7759}"/>
              </a:ext>
            </a:extLst>
          </p:cNvPr>
          <p:cNvSpPr>
            <a:spLocks noGrp="1"/>
          </p:cNvSpPr>
          <p:nvPr>
            <p:ph type="title"/>
          </p:nvPr>
        </p:nvSpPr>
        <p:spPr>
          <a:xfrm>
            <a:off x="215516" y="242947"/>
            <a:ext cx="7722548" cy="460946"/>
          </a:xfrm>
        </p:spPr>
        <p:txBody>
          <a:bodyPr anchor="t"/>
          <a:lstStyle/>
          <a:p>
            <a:r>
              <a:rPr lang="en-US" sz="2800" b="1" dirty="0"/>
              <a:t>I am Tony</a:t>
            </a:r>
            <a:br>
              <a:rPr lang="en-US" sz="2800" b="1" dirty="0"/>
            </a:br>
            <a:br>
              <a:rPr lang="en-US" sz="2800" b="1" dirty="0"/>
            </a:br>
            <a:r>
              <a:rPr lang="en-US" sz="2800" b="1" dirty="0"/>
              <a:t>I want to start</a:t>
            </a:r>
            <a:br>
              <a:rPr lang="en-US" sz="2800" b="1" dirty="0"/>
            </a:br>
            <a:r>
              <a:rPr lang="en-US" sz="2800" b="1" dirty="0"/>
              <a:t>my own</a:t>
            </a:r>
            <a:br>
              <a:rPr lang="en-US" sz="2800" b="1" dirty="0"/>
            </a:br>
            <a:r>
              <a:rPr lang="en-US" sz="2800" b="1" dirty="0"/>
              <a:t>business</a:t>
            </a:r>
            <a:br>
              <a:rPr lang="en-US" sz="2800" b="1" dirty="0"/>
            </a:br>
            <a:r>
              <a:rPr lang="en-US" sz="2800" b="1" dirty="0"/>
              <a:t>using e-Navigation</a:t>
            </a:r>
            <a:br>
              <a:rPr lang="en-US" sz="2800" b="1" dirty="0"/>
            </a:br>
            <a:r>
              <a:rPr lang="en-US" sz="2800" b="1" dirty="0"/>
              <a:t>principles</a:t>
            </a:r>
            <a:br>
              <a:rPr lang="en-US" sz="2800" b="1" dirty="0"/>
            </a:br>
            <a:endParaRPr lang="en-US" dirty="0"/>
          </a:p>
        </p:txBody>
      </p:sp>
      <p:pic>
        <p:nvPicPr>
          <p:cNvPr id="2" name="Picture 1">
            <a:extLst>
              <a:ext uri="{FF2B5EF4-FFF2-40B4-BE49-F238E27FC236}">
                <a16:creationId xmlns:a16="http://schemas.microsoft.com/office/drawing/2014/main" id="{171CB657-9820-481E-93C5-3F699C5D5974}"/>
              </a:ext>
            </a:extLst>
          </p:cNvPr>
          <p:cNvPicPr>
            <a:picLocks noChangeAspect="1"/>
          </p:cNvPicPr>
          <p:nvPr/>
        </p:nvPicPr>
        <p:blipFill>
          <a:blip r:embed="rId3"/>
          <a:stretch>
            <a:fillRect/>
          </a:stretch>
        </p:blipFill>
        <p:spPr>
          <a:xfrm>
            <a:off x="3383868" y="469724"/>
            <a:ext cx="2772308" cy="2789707"/>
          </a:xfrm>
          <a:prstGeom prst="rect">
            <a:avLst/>
          </a:prstGeom>
        </p:spPr>
      </p:pic>
      <p:pic>
        <p:nvPicPr>
          <p:cNvPr id="4" name="Picture 3">
            <a:extLst>
              <a:ext uri="{FF2B5EF4-FFF2-40B4-BE49-F238E27FC236}">
                <a16:creationId xmlns:a16="http://schemas.microsoft.com/office/drawing/2014/main" id="{B56036EA-5CBE-4FE2-947E-6AC533D89A3A}"/>
              </a:ext>
            </a:extLst>
          </p:cNvPr>
          <p:cNvPicPr>
            <a:picLocks noChangeAspect="1"/>
          </p:cNvPicPr>
          <p:nvPr/>
        </p:nvPicPr>
        <p:blipFill>
          <a:blip r:embed="rId4"/>
          <a:stretch>
            <a:fillRect/>
          </a:stretch>
        </p:blipFill>
        <p:spPr>
          <a:xfrm>
            <a:off x="384739" y="3713966"/>
            <a:ext cx="8399729" cy="2531570"/>
          </a:xfrm>
          <a:prstGeom prst="rect">
            <a:avLst/>
          </a:prstGeom>
        </p:spPr>
      </p:pic>
    </p:spTree>
    <p:extLst>
      <p:ext uri="{BB962C8B-B14F-4D97-AF65-F5344CB8AC3E}">
        <p14:creationId xmlns:p14="http://schemas.microsoft.com/office/powerpoint/2010/main" val="3626040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C1081C-F2A4-4139-B3C3-057CDF4A7759}"/>
              </a:ext>
            </a:extLst>
          </p:cNvPr>
          <p:cNvSpPr>
            <a:spLocks noGrp="1"/>
          </p:cNvSpPr>
          <p:nvPr>
            <p:ph type="title"/>
          </p:nvPr>
        </p:nvSpPr>
        <p:spPr>
          <a:xfrm>
            <a:off x="1670587" y="381991"/>
            <a:ext cx="7110480" cy="460946"/>
          </a:xfrm>
        </p:spPr>
        <p:txBody>
          <a:bodyPr anchor="t"/>
          <a:lstStyle/>
          <a:p>
            <a:r>
              <a:rPr lang="en-US" sz="2800" b="1" dirty="0"/>
              <a:t>What type of business to select?</a:t>
            </a:r>
            <a:br>
              <a:rPr lang="en-US" sz="2800" b="1" dirty="0"/>
            </a:br>
            <a:br>
              <a:rPr lang="en-US" sz="2800" b="1" dirty="0"/>
            </a:br>
            <a:r>
              <a:rPr lang="en-US" sz="2800" b="1" dirty="0"/>
              <a:t> - Tug service?</a:t>
            </a:r>
            <a:br>
              <a:rPr lang="en-US" sz="2800" b="1" dirty="0"/>
            </a:br>
            <a:r>
              <a:rPr lang="en-US" sz="2800" b="1" dirty="0"/>
              <a:t> - VTS service?</a:t>
            </a:r>
            <a:br>
              <a:rPr lang="en-US" sz="2800" b="1" dirty="0"/>
            </a:br>
            <a:r>
              <a:rPr lang="en-US" sz="2800" b="1" dirty="0"/>
              <a:t> - AtoN service?</a:t>
            </a:r>
            <a:br>
              <a:rPr lang="en-US" sz="2800" b="1" dirty="0"/>
            </a:br>
            <a:br>
              <a:rPr lang="en-US" sz="2800" b="1" dirty="0"/>
            </a:br>
            <a:r>
              <a:rPr lang="en-US" sz="2800" b="1" dirty="0"/>
              <a:t> - Pizza service?</a:t>
            </a:r>
            <a:br>
              <a:rPr lang="en-US" sz="2800" b="1" dirty="0"/>
            </a:br>
            <a:endParaRPr lang="en-US" dirty="0"/>
          </a:p>
        </p:txBody>
      </p:sp>
      <p:pic>
        <p:nvPicPr>
          <p:cNvPr id="2" name="Picture 1">
            <a:extLst>
              <a:ext uri="{FF2B5EF4-FFF2-40B4-BE49-F238E27FC236}">
                <a16:creationId xmlns:a16="http://schemas.microsoft.com/office/drawing/2014/main" id="{171CB657-9820-481E-93C5-3F699C5D5974}"/>
              </a:ext>
            </a:extLst>
          </p:cNvPr>
          <p:cNvPicPr>
            <a:picLocks noChangeAspect="1"/>
          </p:cNvPicPr>
          <p:nvPr/>
        </p:nvPicPr>
        <p:blipFill>
          <a:blip r:embed="rId3"/>
          <a:stretch>
            <a:fillRect/>
          </a:stretch>
        </p:blipFill>
        <p:spPr>
          <a:xfrm>
            <a:off x="215516" y="186102"/>
            <a:ext cx="720080" cy="724599"/>
          </a:xfrm>
          <a:prstGeom prst="rect">
            <a:avLst/>
          </a:prstGeom>
        </p:spPr>
      </p:pic>
      <p:pic>
        <p:nvPicPr>
          <p:cNvPr id="4" name="Picture 3">
            <a:extLst>
              <a:ext uri="{FF2B5EF4-FFF2-40B4-BE49-F238E27FC236}">
                <a16:creationId xmlns:a16="http://schemas.microsoft.com/office/drawing/2014/main" id="{B56036EA-5CBE-4FE2-947E-6AC533D89A3A}"/>
              </a:ext>
            </a:extLst>
          </p:cNvPr>
          <p:cNvPicPr>
            <a:picLocks noChangeAspect="1"/>
          </p:cNvPicPr>
          <p:nvPr/>
        </p:nvPicPr>
        <p:blipFill>
          <a:blip r:embed="rId4"/>
          <a:stretch>
            <a:fillRect/>
          </a:stretch>
        </p:blipFill>
        <p:spPr>
          <a:xfrm>
            <a:off x="384739" y="3713966"/>
            <a:ext cx="8399729" cy="2531570"/>
          </a:xfrm>
          <a:prstGeom prst="rect">
            <a:avLst/>
          </a:prstGeom>
        </p:spPr>
      </p:pic>
      <p:sp>
        <p:nvSpPr>
          <p:cNvPr id="5" name="Oval 4">
            <a:extLst>
              <a:ext uri="{FF2B5EF4-FFF2-40B4-BE49-F238E27FC236}">
                <a16:creationId xmlns:a16="http://schemas.microsoft.com/office/drawing/2014/main" id="{302841CD-17EF-4875-8B10-1569736CD36A}"/>
              </a:ext>
            </a:extLst>
          </p:cNvPr>
          <p:cNvSpPr/>
          <p:nvPr/>
        </p:nvSpPr>
        <p:spPr>
          <a:xfrm>
            <a:off x="179512" y="3713966"/>
            <a:ext cx="1908212" cy="2847382"/>
          </a:xfrm>
          <a:prstGeom prst="ellipse">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427783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C1081C-F2A4-4139-B3C3-057CDF4A7759}"/>
              </a:ext>
            </a:extLst>
          </p:cNvPr>
          <p:cNvSpPr>
            <a:spLocks noGrp="1"/>
          </p:cNvSpPr>
          <p:nvPr>
            <p:ph type="title"/>
          </p:nvPr>
        </p:nvSpPr>
        <p:spPr>
          <a:xfrm>
            <a:off x="1670587" y="381991"/>
            <a:ext cx="7110480" cy="460946"/>
          </a:xfrm>
        </p:spPr>
        <p:txBody>
          <a:bodyPr anchor="t"/>
          <a:lstStyle/>
          <a:p>
            <a:r>
              <a:rPr lang="en-US" sz="2800" b="1" dirty="0"/>
              <a:t>What type of </a:t>
            </a:r>
            <a:r>
              <a:rPr lang="en-US" sz="2800" b="1" dirty="0" err="1"/>
              <a:t>producta</a:t>
            </a:r>
            <a:r>
              <a:rPr lang="en-US" sz="2800" b="1" dirty="0"/>
              <a:t> should I offer?</a:t>
            </a:r>
            <a:br>
              <a:rPr lang="en-US" sz="2800" b="1" dirty="0"/>
            </a:br>
            <a:br>
              <a:rPr lang="en-US" sz="2800" b="1" dirty="0"/>
            </a:br>
            <a:r>
              <a:rPr lang="en-US" sz="2800" b="1" dirty="0"/>
              <a:t> - Pizza Bolognese?</a:t>
            </a:r>
            <a:br>
              <a:rPr lang="en-US" sz="2800" b="1" dirty="0"/>
            </a:br>
            <a:r>
              <a:rPr lang="en-US" sz="2800" b="1" dirty="0"/>
              <a:t> - Pizza Diavolo?</a:t>
            </a:r>
            <a:br>
              <a:rPr lang="en-US" sz="2800" b="1" dirty="0"/>
            </a:br>
            <a:br>
              <a:rPr lang="en-US" sz="2800" b="1" dirty="0"/>
            </a:br>
            <a:r>
              <a:rPr lang="en-US" sz="2800" b="1" dirty="0"/>
              <a:t> - Pepperoni Pizza </a:t>
            </a:r>
            <a:br>
              <a:rPr lang="en-US" sz="2800" b="1" dirty="0"/>
            </a:br>
            <a:r>
              <a:rPr lang="en-US" sz="2800" b="1" dirty="0"/>
              <a:t>   (my mama´s recipe)</a:t>
            </a:r>
            <a:endParaRPr lang="en-US" dirty="0"/>
          </a:p>
        </p:txBody>
      </p:sp>
      <p:pic>
        <p:nvPicPr>
          <p:cNvPr id="2" name="Picture 1">
            <a:extLst>
              <a:ext uri="{FF2B5EF4-FFF2-40B4-BE49-F238E27FC236}">
                <a16:creationId xmlns:a16="http://schemas.microsoft.com/office/drawing/2014/main" id="{171CB657-9820-481E-93C5-3F699C5D5974}"/>
              </a:ext>
            </a:extLst>
          </p:cNvPr>
          <p:cNvPicPr>
            <a:picLocks noChangeAspect="1"/>
          </p:cNvPicPr>
          <p:nvPr/>
        </p:nvPicPr>
        <p:blipFill>
          <a:blip r:embed="rId3"/>
          <a:stretch>
            <a:fillRect/>
          </a:stretch>
        </p:blipFill>
        <p:spPr>
          <a:xfrm>
            <a:off x="215516" y="186102"/>
            <a:ext cx="720080" cy="724599"/>
          </a:xfrm>
          <a:prstGeom prst="rect">
            <a:avLst/>
          </a:prstGeom>
        </p:spPr>
      </p:pic>
      <p:pic>
        <p:nvPicPr>
          <p:cNvPr id="4" name="Picture 3">
            <a:extLst>
              <a:ext uri="{FF2B5EF4-FFF2-40B4-BE49-F238E27FC236}">
                <a16:creationId xmlns:a16="http://schemas.microsoft.com/office/drawing/2014/main" id="{B56036EA-5CBE-4FE2-947E-6AC533D89A3A}"/>
              </a:ext>
            </a:extLst>
          </p:cNvPr>
          <p:cNvPicPr>
            <a:picLocks noChangeAspect="1"/>
          </p:cNvPicPr>
          <p:nvPr/>
        </p:nvPicPr>
        <p:blipFill>
          <a:blip r:embed="rId4"/>
          <a:stretch>
            <a:fillRect/>
          </a:stretch>
        </p:blipFill>
        <p:spPr>
          <a:xfrm>
            <a:off x="384739" y="3713966"/>
            <a:ext cx="8399729" cy="2531570"/>
          </a:xfrm>
          <a:prstGeom prst="rect">
            <a:avLst/>
          </a:prstGeom>
        </p:spPr>
      </p:pic>
      <p:sp>
        <p:nvSpPr>
          <p:cNvPr id="5" name="Oval 4">
            <a:extLst>
              <a:ext uri="{FF2B5EF4-FFF2-40B4-BE49-F238E27FC236}">
                <a16:creationId xmlns:a16="http://schemas.microsoft.com/office/drawing/2014/main" id="{302841CD-17EF-4875-8B10-1569736CD36A}"/>
              </a:ext>
            </a:extLst>
          </p:cNvPr>
          <p:cNvSpPr/>
          <p:nvPr/>
        </p:nvSpPr>
        <p:spPr>
          <a:xfrm>
            <a:off x="1511660" y="4009059"/>
            <a:ext cx="1908212" cy="2847382"/>
          </a:xfrm>
          <a:prstGeom prst="ellipse">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Picture 7">
            <a:extLst>
              <a:ext uri="{FF2B5EF4-FFF2-40B4-BE49-F238E27FC236}">
                <a16:creationId xmlns:a16="http://schemas.microsoft.com/office/drawing/2014/main" id="{20C4A2AA-5B60-42C9-9BF3-D9781AD9021F}"/>
              </a:ext>
            </a:extLst>
          </p:cNvPr>
          <p:cNvPicPr>
            <a:picLocks noChangeAspect="1"/>
          </p:cNvPicPr>
          <p:nvPr/>
        </p:nvPicPr>
        <p:blipFill>
          <a:blip r:embed="rId5"/>
          <a:stretch>
            <a:fillRect/>
          </a:stretch>
        </p:blipFill>
        <p:spPr>
          <a:xfrm>
            <a:off x="4854467" y="1768572"/>
            <a:ext cx="4289533" cy="1945394"/>
          </a:xfrm>
          <a:prstGeom prst="rect">
            <a:avLst/>
          </a:prstGeom>
        </p:spPr>
      </p:pic>
    </p:spTree>
    <p:extLst>
      <p:ext uri="{BB962C8B-B14F-4D97-AF65-F5344CB8AC3E}">
        <p14:creationId xmlns:p14="http://schemas.microsoft.com/office/powerpoint/2010/main" val="2480305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C1081C-F2A4-4139-B3C3-057CDF4A7759}"/>
              </a:ext>
            </a:extLst>
          </p:cNvPr>
          <p:cNvSpPr>
            <a:spLocks noGrp="1"/>
          </p:cNvSpPr>
          <p:nvPr>
            <p:ph type="title"/>
          </p:nvPr>
        </p:nvSpPr>
        <p:spPr>
          <a:xfrm>
            <a:off x="1670587" y="381991"/>
            <a:ext cx="7110480" cy="460946"/>
          </a:xfrm>
        </p:spPr>
        <p:txBody>
          <a:bodyPr anchor="t"/>
          <a:lstStyle/>
          <a:p>
            <a:r>
              <a:rPr lang="en-US" sz="2800" b="1" dirty="0"/>
              <a:t>What is my Pizza service Concept?</a:t>
            </a:r>
            <a:br>
              <a:rPr lang="en-US" sz="2800" b="1" dirty="0"/>
            </a:br>
            <a:r>
              <a:rPr lang="en-US" sz="2800" b="1" dirty="0"/>
              <a:t>(technology agnostic)</a:t>
            </a:r>
            <a:br>
              <a:rPr lang="en-US" sz="2800" b="1" dirty="0"/>
            </a:br>
            <a:br>
              <a:rPr lang="en-US" sz="2800" b="1" dirty="0"/>
            </a:br>
            <a:r>
              <a:rPr lang="en-US" sz="2800" b="1" dirty="0"/>
              <a:t> - Orders by telecommunication</a:t>
            </a:r>
            <a:br>
              <a:rPr lang="en-US" sz="2800" b="1" dirty="0"/>
            </a:br>
            <a:r>
              <a:rPr lang="en-US" sz="2800" b="1" dirty="0"/>
              <a:t> - Delivered to shipside</a:t>
            </a:r>
            <a:br>
              <a:rPr lang="en-US" sz="2800" b="1" dirty="0"/>
            </a:br>
            <a:r>
              <a:rPr lang="en-US" sz="2800" b="1" dirty="0"/>
              <a:t> - Within 17 minutes</a:t>
            </a:r>
            <a:br>
              <a:rPr lang="en-US" sz="2800" b="1" dirty="0"/>
            </a:br>
            <a:r>
              <a:rPr lang="en-US" sz="2800" b="1" dirty="0"/>
              <a:t> - Firmly packaged &amp; still warm</a:t>
            </a:r>
            <a:br>
              <a:rPr lang="en-US" sz="2800" b="1" dirty="0"/>
            </a:br>
            <a:endParaRPr lang="en-US" dirty="0"/>
          </a:p>
        </p:txBody>
      </p:sp>
      <p:pic>
        <p:nvPicPr>
          <p:cNvPr id="2" name="Picture 1">
            <a:extLst>
              <a:ext uri="{FF2B5EF4-FFF2-40B4-BE49-F238E27FC236}">
                <a16:creationId xmlns:a16="http://schemas.microsoft.com/office/drawing/2014/main" id="{171CB657-9820-481E-93C5-3F699C5D5974}"/>
              </a:ext>
            </a:extLst>
          </p:cNvPr>
          <p:cNvPicPr>
            <a:picLocks noChangeAspect="1"/>
          </p:cNvPicPr>
          <p:nvPr/>
        </p:nvPicPr>
        <p:blipFill>
          <a:blip r:embed="rId3"/>
          <a:stretch>
            <a:fillRect/>
          </a:stretch>
        </p:blipFill>
        <p:spPr>
          <a:xfrm>
            <a:off x="215516" y="186102"/>
            <a:ext cx="720080" cy="724599"/>
          </a:xfrm>
          <a:prstGeom prst="rect">
            <a:avLst/>
          </a:prstGeom>
        </p:spPr>
      </p:pic>
      <p:pic>
        <p:nvPicPr>
          <p:cNvPr id="4" name="Picture 3">
            <a:extLst>
              <a:ext uri="{FF2B5EF4-FFF2-40B4-BE49-F238E27FC236}">
                <a16:creationId xmlns:a16="http://schemas.microsoft.com/office/drawing/2014/main" id="{B56036EA-5CBE-4FE2-947E-6AC533D89A3A}"/>
              </a:ext>
            </a:extLst>
          </p:cNvPr>
          <p:cNvPicPr>
            <a:picLocks noChangeAspect="1"/>
          </p:cNvPicPr>
          <p:nvPr/>
        </p:nvPicPr>
        <p:blipFill>
          <a:blip r:embed="rId4"/>
          <a:stretch>
            <a:fillRect/>
          </a:stretch>
        </p:blipFill>
        <p:spPr>
          <a:xfrm>
            <a:off x="384739" y="3713966"/>
            <a:ext cx="8399729" cy="2531570"/>
          </a:xfrm>
          <a:prstGeom prst="rect">
            <a:avLst/>
          </a:prstGeom>
        </p:spPr>
      </p:pic>
      <p:sp>
        <p:nvSpPr>
          <p:cNvPr id="5" name="Oval 4">
            <a:extLst>
              <a:ext uri="{FF2B5EF4-FFF2-40B4-BE49-F238E27FC236}">
                <a16:creationId xmlns:a16="http://schemas.microsoft.com/office/drawing/2014/main" id="{302841CD-17EF-4875-8B10-1569736CD36A}"/>
              </a:ext>
            </a:extLst>
          </p:cNvPr>
          <p:cNvSpPr/>
          <p:nvPr/>
        </p:nvSpPr>
        <p:spPr>
          <a:xfrm>
            <a:off x="3317615" y="3634413"/>
            <a:ext cx="1908212" cy="2847382"/>
          </a:xfrm>
          <a:prstGeom prst="ellipse">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435994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C1081C-F2A4-4139-B3C3-057CDF4A7759}"/>
              </a:ext>
            </a:extLst>
          </p:cNvPr>
          <p:cNvSpPr>
            <a:spLocks noGrp="1"/>
          </p:cNvSpPr>
          <p:nvPr>
            <p:ph type="title"/>
          </p:nvPr>
        </p:nvSpPr>
        <p:spPr>
          <a:xfrm>
            <a:off x="1295636" y="368660"/>
            <a:ext cx="7110480" cy="460946"/>
          </a:xfrm>
        </p:spPr>
        <p:txBody>
          <a:bodyPr anchor="t"/>
          <a:lstStyle/>
          <a:p>
            <a:r>
              <a:rPr lang="en-US" sz="2800" b="1" dirty="0"/>
              <a:t>What technology and design?</a:t>
            </a:r>
            <a:br>
              <a:rPr lang="en-US" sz="2800" b="1" dirty="0"/>
            </a:br>
            <a:r>
              <a:rPr lang="en-US" sz="2800" b="1" dirty="0"/>
              <a:t>(Blueprint)</a:t>
            </a:r>
            <a:br>
              <a:rPr lang="en-US" sz="2800" b="1" dirty="0"/>
            </a:br>
            <a:br>
              <a:rPr lang="en-US" sz="2800" b="1" dirty="0"/>
            </a:br>
            <a:r>
              <a:rPr lang="en-US" sz="2800" b="1" dirty="0"/>
              <a:t>- Stone furnace</a:t>
            </a:r>
            <a:br>
              <a:rPr lang="en-US" sz="2800" b="1" dirty="0"/>
            </a:br>
            <a:r>
              <a:rPr lang="en-US" sz="2800" b="1" dirty="0"/>
              <a:t>- Cardboard packaged</a:t>
            </a:r>
            <a:br>
              <a:rPr lang="en-US" sz="2800" b="1" dirty="0"/>
            </a:br>
            <a:r>
              <a:rPr lang="en-US" sz="2800" b="1" dirty="0"/>
              <a:t>- Delivered by Scooter</a:t>
            </a:r>
            <a:br>
              <a:rPr lang="en-US" sz="2800" b="1" dirty="0"/>
            </a:br>
            <a:r>
              <a:rPr lang="en-US" sz="2800" b="1" dirty="0"/>
              <a:t>- Pay by credit card</a:t>
            </a:r>
            <a:br>
              <a:rPr lang="en-US" sz="2800" b="1" dirty="0"/>
            </a:br>
            <a:r>
              <a:rPr lang="en-US" sz="2800" b="1" dirty="0"/>
              <a:t>- Domino´s look alike</a:t>
            </a:r>
            <a:br>
              <a:rPr lang="en-US" sz="2800" b="1" dirty="0"/>
            </a:br>
            <a:endParaRPr lang="en-US" dirty="0"/>
          </a:p>
        </p:txBody>
      </p:sp>
      <p:pic>
        <p:nvPicPr>
          <p:cNvPr id="2" name="Picture 1">
            <a:extLst>
              <a:ext uri="{FF2B5EF4-FFF2-40B4-BE49-F238E27FC236}">
                <a16:creationId xmlns:a16="http://schemas.microsoft.com/office/drawing/2014/main" id="{171CB657-9820-481E-93C5-3F699C5D5974}"/>
              </a:ext>
            </a:extLst>
          </p:cNvPr>
          <p:cNvPicPr>
            <a:picLocks noChangeAspect="1"/>
          </p:cNvPicPr>
          <p:nvPr/>
        </p:nvPicPr>
        <p:blipFill>
          <a:blip r:embed="rId3"/>
          <a:stretch>
            <a:fillRect/>
          </a:stretch>
        </p:blipFill>
        <p:spPr>
          <a:xfrm>
            <a:off x="215516" y="186102"/>
            <a:ext cx="720080" cy="724599"/>
          </a:xfrm>
          <a:prstGeom prst="rect">
            <a:avLst/>
          </a:prstGeom>
        </p:spPr>
      </p:pic>
      <p:pic>
        <p:nvPicPr>
          <p:cNvPr id="4" name="Picture 3">
            <a:extLst>
              <a:ext uri="{FF2B5EF4-FFF2-40B4-BE49-F238E27FC236}">
                <a16:creationId xmlns:a16="http://schemas.microsoft.com/office/drawing/2014/main" id="{B56036EA-5CBE-4FE2-947E-6AC533D89A3A}"/>
              </a:ext>
            </a:extLst>
          </p:cNvPr>
          <p:cNvPicPr>
            <a:picLocks noChangeAspect="1"/>
          </p:cNvPicPr>
          <p:nvPr/>
        </p:nvPicPr>
        <p:blipFill>
          <a:blip r:embed="rId4"/>
          <a:stretch>
            <a:fillRect/>
          </a:stretch>
        </p:blipFill>
        <p:spPr>
          <a:xfrm>
            <a:off x="384739" y="3713966"/>
            <a:ext cx="8399729" cy="2531570"/>
          </a:xfrm>
          <a:prstGeom prst="rect">
            <a:avLst/>
          </a:prstGeom>
        </p:spPr>
      </p:pic>
      <p:sp>
        <p:nvSpPr>
          <p:cNvPr id="5" name="Oval 4">
            <a:extLst>
              <a:ext uri="{FF2B5EF4-FFF2-40B4-BE49-F238E27FC236}">
                <a16:creationId xmlns:a16="http://schemas.microsoft.com/office/drawing/2014/main" id="{302841CD-17EF-4875-8B10-1569736CD36A}"/>
              </a:ext>
            </a:extLst>
          </p:cNvPr>
          <p:cNvSpPr/>
          <p:nvPr/>
        </p:nvSpPr>
        <p:spPr>
          <a:xfrm>
            <a:off x="4896036" y="3749970"/>
            <a:ext cx="2124236" cy="2847382"/>
          </a:xfrm>
          <a:prstGeom prst="ellipse">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Picture 5">
            <a:extLst>
              <a:ext uri="{FF2B5EF4-FFF2-40B4-BE49-F238E27FC236}">
                <a16:creationId xmlns:a16="http://schemas.microsoft.com/office/drawing/2014/main" id="{6EC7D7ED-3A2D-45E3-A815-F789101C904F}"/>
              </a:ext>
            </a:extLst>
          </p:cNvPr>
          <p:cNvPicPr>
            <a:picLocks noChangeAspect="1"/>
          </p:cNvPicPr>
          <p:nvPr/>
        </p:nvPicPr>
        <p:blipFill>
          <a:blip r:embed="rId5"/>
          <a:stretch>
            <a:fillRect/>
          </a:stretch>
        </p:blipFill>
        <p:spPr>
          <a:xfrm>
            <a:off x="6633179" y="901725"/>
            <a:ext cx="1791249" cy="1007578"/>
          </a:xfrm>
          <a:prstGeom prst="rect">
            <a:avLst/>
          </a:prstGeom>
        </p:spPr>
      </p:pic>
      <p:pic>
        <p:nvPicPr>
          <p:cNvPr id="7" name="Picture 6">
            <a:extLst>
              <a:ext uri="{FF2B5EF4-FFF2-40B4-BE49-F238E27FC236}">
                <a16:creationId xmlns:a16="http://schemas.microsoft.com/office/drawing/2014/main" id="{B0CDB7B3-859D-471E-AA6A-C81DD47CD015}"/>
              </a:ext>
            </a:extLst>
          </p:cNvPr>
          <p:cNvPicPr>
            <a:picLocks noChangeAspect="1"/>
          </p:cNvPicPr>
          <p:nvPr/>
        </p:nvPicPr>
        <p:blipFill>
          <a:blip r:embed="rId6"/>
          <a:stretch>
            <a:fillRect/>
          </a:stretch>
        </p:blipFill>
        <p:spPr>
          <a:xfrm>
            <a:off x="7762219" y="2054696"/>
            <a:ext cx="1238273" cy="1014264"/>
          </a:xfrm>
          <a:prstGeom prst="rect">
            <a:avLst/>
          </a:prstGeom>
        </p:spPr>
      </p:pic>
      <p:pic>
        <p:nvPicPr>
          <p:cNvPr id="8" name="Picture 7">
            <a:extLst>
              <a:ext uri="{FF2B5EF4-FFF2-40B4-BE49-F238E27FC236}">
                <a16:creationId xmlns:a16="http://schemas.microsoft.com/office/drawing/2014/main" id="{6F1E82F6-26E0-46B9-877B-38CB86B1A0E9}"/>
              </a:ext>
            </a:extLst>
          </p:cNvPr>
          <p:cNvPicPr>
            <a:picLocks noChangeAspect="1"/>
          </p:cNvPicPr>
          <p:nvPr/>
        </p:nvPicPr>
        <p:blipFill>
          <a:blip r:embed="rId7"/>
          <a:stretch>
            <a:fillRect/>
          </a:stretch>
        </p:blipFill>
        <p:spPr>
          <a:xfrm>
            <a:off x="5830488" y="1773218"/>
            <a:ext cx="1941989" cy="1370816"/>
          </a:xfrm>
          <a:prstGeom prst="rect">
            <a:avLst/>
          </a:prstGeom>
        </p:spPr>
      </p:pic>
    </p:spTree>
    <p:extLst>
      <p:ext uri="{BB962C8B-B14F-4D97-AF65-F5344CB8AC3E}">
        <p14:creationId xmlns:p14="http://schemas.microsoft.com/office/powerpoint/2010/main" val="632809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C1081C-F2A4-4139-B3C3-057CDF4A7759}"/>
              </a:ext>
            </a:extLst>
          </p:cNvPr>
          <p:cNvSpPr>
            <a:spLocks noGrp="1"/>
          </p:cNvSpPr>
          <p:nvPr>
            <p:ph type="title"/>
          </p:nvPr>
        </p:nvSpPr>
        <p:spPr>
          <a:xfrm>
            <a:off x="1295636" y="368660"/>
            <a:ext cx="7110480" cy="460946"/>
          </a:xfrm>
        </p:spPr>
        <p:txBody>
          <a:bodyPr anchor="t"/>
          <a:lstStyle/>
          <a:p>
            <a:r>
              <a:rPr lang="en-US" sz="2800" b="1" dirty="0"/>
              <a:t>I must advertise</a:t>
            </a:r>
            <a:br>
              <a:rPr lang="en-US" sz="2800" b="1" dirty="0"/>
            </a:br>
            <a:r>
              <a:rPr lang="en-US" sz="2800" b="1" dirty="0"/>
              <a:t>(Yellow Pages)</a:t>
            </a:r>
            <a:br>
              <a:rPr lang="en-US" sz="2800" b="1" dirty="0"/>
            </a:br>
            <a:br>
              <a:rPr lang="en-US" sz="2800" b="1" dirty="0"/>
            </a:br>
            <a:r>
              <a:rPr lang="en-US" sz="2800" b="1" dirty="0"/>
              <a:t>- Establish Identity</a:t>
            </a:r>
            <a:br>
              <a:rPr lang="en-US" sz="2800" b="1" dirty="0"/>
            </a:br>
            <a:r>
              <a:rPr lang="en-US" sz="2800" b="1" dirty="0"/>
              <a:t>- Enable discovery</a:t>
            </a:r>
            <a:br>
              <a:rPr lang="en-US" sz="2800" b="1" dirty="0"/>
            </a:br>
            <a:r>
              <a:rPr lang="en-US" sz="2800" b="1" dirty="0"/>
              <a:t>- Publish endpoints</a:t>
            </a:r>
            <a:br>
              <a:rPr lang="en-US" sz="2800" b="1" dirty="0"/>
            </a:br>
            <a:r>
              <a:rPr lang="en-US" sz="2800" b="1" dirty="0"/>
              <a:t>- Conduct business</a:t>
            </a:r>
            <a:br>
              <a:rPr lang="en-US" sz="2800" b="1" dirty="0"/>
            </a:br>
            <a:br>
              <a:rPr lang="en-US" sz="2800" b="1" dirty="0"/>
            </a:br>
            <a:br>
              <a:rPr lang="en-US" sz="2800" b="1" dirty="0"/>
            </a:br>
            <a:endParaRPr lang="en-US" dirty="0"/>
          </a:p>
        </p:txBody>
      </p:sp>
      <p:pic>
        <p:nvPicPr>
          <p:cNvPr id="2" name="Picture 1">
            <a:extLst>
              <a:ext uri="{FF2B5EF4-FFF2-40B4-BE49-F238E27FC236}">
                <a16:creationId xmlns:a16="http://schemas.microsoft.com/office/drawing/2014/main" id="{171CB657-9820-481E-93C5-3F699C5D5974}"/>
              </a:ext>
            </a:extLst>
          </p:cNvPr>
          <p:cNvPicPr>
            <a:picLocks noChangeAspect="1"/>
          </p:cNvPicPr>
          <p:nvPr/>
        </p:nvPicPr>
        <p:blipFill>
          <a:blip r:embed="rId3"/>
          <a:stretch>
            <a:fillRect/>
          </a:stretch>
        </p:blipFill>
        <p:spPr>
          <a:xfrm>
            <a:off x="215516" y="186102"/>
            <a:ext cx="720080" cy="724599"/>
          </a:xfrm>
          <a:prstGeom prst="rect">
            <a:avLst/>
          </a:prstGeom>
        </p:spPr>
      </p:pic>
      <p:pic>
        <p:nvPicPr>
          <p:cNvPr id="4" name="Picture 3">
            <a:extLst>
              <a:ext uri="{FF2B5EF4-FFF2-40B4-BE49-F238E27FC236}">
                <a16:creationId xmlns:a16="http://schemas.microsoft.com/office/drawing/2014/main" id="{B56036EA-5CBE-4FE2-947E-6AC533D89A3A}"/>
              </a:ext>
            </a:extLst>
          </p:cNvPr>
          <p:cNvPicPr>
            <a:picLocks noChangeAspect="1"/>
          </p:cNvPicPr>
          <p:nvPr/>
        </p:nvPicPr>
        <p:blipFill>
          <a:blip r:embed="rId4"/>
          <a:stretch>
            <a:fillRect/>
          </a:stretch>
        </p:blipFill>
        <p:spPr>
          <a:xfrm>
            <a:off x="372135" y="3726164"/>
            <a:ext cx="8399729" cy="2531570"/>
          </a:xfrm>
          <a:prstGeom prst="rect">
            <a:avLst/>
          </a:prstGeom>
        </p:spPr>
      </p:pic>
      <p:sp>
        <p:nvSpPr>
          <p:cNvPr id="5" name="Oval 4">
            <a:extLst>
              <a:ext uri="{FF2B5EF4-FFF2-40B4-BE49-F238E27FC236}">
                <a16:creationId xmlns:a16="http://schemas.microsoft.com/office/drawing/2014/main" id="{302841CD-17EF-4875-8B10-1569736CD36A}"/>
              </a:ext>
            </a:extLst>
          </p:cNvPr>
          <p:cNvSpPr/>
          <p:nvPr/>
        </p:nvSpPr>
        <p:spPr>
          <a:xfrm>
            <a:off x="6660232" y="3726164"/>
            <a:ext cx="2199010" cy="2847382"/>
          </a:xfrm>
          <a:prstGeom prst="ellipse">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Picture 8">
            <a:extLst>
              <a:ext uri="{FF2B5EF4-FFF2-40B4-BE49-F238E27FC236}">
                <a16:creationId xmlns:a16="http://schemas.microsoft.com/office/drawing/2014/main" id="{D54F2BA4-BA92-4E32-B558-BFBF8D677E5B}"/>
              </a:ext>
            </a:extLst>
          </p:cNvPr>
          <p:cNvPicPr>
            <a:picLocks noChangeAspect="1"/>
          </p:cNvPicPr>
          <p:nvPr/>
        </p:nvPicPr>
        <p:blipFill>
          <a:blip r:embed="rId5"/>
          <a:stretch>
            <a:fillRect/>
          </a:stretch>
        </p:blipFill>
        <p:spPr>
          <a:xfrm>
            <a:off x="4756949" y="764071"/>
            <a:ext cx="4376152" cy="2423502"/>
          </a:xfrm>
          <a:prstGeom prst="rect">
            <a:avLst/>
          </a:prstGeom>
        </p:spPr>
      </p:pic>
    </p:spTree>
    <p:extLst>
      <p:ext uri="{BB962C8B-B14F-4D97-AF65-F5344CB8AC3E}">
        <p14:creationId xmlns:p14="http://schemas.microsoft.com/office/powerpoint/2010/main" val="3794415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C1081C-F2A4-4139-B3C3-057CDF4A7759}"/>
              </a:ext>
            </a:extLst>
          </p:cNvPr>
          <p:cNvSpPr>
            <a:spLocks noGrp="1"/>
          </p:cNvSpPr>
          <p:nvPr>
            <p:ph type="title"/>
          </p:nvPr>
        </p:nvSpPr>
        <p:spPr>
          <a:xfrm>
            <a:off x="1295636" y="368660"/>
            <a:ext cx="7110480" cy="460946"/>
          </a:xfrm>
        </p:spPr>
        <p:txBody>
          <a:bodyPr anchor="t"/>
          <a:lstStyle/>
          <a:p>
            <a:r>
              <a:rPr lang="en-US" sz="2800" b="1" dirty="0"/>
              <a:t>Now I have several instances</a:t>
            </a:r>
            <a:endParaRPr lang="en-US" dirty="0"/>
          </a:p>
        </p:txBody>
      </p:sp>
      <p:pic>
        <p:nvPicPr>
          <p:cNvPr id="2" name="Picture 1">
            <a:extLst>
              <a:ext uri="{FF2B5EF4-FFF2-40B4-BE49-F238E27FC236}">
                <a16:creationId xmlns:a16="http://schemas.microsoft.com/office/drawing/2014/main" id="{171CB657-9820-481E-93C5-3F699C5D5974}"/>
              </a:ext>
            </a:extLst>
          </p:cNvPr>
          <p:cNvPicPr>
            <a:picLocks noChangeAspect="1"/>
          </p:cNvPicPr>
          <p:nvPr/>
        </p:nvPicPr>
        <p:blipFill>
          <a:blip r:embed="rId3"/>
          <a:stretch>
            <a:fillRect/>
          </a:stretch>
        </p:blipFill>
        <p:spPr>
          <a:xfrm>
            <a:off x="215516" y="186102"/>
            <a:ext cx="720080" cy="724599"/>
          </a:xfrm>
          <a:prstGeom prst="rect">
            <a:avLst/>
          </a:prstGeom>
        </p:spPr>
      </p:pic>
      <p:pic>
        <p:nvPicPr>
          <p:cNvPr id="9" name="Picture 8">
            <a:extLst>
              <a:ext uri="{FF2B5EF4-FFF2-40B4-BE49-F238E27FC236}">
                <a16:creationId xmlns:a16="http://schemas.microsoft.com/office/drawing/2014/main" id="{D54F2BA4-BA92-4E32-B558-BFBF8D677E5B}"/>
              </a:ext>
            </a:extLst>
          </p:cNvPr>
          <p:cNvPicPr>
            <a:picLocks noChangeAspect="1"/>
          </p:cNvPicPr>
          <p:nvPr/>
        </p:nvPicPr>
        <p:blipFill>
          <a:blip r:embed="rId4"/>
          <a:stretch>
            <a:fillRect/>
          </a:stretch>
        </p:blipFill>
        <p:spPr>
          <a:xfrm>
            <a:off x="6696236" y="764071"/>
            <a:ext cx="2436864" cy="1349529"/>
          </a:xfrm>
          <a:prstGeom prst="rect">
            <a:avLst/>
          </a:prstGeom>
        </p:spPr>
      </p:pic>
      <p:pic>
        <p:nvPicPr>
          <p:cNvPr id="1026" name="Picture 2" descr="Billedresultat for danmark kort">
            <a:extLst>
              <a:ext uri="{FF2B5EF4-FFF2-40B4-BE49-F238E27FC236}">
                <a16:creationId xmlns:a16="http://schemas.microsoft.com/office/drawing/2014/main" id="{71C0283D-A210-4B73-83B6-EDC72AFC7C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596" y="921440"/>
            <a:ext cx="5760640" cy="57606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7BD0D17-CAC5-4046-BFA7-234A9E411D90}"/>
              </a:ext>
            </a:extLst>
          </p:cNvPr>
          <p:cNvPicPr>
            <a:picLocks noChangeAspect="1"/>
          </p:cNvPicPr>
          <p:nvPr/>
        </p:nvPicPr>
        <p:blipFill>
          <a:blip r:embed="rId6"/>
          <a:stretch>
            <a:fillRect/>
          </a:stretch>
        </p:blipFill>
        <p:spPr>
          <a:xfrm>
            <a:off x="5652120" y="4461862"/>
            <a:ext cx="505913" cy="357115"/>
          </a:xfrm>
          <a:prstGeom prst="rect">
            <a:avLst/>
          </a:prstGeom>
        </p:spPr>
      </p:pic>
      <p:pic>
        <p:nvPicPr>
          <p:cNvPr id="10" name="Picture 9">
            <a:extLst>
              <a:ext uri="{FF2B5EF4-FFF2-40B4-BE49-F238E27FC236}">
                <a16:creationId xmlns:a16="http://schemas.microsoft.com/office/drawing/2014/main" id="{995057E5-F7D3-4BE8-85AF-63CCEA124E83}"/>
              </a:ext>
            </a:extLst>
          </p:cNvPr>
          <p:cNvPicPr>
            <a:picLocks noChangeAspect="1"/>
          </p:cNvPicPr>
          <p:nvPr/>
        </p:nvPicPr>
        <p:blipFill>
          <a:blip r:embed="rId6"/>
          <a:stretch>
            <a:fillRect/>
          </a:stretch>
        </p:blipFill>
        <p:spPr>
          <a:xfrm>
            <a:off x="3383041" y="3444645"/>
            <a:ext cx="505913" cy="357115"/>
          </a:xfrm>
          <a:prstGeom prst="rect">
            <a:avLst/>
          </a:prstGeom>
        </p:spPr>
      </p:pic>
      <p:pic>
        <p:nvPicPr>
          <p:cNvPr id="11" name="Picture 10">
            <a:extLst>
              <a:ext uri="{FF2B5EF4-FFF2-40B4-BE49-F238E27FC236}">
                <a16:creationId xmlns:a16="http://schemas.microsoft.com/office/drawing/2014/main" id="{0487B6A5-94E0-4119-AAEC-95BC1199FB9F}"/>
              </a:ext>
            </a:extLst>
          </p:cNvPr>
          <p:cNvPicPr>
            <a:picLocks noChangeAspect="1"/>
          </p:cNvPicPr>
          <p:nvPr/>
        </p:nvPicPr>
        <p:blipFill>
          <a:blip r:embed="rId6"/>
          <a:stretch>
            <a:fillRect/>
          </a:stretch>
        </p:blipFill>
        <p:spPr>
          <a:xfrm>
            <a:off x="4394778" y="5000860"/>
            <a:ext cx="505913" cy="357115"/>
          </a:xfrm>
          <a:prstGeom prst="rect">
            <a:avLst/>
          </a:prstGeom>
        </p:spPr>
      </p:pic>
      <p:pic>
        <p:nvPicPr>
          <p:cNvPr id="12" name="Picture 11">
            <a:extLst>
              <a:ext uri="{FF2B5EF4-FFF2-40B4-BE49-F238E27FC236}">
                <a16:creationId xmlns:a16="http://schemas.microsoft.com/office/drawing/2014/main" id="{A3FA3EBA-7908-4D57-942A-3D788EA0F53C}"/>
              </a:ext>
            </a:extLst>
          </p:cNvPr>
          <p:cNvPicPr>
            <a:picLocks noChangeAspect="1"/>
          </p:cNvPicPr>
          <p:nvPr/>
        </p:nvPicPr>
        <p:blipFill>
          <a:blip r:embed="rId6"/>
          <a:stretch>
            <a:fillRect/>
          </a:stretch>
        </p:blipFill>
        <p:spPr>
          <a:xfrm>
            <a:off x="3562959" y="4843501"/>
            <a:ext cx="505913" cy="357115"/>
          </a:xfrm>
          <a:prstGeom prst="rect">
            <a:avLst/>
          </a:prstGeom>
        </p:spPr>
      </p:pic>
      <p:pic>
        <p:nvPicPr>
          <p:cNvPr id="13" name="Picture 12">
            <a:extLst>
              <a:ext uri="{FF2B5EF4-FFF2-40B4-BE49-F238E27FC236}">
                <a16:creationId xmlns:a16="http://schemas.microsoft.com/office/drawing/2014/main" id="{2C557FF4-18C5-4FD7-BF22-4C577E21E591}"/>
              </a:ext>
            </a:extLst>
          </p:cNvPr>
          <p:cNvPicPr>
            <a:picLocks noChangeAspect="1"/>
          </p:cNvPicPr>
          <p:nvPr/>
        </p:nvPicPr>
        <p:blipFill>
          <a:blip r:embed="rId6"/>
          <a:stretch>
            <a:fillRect/>
          </a:stretch>
        </p:blipFill>
        <p:spPr>
          <a:xfrm>
            <a:off x="1871700" y="5000861"/>
            <a:ext cx="505913" cy="357115"/>
          </a:xfrm>
          <a:prstGeom prst="rect">
            <a:avLst/>
          </a:prstGeom>
        </p:spPr>
      </p:pic>
      <p:pic>
        <p:nvPicPr>
          <p:cNvPr id="14" name="Picture 13">
            <a:extLst>
              <a:ext uri="{FF2B5EF4-FFF2-40B4-BE49-F238E27FC236}">
                <a16:creationId xmlns:a16="http://schemas.microsoft.com/office/drawing/2014/main" id="{5D589AEF-952B-4B68-B8DD-EC6CFC0B8C05}"/>
              </a:ext>
            </a:extLst>
          </p:cNvPr>
          <p:cNvPicPr>
            <a:picLocks noChangeAspect="1"/>
          </p:cNvPicPr>
          <p:nvPr/>
        </p:nvPicPr>
        <p:blipFill>
          <a:blip r:embed="rId6"/>
          <a:stretch>
            <a:fillRect/>
          </a:stretch>
        </p:blipFill>
        <p:spPr>
          <a:xfrm>
            <a:off x="3130085" y="2134318"/>
            <a:ext cx="505913" cy="357115"/>
          </a:xfrm>
          <a:prstGeom prst="rect">
            <a:avLst/>
          </a:prstGeom>
        </p:spPr>
      </p:pic>
      <p:pic>
        <p:nvPicPr>
          <p:cNvPr id="15" name="Picture 14">
            <a:extLst>
              <a:ext uri="{FF2B5EF4-FFF2-40B4-BE49-F238E27FC236}">
                <a16:creationId xmlns:a16="http://schemas.microsoft.com/office/drawing/2014/main" id="{49386A29-24E4-4590-80F6-BD34486FB1A1}"/>
              </a:ext>
            </a:extLst>
          </p:cNvPr>
          <p:cNvPicPr>
            <a:picLocks noChangeAspect="1"/>
          </p:cNvPicPr>
          <p:nvPr/>
        </p:nvPicPr>
        <p:blipFill>
          <a:blip r:embed="rId6"/>
          <a:stretch>
            <a:fillRect/>
          </a:stretch>
        </p:blipFill>
        <p:spPr>
          <a:xfrm>
            <a:off x="5292080" y="1351993"/>
            <a:ext cx="505913" cy="357115"/>
          </a:xfrm>
          <a:prstGeom prst="rect">
            <a:avLst/>
          </a:prstGeom>
        </p:spPr>
      </p:pic>
    </p:spTree>
    <p:extLst>
      <p:ext uri="{BB962C8B-B14F-4D97-AF65-F5344CB8AC3E}">
        <p14:creationId xmlns:p14="http://schemas.microsoft.com/office/powerpoint/2010/main" val="1240007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C1081C-F2A4-4139-B3C3-057CDF4A7759}"/>
              </a:ext>
            </a:extLst>
          </p:cNvPr>
          <p:cNvSpPr>
            <a:spLocks noGrp="1"/>
          </p:cNvSpPr>
          <p:nvPr>
            <p:ph type="title"/>
          </p:nvPr>
        </p:nvSpPr>
        <p:spPr>
          <a:xfrm>
            <a:off x="215516" y="242947"/>
            <a:ext cx="7722548" cy="460946"/>
          </a:xfrm>
        </p:spPr>
        <p:txBody>
          <a:bodyPr anchor="t"/>
          <a:lstStyle/>
          <a:p>
            <a:r>
              <a:rPr lang="en-US" sz="2800" b="1" dirty="0"/>
              <a:t>Four steps of harmonization</a:t>
            </a:r>
            <a:endParaRPr lang="en-US" dirty="0"/>
          </a:p>
        </p:txBody>
      </p:sp>
      <p:sp>
        <p:nvSpPr>
          <p:cNvPr id="9" name="TextBox 8">
            <a:extLst>
              <a:ext uri="{FF2B5EF4-FFF2-40B4-BE49-F238E27FC236}">
                <a16:creationId xmlns:a16="http://schemas.microsoft.com/office/drawing/2014/main" id="{730C5179-2B67-44D2-927D-04D92D668DA0}"/>
              </a:ext>
            </a:extLst>
          </p:cNvPr>
          <p:cNvSpPr txBox="1"/>
          <p:nvPr/>
        </p:nvSpPr>
        <p:spPr>
          <a:xfrm>
            <a:off x="323528" y="944724"/>
            <a:ext cx="8748972" cy="4401205"/>
          </a:xfrm>
          <a:prstGeom prst="rect">
            <a:avLst/>
          </a:prstGeom>
          <a:noFill/>
        </p:spPr>
        <p:txBody>
          <a:bodyPr wrap="square" rtlCol="0">
            <a:spAutoFit/>
          </a:bodyPr>
          <a:lstStyle/>
          <a:p>
            <a:pPr marL="342900" indent="-342900">
              <a:buFont typeface="+mj-lt"/>
              <a:buAutoNum type="arabicPeriod"/>
            </a:pPr>
            <a:r>
              <a:rPr lang="da-DK" sz="2800" i="1" dirty="0" err="1">
                <a:solidFill>
                  <a:schemeClr val="accent1">
                    <a:lumMod val="75000"/>
                  </a:schemeClr>
                </a:solidFill>
              </a:rPr>
              <a:t>Define</a:t>
            </a:r>
            <a:r>
              <a:rPr lang="da-DK" sz="2800" dirty="0">
                <a:solidFill>
                  <a:schemeClr val="accent1">
                    <a:lumMod val="75000"/>
                  </a:schemeClr>
                </a:solidFill>
              </a:rPr>
              <a:t> and </a:t>
            </a:r>
            <a:r>
              <a:rPr lang="da-DK" sz="2800" i="1" dirty="0" err="1">
                <a:solidFill>
                  <a:schemeClr val="accent1">
                    <a:lumMod val="75000"/>
                  </a:schemeClr>
                </a:solidFill>
              </a:rPr>
              <a:t>publish</a:t>
            </a:r>
            <a:r>
              <a:rPr lang="da-DK" sz="2800" dirty="0">
                <a:solidFill>
                  <a:schemeClr val="accent1">
                    <a:lumMod val="75000"/>
                  </a:schemeClr>
                </a:solidFill>
              </a:rPr>
              <a:t> the basic </a:t>
            </a:r>
            <a:r>
              <a:rPr lang="da-DK" sz="2800" dirty="0" err="1">
                <a:solidFill>
                  <a:schemeClr val="accent1">
                    <a:lumMod val="75000"/>
                  </a:schemeClr>
                </a:solidFill>
              </a:rPr>
              <a:t>principles</a:t>
            </a:r>
            <a:br>
              <a:rPr lang="da-DK" sz="2800" dirty="0">
                <a:solidFill>
                  <a:schemeClr val="accent1">
                    <a:lumMod val="75000"/>
                  </a:schemeClr>
                </a:solidFill>
              </a:rPr>
            </a:br>
            <a:r>
              <a:rPr lang="da-DK" sz="2800" dirty="0">
                <a:solidFill>
                  <a:schemeClr val="accent1">
                    <a:lumMod val="75000"/>
                  </a:schemeClr>
                </a:solidFill>
              </a:rPr>
              <a:t>(</a:t>
            </a:r>
            <a:r>
              <a:rPr lang="da-DK" sz="2800" dirty="0" err="1">
                <a:solidFill>
                  <a:schemeClr val="accent1">
                    <a:lumMod val="75000"/>
                  </a:schemeClr>
                </a:solidFill>
              </a:rPr>
              <a:t>technology</a:t>
            </a:r>
            <a:r>
              <a:rPr lang="da-DK" sz="2800" dirty="0">
                <a:solidFill>
                  <a:schemeClr val="accent1">
                    <a:lumMod val="75000"/>
                  </a:schemeClr>
                </a:solidFill>
              </a:rPr>
              <a:t> </a:t>
            </a:r>
            <a:r>
              <a:rPr lang="da-DK" sz="2800" dirty="0" err="1">
                <a:solidFill>
                  <a:schemeClr val="accent1">
                    <a:lumMod val="75000"/>
                  </a:schemeClr>
                </a:solidFill>
              </a:rPr>
              <a:t>agnostic</a:t>
            </a:r>
            <a:r>
              <a:rPr lang="da-DK" sz="2800" dirty="0">
                <a:solidFill>
                  <a:schemeClr val="accent1">
                    <a:lumMod val="75000"/>
                  </a:schemeClr>
                </a:solidFill>
              </a:rPr>
              <a:t> and durable)</a:t>
            </a:r>
          </a:p>
          <a:p>
            <a:pPr marL="342900" indent="-342900">
              <a:buFont typeface="+mj-lt"/>
              <a:buAutoNum type="arabicPeriod"/>
            </a:pPr>
            <a:endParaRPr lang="da-DK" sz="2800" i="1" dirty="0">
              <a:solidFill>
                <a:schemeClr val="accent1">
                  <a:lumMod val="75000"/>
                </a:schemeClr>
              </a:solidFill>
            </a:endParaRPr>
          </a:p>
          <a:p>
            <a:pPr marL="342900" indent="-342900">
              <a:buFont typeface="+mj-lt"/>
              <a:buAutoNum type="arabicPeriod"/>
            </a:pPr>
            <a:r>
              <a:rPr lang="da-DK" sz="2800" dirty="0">
                <a:solidFill>
                  <a:schemeClr val="accent1">
                    <a:lumMod val="75000"/>
                  </a:schemeClr>
                </a:solidFill>
              </a:rPr>
              <a:t>Provide guidance on </a:t>
            </a:r>
            <a:r>
              <a:rPr lang="da-DK" sz="2800" dirty="0" err="1">
                <a:solidFill>
                  <a:schemeClr val="accent1">
                    <a:lumMod val="75000"/>
                  </a:schemeClr>
                </a:solidFill>
              </a:rPr>
              <a:t>how</a:t>
            </a:r>
            <a:r>
              <a:rPr lang="da-DK" sz="2800" dirty="0">
                <a:solidFill>
                  <a:schemeClr val="accent1">
                    <a:lumMod val="75000"/>
                  </a:schemeClr>
                </a:solidFill>
              </a:rPr>
              <a:t> </a:t>
            </a:r>
            <a:r>
              <a:rPr lang="da-DK" sz="2800" i="1" dirty="0" err="1">
                <a:solidFill>
                  <a:schemeClr val="accent1">
                    <a:lumMod val="75000"/>
                  </a:schemeClr>
                </a:solidFill>
              </a:rPr>
              <a:t>contemporary</a:t>
            </a:r>
            <a:r>
              <a:rPr lang="da-DK" sz="2800" i="1" dirty="0">
                <a:solidFill>
                  <a:schemeClr val="accent1">
                    <a:lumMod val="75000"/>
                  </a:schemeClr>
                </a:solidFill>
              </a:rPr>
              <a:t> </a:t>
            </a:r>
            <a:r>
              <a:rPr lang="da-DK" sz="2800" i="1" dirty="0" err="1">
                <a:solidFill>
                  <a:schemeClr val="accent1">
                    <a:lumMod val="75000"/>
                  </a:schemeClr>
                </a:solidFill>
              </a:rPr>
              <a:t>technologies</a:t>
            </a:r>
            <a:r>
              <a:rPr lang="da-DK" sz="2800" dirty="0">
                <a:solidFill>
                  <a:schemeClr val="accent1">
                    <a:lumMod val="75000"/>
                  </a:schemeClr>
                </a:solidFill>
              </a:rPr>
              <a:t> </a:t>
            </a:r>
            <a:r>
              <a:rPr lang="da-DK" sz="2800" dirty="0" err="1">
                <a:solidFill>
                  <a:schemeClr val="accent1">
                    <a:lumMod val="75000"/>
                  </a:schemeClr>
                </a:solidFill>
              </a:rPr>
              <a:t>can</a:t>
            </a:r>
            <a:r>
              <a:rPr lang="da-DK" sz="2800" dirty="0">
                <a:solidFill>
                  <a:schemeClr val="accent1">
                    <a:lumMod val="75000"/>
                  </a:schemeClr>
                </a:solidFill>
              </a:rPr>
              <a:t> </a:t>
            </a:r>
            <a:r>
              <a:rPr lang="da-DK" sz="2800" dirty="0" err="1">
                <a:solidFill>
                  <a:schemeClr val="accent1">
                    <a:lumMod val="75000"/>
                  </a:schemeClr>
                </a:solidFill>
              </a:rPr>
              <a:t>be</a:t>
            </a:r>
            <a:r>
              <a:rPr lang="da-DK" sz="2800" dirty="0">
                <a:solidFill>
                  <a:schemeClr val="accent1">
                    <a:lumMod val="75000"/>
                  </a:schemeClr>
                </a:solidFill>
              </a:rPr>
              <a:t> </a:t>
            </a:r>
            <a:r>
              <a:rPr lang="da-DK" sz="2800" dirty="0" err="1">
                <a:solidFill>
                  <a:schemeClr val="accent1">
                    <a:lumMod val="75000"/>
                  </a:schemeClr>
                </a:solidFill>
              </a:rPr>
              <a:t>utilized</a:t>
            </a:r>
            <a:r>
              <a:rPr lang="da-DK" sz="2800" dirty="0">
                <a:solidFill>
                  <a:schemeClr val="accent1">
                    <a:lumMod val="75000"/>
                  </a:schemeClr>
                </a:solidFill>
              </a:rPr>
              <a:t> to </a:t>
            </a:r>
            <a:r>
              <a:rPr lang="da-DK" sz="2800" i="1" dirty="0" err="1">
                <a:solidFill>
                  <a:schemeClr val="accent1">
                    <a:lumMod val="75000"/>
                  </a:schemeClr>
                </a:solidFill>
              </a:rPr>
              <a:t>apply</a:t>
            </a:r>
            <a:r>
              <a:rPr lang="da-DK" sz="2800" dirty="0">
                <a:solidFill>
                  <a:schemeClr val="accent1">
                    <a:lumMod val="75000"/>
                  </a:schemeClr>
                </a:solidFill>
              </a:rPr>
              <a:t> the </a:t>
            </a:r>
            <a:r>
              <a:rPr lang="da-DK" sz="2800" dirty="0" err="1">
                <a:solidFill>
                  <a:schemeClr val="accent1">
                    <a:lumMod val="75000"/>
                  </a:schemeClr>
                </a:solidFill>
              </a:rPr>
              <a:t>principles</a:t>
            </a:r>
            <a:endParaRPr lang="da-DK" sz="2800" dirty="0">
              <a:solidFill>
                <a:schemeClr val="accent1">
                  <a:lumMod val="75000"/>
                </a:schemeClr>
              </a:solidFill>
            </a:endParaRPr>
          </a:p>
          <a:p>
            <a:pPr marL="342900" indent="-342900">
              <a:buFont typeface="+mj-lt"/>
              <a:buAutoNum type="arabicPeriod"/>
            </a:pPr>
            <a:endParaRPr lang="da-DK" sz="2800" dirty="0">
              <a:solidFill>
                <a:schemeClr val="accent1">
                  <a:lumMod val="75000"/>
                </a:schemeClr>
              </a:solidFill>
            </a:endParaRPr>
          </a:p>
          <a:p>
            <a:pPr marL="342900" indent="-342900">
              <a:buFont typeface="+mj-lt"/>
              <a:buAutoNum type="arabicPeriod"/>
            </a:pPr>
            <a:r>
              <a:rPr lang="da-DK" sz="2800" i="1" dirty="0" err="1">
                <a:solidFill>
                  <a:schemeClr val="accent1">
                    <a:lumMod val="75000"/>
                  </a:schemeClr>
                </a:solidFill>
              </a:rPr>
              <a:t>Create</a:t>
            </a:r>
            <a:r>
              <a:rPr lang="da-DK" sz="2800" i="1" dirty="0">
                <a:solidFill>
                  <a:schemeClr val="accent1">
                    <a:lumMod val="75000"/>
                  </a:schemeClr>
                </a:solidFill>
              </a:rPr>
              <a:t> a </a:t>
            </a:r>
            <a:r>
              <a:rPr lang="da-DK" sz="2800" i="1" dirty="0" err="1">
                <a:solidFill>
                  <a:schemeClr val="accent1">
                    <a:lumMod val="75000"/>
                  </a:schemeClr>
                </a:solidFill>
              </a:rPr>
              <a:t>desire</a:t>
            </a:r>
            <a:r>
              <a:rPr lang="da-DK" sz="2800" i="1" dirty="0">
                <a:solidFill>
                  <a:schemeClr val="accent1">
                    <a:lumMod val="75000"/>
                  </a:schemeClr>
                </a:solidFill>
              </a:rPr>
              <a:t> or an obligation to </a:t>
            </a:r>
            <a:r>
              <a:rPr lang="da-DK" sz="2800" i="1" dirty="0" err="1">
                <a:solidFill>
                  <a:schemeClr val="accent1">
                    <a:lumMod val="75000"/>
                  </a:schemeClr>
                </a:solidFill>
              </a:rPr>
              <a:t>follow</a:t>
            </a:r>
            <a:r>
              <a:rPr lang="da-DK" sz="2800" dirty="0">
                <a:solidFill>
                  <a:schemeClr val="accent1">
                    <a:lumMod val="75000"/>
                  </a:schemeClr>
                </a:solidFill>
              </a:rPr>
              <a:t> the </a:t>
            </a:r>
            <a:r>
              <a:rPr lang="da-DK" sz="2800" dirty="0" err="1">
                <a:solidFill>
                  <a:schemeClr val="accent1">
                    <a:lumMod val="75000"/>
                  </a:schemeClr>
                </a:solidFill>
              </a:rPr>
              <a:t>principles</a:t>
            </a:r>
            <a:endParaRPr lang="da-DK" sz="2800" dirty="0">
              <a:solidFill>
                <a:schemeClr val="accent1">
                  <a:lumMod val="75000"/>
                </a:schemeClr>
              </a:solidFill>
            </a:endParaRPr>
          </a:p>
          <a:p>
            <a:pPr marL="342900" indent="-342900">
              <a:buFont typeface="+mj-lt"/>
              <a:buAutoNum type="arabicPeriod"/>
            </a:pPr>
            <a:endParaRPr lang="da-DK" sz="2800" dirty="0">
              <a:solidFill>
                <a:schemeClr val="accent1">
                  <a:lumMod val="75000"/>
                </a:schemeClr>
              </a:solidFill>
            </a:endParaRPr>
          </a:p>
          <a:p>
            <a:pPr marL="342900" indent="-342900">
              <a:buFont typeface="+mj-lt"/>
              <a:buAutoNum type="arabicPeriod"/>
            </a:pPr>
            <a:r>
              <a:rPr lang="da-DK" sz="2800" dirty="0" err="1">
                <a:solidFill>
                  <a:schemeClr val="accent1">
                    <a:lumMod val="75000"/>
                  </a:schemeClr>
                </a:solidFill>
              </a:rPr>
              <a:t>Publish</a:t>
            </a:r>
            <a:r>
              <a:rPr lang="da-DK" sz="2800" dirty="0">
                <a:solidFill>
                  <a:schemeClr val="accent1">
                    <a:lumMod val="75000"/>
                  </a:schemeClr>
                </a:solidFill>
              </a:rPr>
              <a:t> </a:t>
            </a:r>
            <a:r>
              <a:rPr lang="da-DK" sz="2800" dirty="0" err="1">
                <a:solidFill>
                  <a:schemeClr val="accent1">
                    <a:lumMod val="75000"/>
                  </a:schemeClr>
                </a:solidFill>
              </a:rPr>
              <a:t>how</a:t>
            </a:r>
            <a:r>
              <a:rPr lang="da-DK" sz="2800" dirty="0">
                <a:solidFill>
                  <a:schemeClr val="accent1">
                    <a:lumMod val="75000"/>
                  </a:schemeClr>
                </a:solidFill>
              </a:rPr>
              <a:t> the </a:t>
            </a:r>
            <a:r>
              <a:rPr lang="da-DK" sz="2800" dirty="0" err="1">
                <a:solidFill>
                  <a:schemeClr val="accent1">
                    <a:lumMod val="75000"/>
                  </a:schemeClr>
                </a:solidFill>
              </a:rPr>
              <a:t>principles</a:t>
            </a:r>
            <a:r>
              <a:rPr lang="da-DK" sz="2800" dirty="0">
                <a:solidFill>
                  <a:schemeClr val="accent1">
                    <a:lumMod val="75000"/>
                  </a:schemeClr>
                </a:solidFill>
              </a:rPr>
              <a:t> have </a:t>
            </a:r>
            <a:r>
              <a:rPr lang="da-DK" sz="2800" dirty="0" err="1">
                <a:solidFill>
                  <a:schemeClr val="accent1">
                    <a:lumMod val="75000"/>
                  </a:schemeClr>
                </a:solidFill>
              </a:rPr>
              <a:t>been</a:t>
            </a:r>
            <a:r>
              <a:rPr lang="da-DK" sz="2800" dirty="0">
                <a:solidFill>
                  <a:schemeClr val="accent1">
                    <a:lumMod val="75000"/>
                  </a:schemeClr>
                </a:solidFill>
              </a:rPr>
              <a:t> </a:t>
            </a:r>
            <a:br>
              <a:rPr lang="da-DK" sz="2800" dirty="0">
                <a:solidFill>
                  <a:schemeClr val="accent1">
                    <a:lumMod val="75000"/>
                  </a:schemeClr>
                </a:solidFill>
              </a:rPr>
            </a:br>
            <a:r>
              <a:rPr lang="da-DK" sz="2800" i="1" dirty="0" err="1">
                <a:solidFill>
                  <a:schemeClr val="accent1">
                    <a:lumMod val="75000"/>
                  </a:schemeClr>
                </a:solidFill>
              </a:rPr>
              <a:t>implemented</a:t>
            </a:r>
            <a:r>
              <a:rPr lang="da-DK" sz="2800" dirty="0">
                <a:solidFill>
                  <a:schemeClr val="accent1">
                    <a:lumMod val="75000"/>
                  </a:schemeClr>
                </a:solidFill>
              </a:rPr>
              <a:t> in </a:t>
            </a:r>
            <a:r>
              <a:rPr lang="da-DK" sz="2800" dirty="0" err="1">
                <a:solidFill>
                  <a:schemeClr val="accent1">
                    <a:lumMod val="75000"/>
                  </a:schemeClr>
                </a:solidFill>
              </a:rPr>
              <a:t>any</a:t>
            </a:r>
            <a:r>
              <a:rPr lang="da-DK" sz="2800" dirty="0">
                <a:solidFill>
                  <a:schemeClr val="accent1">
                    <a:lumMod val="75000"/>
                  </a:schemeClr>
                </a:solidFill>
              </a:rPr>
              <a:t> given </a:t>
            </a:r>
            <a:r>
              <a:rPr lang="da-DK" sz="2800" dirty="0" err="1">
                <a:solidFill>
                  <a:schemeClr val="accent1">
                    <a:lumMod val="75000"/>
                  </a:schemeClr>
                </a:solidFill>
              </a:rPr>
              <a:t>geographical</a:t>
            </a:r>
            <a:r>
              <a:rPr lang="da-DK" sz="2800" dirty="0">
                <a:solidFill>
                  <a:schemeClr val="accent1">
                    <a:lumMod val="75000"/>
                  </a:schemeClr>
                </a:solidFill>
              </a:rPr>
              <a:t> </a:t>
            </a:r>
            <a:r>
              <a:rPr lang="da-DK" sz="2800" dirty="0" err="1">
                <a:solidFill>
                  <a:schemeClr val="accent1">
                    <a:lumMod val="75000"/>
                  </a:schemeClr>
                </a:solidFill>
              </a:rPr>
              <a:t>area</a:t>
            </a:r>
            <a:endParaRPr lang="da-DK" sz="2800" dirty="0">
              <a:solidFill>
                <a:schemeClr val="accent1">
                  <a:lumMod val="75000"/>
                </a:schemeClr>
              </a:solidFill>
            </a:endParaRPr>
          </a:p>
        </p:txBody>
      </p:sp>
      <p:sp>
        <p:nvSpPr>
          <p:cNvPr id="4" name="Oval 3">
            <a:extLst>
              <a:ext uri="{FF2B5EF4-FFF2-40B4-BE49-F238E27FC236}">
                <a16:creationId xmlns:a16="http://schemas.microsoft.com/office/drawing/2014/main" id="{5066D379-87E0-40C0-BE76-AA382F8B55F5}"/>
              </a:ext>
            </a:extLst>
          </p:cNvPr>
          <p:cNvSpPr/>
          <p:nvPr/>
        </p:nvSpPr>
        <p:spPr>
          <a:xfrm>
            <a:off x="142125" y="3212976"/>
            <a:ext cx="8859750" cy="1080119"/>
          </a:xfrm>
          <a:prstGeom prst="ellipse">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5" name="Picture 4">
            <a:extLst>
              <a:ext uri="{FF2B5EF4-FFF2-40B4-BE49-F238E27FC236}">
                <a16:creationId xmlns:a16="http://schemas.microsoft.com/office/drawing/2014/main" id="{1117D66E-BFAA-40CD-85EC-E1194BAB4C7D}"/>
              </a:ext>
            </a:extLst>
          </p:cNvPr>
          <p:cNvPicPr>
            <a:picLocks noChangeAspect="1"/>
          </p:cNvPicPr>
          <p:nvPr/>
        </p:nvPicPr>
        <p:blipFill>
          <a:blip r:embed="rId3"/>
          <a:stretch>
            <a:fillRect/>
          </a:stretch>
        </p:blipFill>
        <p:spPr>
          <a:xfrm>
            <a:off x="3228151" y="5467327"/>
            <a:ext cx="2687697" cy="810037"/>
          </a:xfrm>
          <a:prstGeom prst="rect">
            <a:avLst/>
          </a:prstGeom>
        </p:spPr>
      </p:pic>
    </p:spTree>
    <p:extLst>
      <p:ext uri="{BB962C8B-B14F-4D97-AF65-F5344CB8AC3E}">
        <p14:creationId xmlns:p14="http://schemas.microsoft.com/office/powerpoint/2010/main" val="782332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C1081C-F2A4-4139-B3C3-057CDF4A7759}"/>
              </a:ext>
            </a:extLst>
          </p:cNvPr>
          <p:cNvSpPr>
            <a:spLocks noGrp="1"/>
          </p:cNvSpPr>
          <p:nvPr>
            <p:ph type="title"/>
          </p:nvPr>
        </p:nvSpPr>
        <p:spPr>
          <a:xfrm>
            <a:off x="215516" y="242947"/>
            <a:ext cx="7722548" cy="460946"/>
          </a:xfrm>
        </p:spPr>
        <p:txBody>
          <a:bodyPr anchor="t"/>
          <a:lstStyle/>
          <a:p>
            <a:r>
              <a:rPr lang="en-US" sz="2800" b="1" dirty="0"/>
              <a:t>Global harmonized Connectivity requires more</a:t>
            </a:r>
            <a:endParaRPr lang="en-US" dirty="0"/>
          </a:p>
        </p:txBody>
      </p:sp>
      <p:sp>
        <p:nvSpPr>
          <p:cNvPr id="9" name="TextBox 8">
            <a:extLst>
              <a:ext uri="{FF2B5EF4-FFF2-40B4-BE49-F238E27FC236}">
                <a16:creationId xmlns:a16="http://schemas.microsoft.com/office/drawing/2014/main" id="{730C5179-2B67-44D2-927D-04D92D668DA0}"/>
              </a:ext>
            </a:extLst>
          </p:cNvPr>
          <p:cNvSpPr txBox="1"/>
          <p:nvPr/>
        </p:nvSpPr>
        <p:spPr>
          <a:xfrm>
            <a:off x="323528" y="718175"/>
            <a:ext cx="8352928" cy="2677656"/>
          </a:xfrm>
          <a:prstGeom prst="rect">
            <a:avLst/>
          </a:prstGeom>
          <a:noFill/>
        </p:spPr>
        <p:txBody>
          <a:bodyPr wrap="square" rtlCol="0">
            <a:spAutoFit/>
          </a:bodyPr>
          <a:lstStyle/>
          <a:p>
            <a:pPr marL="342900" indent="-342900">
              <a:buFont typeface="+mj-lt"/>
              <a:buAutoNum type="arabicPeriod"/>
            </a:pPr>
            <a:endParaRPr lang="da-DK" sz="2800" i="1" dirty="0">
              <a:solidFill>
                <a:schemeClr val="accent1">
                  <a:lumMod val="75000"/>
                </a:schemeClr>
              </a:solidFill>
            </a:endParaRPr>
          </a:p>
          <a:p>
            <a:pPr marL="342900" indent="-342900">
              <a:buFont typeface="+mj-lt"/>
              <a:buAutoNum type="arabicPeriod"/>
            </a:pPr>
            <a:endParaRPr lang="da-DK" sz="2800" i="1" dirty="0">
              <a:solidFill>
                <a:schemeClr val="accent1">
                  <a:lumMod val="75000"/>
                </a:schemeClr>
              </a:solidFill>
            </a:endParaRPr>
          </a:p>
          <a:p>
            <a:r>
              <a:rPr lang="da-DK" sz="2800" dirty="0">
                <a:solidFill>
                  <a:schemeClr val="accent1">
                    <a:lumMod val="75000"/>
                  </a:schemeClr>
                </a:solidFill>
              </a:rPr>
              <a:t>5. Secure a </a:t>
            </a:r>
            <a:r>
              <a:rPr lang="da-DK" sz="2800" dirty="0" err="1">
                <a:solidFill>
                  <a:schemeClr val="accent1">
                    <a:lumMod val="75000"/>
                  </a:schemeClr>
                </a:solidFill>
              </a:rPr>
              <a:t>share</a:t>
            </a:r>
            <a:r>
              <a:rPr lang="da-DK" sz="2800" dirty="0">
                <a:solidFill>
                  <a:schemeClr val="accent1">
                    <a:lumMod val="75000"/>
                  </a:schemeClr>
                </a:solidFill>
              </a:rPr>
              <a:t> of </a:t>
            </a:r>
            <a:r>
              <a:rPr lang="da-DK" sz="2800" dirty="0" err="1">
                <a:solidFill>
                  <a:schemeClr val="accent1">
                    <a:lumMod val="75000"/>
                  </a:schemeClr>
                </a:solidFill>
              </a:rPr>
              <a:t>our</a:t>
            </a:r>
            <a:r>
              <a:rPr lang="da-DK" sz="2800" dirty="0">
                <a:solidFill>
                  <a:schemeClr val="accent1">
                    <a:lumMod val="75000"/>
                  </a:schemeClr>
                </a:solidFill>
              </a:rPr>
              <a:t> </a:t>
            </a:r>
            <a:r>
              <a:rPr lang="da-DK" sz="2800" dirty="0" err="1">
                <a:solidFill>
                  <a:schemeClr val="accent1">
                    <a:lumMod val="75000"/>
                  </a:schemeClr>
                </a:solidFill>
              </a:rPr>
              <a:t>natural</a:t>
            </a:r>
            <a:r>
              <a:rPr lang="da-DK" sz="2800" dirty="0">
                <a:solidFill>
                  <a:schemeClr val="accent1">
                    <a:lumMod val="75000"/>
                  </a:schemeClr>
                </a:solidFill>
              </a:rPr>
              <a:t> </a:t>
            </a:r>
            <a:r>
              <a:rPr lang="da-DK" sz="2800" dirty="0" err="1">
                <a:solidFill>
                  <a:schemeClr val="accent1">
                    <a:lumMod val="75000"/>
                  </a:schemeClr>
                </a:solidFill>
              </a:rPr>
              <a:t>resources</a:t>
            </a:r>
            <a:br>
              <a:rPr lang="da-DK" sz="2800" dirty="0">
                <a:solidFill>
                  <a:schemeClr val="accent1">
                    <a:lumMod val="75000"/>
                  </a:schemeClr>
                </a:solidFill>
              </a:rPr>
            </a:br>
            <a:br>
              <a:rPr lang="da-DK" sz="2800" i="1" dirty="0">
                <a:solidFill>
                  <a:schemeClr val="accent1">
                    <a:lumMod val="75000"/>
                  </a:schemeClr>
                </a:solidFill>
              </a:rPr>
            </a:br>
            <a:r>
              <a:rPr lang="da-DK" sz="2800" i="1" dirty="0">
                <a:solidFill>
                  <a:schemeClr val="accent1">
                    <a:lumMod val="75000"/>
                  </a:schemeClr>
                </a:solidFill>
              </a:rPr>
              <a:t>(</a:t>
            </a:r>
            <a:r>
              <a:rPr lang="da-DK" sz="2800" i="1" dirty="0" err="1">
                <a:solidFill>
                  <a:schemeClr val="accent1">
                    <a:lumMod val="75000"/>
                  </a:schemeClr>
                </a:solidFill>
              </a:rPr>
              <a:t>frequency</a:t>
            </a:r>
            <a:r>
              <a:rPr lang="da-DK" sz="2800" i="1" dirty="0">
                <a:solidFill>
                  <a:schemeClr val="accent1">
                    <a:lumMod val="75000"/>
                  </a:schemeClr>
                </a:solidFill>
              </a:rPr>
              <a:t> </a:t>
            </a:r>
            <a:r>
              <a:rPr lang="da-DK" sz="2800" i="1" dirty="0" err="1">
                <a:solidFill>
                  <a:schemeClr val="accent1">
                    <a:lumMod val="75000"/>
                  </a:schemeClr>
                </a:solidFill>
              </a:rPr>
              <a:t>bandwith</a:t>
            </a:r>
            <a:r>
              <a:rPr lang="da-DK" sz="2800" i="1" dirty="0">
                <a:solidFill>
                  <a:schemeClr val="accent1">
                    <a:lumMod val="75000"/>
                  </a:schemeClr>
                </a:solidFill>
              </a:rPr>
              <a:t> for digital </a:t>
            </a:r>
            <a:r>
              <a:rPr lang="da-DK" sz="2800" i="1" dirty="0" err="1">
                <a:solidFill>
                  <a:schemeClr val="accent1">
                    <a:lumMod val="75000"/>
                  </a:schemeClr>
                </a:solidFill>
              </a:rPr>
              <a:t>channels</a:t>
            </a:r>
            <a:r>
              <a:rPr lang="da-DK" sz="2800" i="1" dirty="0">
                <a:solidFill>
                  <a:schemeClr val="accent1">
                    <a:lumMod val="75000"/>
                  </a:schemeClr>
                </a:solidFill>
              </a:rPr>
              <a:t>)</a:t>
            </a:r>
          </a:p>
          <a:p>
            <a:endParaRPr lang="da-DK" sz="2800" i="1" dirty="0" err="1">
              <a:solidFill>
                <a:schemeClr val="accent1">
                  <a:lumMod val="75000"/>
                </a:schemeClr>
              </a:solidFill>
            </a:endParaRPr>
          </a:p>
        </p:txBody>
      </p:sp>
      <p:sp>
        <p:nvSpPr>
          <p:cNvPr id="4" name="Title 2">
            <a:extLst>
              <a:ext uri="{FF2B5EF4-FFF2-40B4-BE49-F238E27FC236}">
                <a16:creationId xmlns:a16="http://schemas.microsoft.com/office/drawing/2014/main" id="{F215150C-B633-4098-8A37-C6560A58EBAE}"/>
              </a:ext>
            </a:extLst>
          </p:cNvPr>
          <p:cNvSpPr txBox="1">
            <a:spLocks/>
          </p:cNvSpPr>
          <p:nvPr/>
        </p:nvSpPr>
        <p:spPr bwMode="gray">
          <a:xfrm>
            <a:off x="337166" y="3933056"/>
            <a:ext cx="7722548" cy="460946"/>
          </a:xfrm>
          <a:prstGeom prst="rect">
            <a:avLst/>
          </a:prstGeom>
        </p:spPr>
        <p:txBody>
          <a:bodyPr vert="horz" lIns="0" tIns="0" rIns="0" bIns="0" rtlCol="0" anchor="t" anchorCtr="0">
            <a:noAutofit/>
          </a:bodyPr>
          <a:lstStyle>
            <a:lvl1pPr algn="l" defTabSz="914400" rtl="0" eaLnBrk="1" latinLnBrk="0" hangingPunct="1">
              <a:lnSpc>
                <a:spcPct val="100000"/>
              </a:lnSpc>
              <a:spcBef>
                <a:spcPts val="0"/>
              </a:spcBef>
              <a:spcAft>
                <a:spcPts val="0"/>
              </a:spcAft>
              <a:buNone/>
              <a:defRPr sz="2600" b="0" kern="1200">
                <a:solidFill>
                  <a:schemeClr val="accent1"/>
                </a:solidFill>
                <a:latin typeface="+mj-lt"/>
                <a:ea typeface="+mj-ea"/>
                <a:cs typeface="+mj-cs"/>
              </a:defRPr>
            </a:lvl1pPr>
          </a:lstStyle>
          <a:p>
            <a:r>
              <a:rPr lang="en-US" sz="2800" b="1" dirty="0"/>
              <a:t>Connectivity is the key enabler</a:t>
            </a:r>
            <a:br>
              <a:rPr lang="en-US" sz="2800" b="1" dirty="0"/>
            </a:br>
            <a:endParaRPr lang="en-US" sz="2800" b="1" dirty="0"/>
          </a:p>
          <a:p>
            <a:r>
              <a:rPr lang="en-US" sz="2800" b="1" dirty="0"/>
              <a:t>Without harmonized world-wide interoperable connectivity solutions there is no e-Navigation</a:t>
            </a:r>
          </a:p>
        </p:txBody>
      </p:sp>
    </p:spTree>
    <p:extLst>
      <p:ext uri="{BB962C8B-B14F-4D97-AF65-F5344CB8AC3E}">
        <p14:creationId xmlns:p14="http://schemas.microsoft.com/office/powerpoint/2010/main" val="2507455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C1081C-F2A4-4139-B3C3-057CDF4A7759}"/>
              </a:ext>
            </a:extLst>
          </p:cNvPr>
          <p:cNvSpPr>
            <a:spLocks noGrp="1"/>
          </p:cNvSpPr>
          <p:nvPr>
            <p:ph type="title"/>
          </p:nvPr>
        </p:nvSpPr>
        <p:spPr>
          <a:xfrm>
            <a:off x="215516" y="242947"/>
            <a:ext cx="7722548" cy="460946"/>
          </a:xfrm>
        </p:spPr>
        <p:txBody>
          <a:bodyPr anchor="t"/>
          <a:lstStyle/>
          <a:p>
            <a:r>
              <a:rPr lang="en-US" sz="2800" b="1"/>
              <a:t>Projects - SESAME </a:t>
            </a:r>
            <a:r>
              <a:rPr lang="en-US" sz="2800" b="1" dirty="0"/>
              <a:t>II</a:t>
            </a:r>
            <a:br>
              <a:rPr lang="en-US" sz="2800" b="1" dirty="0"/>
            </a:br>
            <a:br>
              <a:rPr lang="en-US" sz="2800" b="1" dirty="0"/>
            </a:br>
            <a:r>
              <a:rPr lang="en-US" sz="2800" b="1" dirty="0"/>
              <a:t>You want to start </a:t>
            </a:r>
            <a:br>
              <a:rPr lang="en-US" sz="2800" b="1" dirty="0"/>
            </a:br>
            <a:r>
              <a:rPr lang="en-US" sz="2800" b="1" dirty="0"/>
              <a:t>your own business</a:t>
            </a:r>
            <a:br>
              <a:rPr lang="en-US" sz="2800" b="1" dirty="0"/>
            </a:br>
            <a:br>
              <a:rPr lang="en-US" sz="2800" b="1" dirty="0"/>
            </a:br>
            <a:r>
              <a:rPr lang="en-US" sz="2800" b="1" dirty="0"/>
              <a:t>23 </a:t>
            </a:r>
            <a:r>
              <a:rPr lang="en-US" sz="2800" b="1" dirty="0" err="1"/>
              <a:t>mio</a:t>
            </a:r>
            <a:r>
              <a:rPr lang="en-US" sz="2800" b="1" dirty="0"/>
              <a:t>. NO$</a:t>
            </a:r>
            <a:br>
              <a:rPr lang="en-US" sz="2800" b="1" dirty="0"/>
            </a:br>
            <a:br>
              <a:rPr lang="en-US" sz="2800" b="1" dirty="0"/>
            </a:br>
            <a:r>
              <a:rPr lang="en-US" sz="2800" b="1" dirty="0"/>
              <a:t>Open up – otherwise it is not e-Navigation</a:t>
            </a:r>
            <a:br>
              <a:rPr lang="en-US" sz="2800" b="1" dirty="0"/>
            </a:br>
            <a:endParaRPr lang="en-US" dirty="0"/>
          </a:p>
        </p:txBody>
      </p:sp>
      <p:pic>
        <p:nvPicPr>
          <p:cNvPr id="2" name="Picture 1">
            <a:extLst>
              <a:ext uri="{FF2B5EF4-FFF2-40B4-BE49-F238E27FC236}">
                <a16:creationId xmlns:a16="http://schemas.microsoft.com/office/drawing/2014/main" id="{171CB657-9820-481E-93C5-3F699C5D5974}"/>
              </a:ext>
            </a:extLst>
          </p:cNvPr>
          <p:cNvPicPr>
            <a:picLocks noChangeAspect="1"/>
          </p:cNvPicPr>
          <p:nvPr/>
        </p:nvPicPr>
        <p:blipFill>
          <a:blip r:embed="rId3"/>
          <a:stretch>
            <a:fillRect/>
          </a:stretch>
        </p:blipFill>
        <p:spPr>
          <a:xfrm>
            <a:off x="7128284" y="180162"/>
            <a:ext cx="582857" cy="586515"/>
          </a:xfrm>
          <a:prstGeom prst="rect">
            <a:avLst/>
          </a:prstGeom>
        </p:spPr>
      </p:pic>
      <p:pic>
        <p:nvPicPr>
          <p:cNvPr id="4" name="Picture 3">
            <a:extLst>
              <a:ext uri="{FF2B5EF4-FFF2-40B4-BE49-F238E27FC236}">
                <a16:creationId xmlns:a16="http://schemas.microsoft.com/office/drawing/2014/main" id="{B56036EA-5CBE-4FE2-947E-6AC533D89A3A}"/>
              </a:ext>
            </a:extLst>
          </p:cNvPr>
          <p:cNvPicPr>
            <a:picLocks noChangeAspect="1"/>
          </p:cNvPicPr>
          <p:nvPr/>
        </p:nvPicPr>
        <p:blipFill>
          <a:blip r:embed="rId4"/>
          <a:stretch>
            <a:fillRect/>
          </a:stretch>
        </p:blipFill>
        <p:spPr>
          <a:xfrm>
            <a:off x="928344" y="4005064"/>
            <a:ext cx="6956024" cy="2096456"/>
          </a:xfrm>
          <a:prstGeom prst="rect">
            <a:avLst/>
          </a:prstGeom>
        </p:spPr>
      </p:pic>
      <p:pic>
        <p:nvPicPr>
          <p:cNvPr id="5" name="Picture 4">
            <a:extLst>
              <a:ext uri="{FF2B5EF4-FFF2-40B4-BE49-F238E27FC236}">
                <a16:creationId xmlns:a16="http://schemas.microsoft.com/office/drawing/2014/main" id="{81E2F929-07D3-4C56-962D-99C18CCF894B}"/>
              </a:ext>
            </a:extLst>
          </p:cNvPr>
          <p:cNvPicPr>
            <a:picLocks noChangeAspect="1"/>
          </p:cNvPicPr>
          <p:nvPr/>
        </p:nvPicPr>
        <p:blipFill>
          <a:blip r:embed="rId5"/>
          <a:stretch>
            <a:fillRect/>
          </a:stretch>
        </p:blipFill>
        <p:spPr>
          <a:xfrm>
            <a:off x="4076790" y="612464"/>
            <a:ext cx="2239287" cy="2201333"/>
          </a:xfrm>
          <a:prstGeom prst="rect">
            <a:avLst/>
          </a:prstGeom>
        </p:spPr>
      </p:pic>
    </p:spTree>
    <p:extLst>
      <p:ext uri="{BB962C8B-B14F-4D97-AF65-F5344CB8AC3E}">
        <p14:creationId xmlns:p14="http://schemas.microsoft.com/office/powerpoint/2010/main" val="3554275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6BDA9-98D7-4D9B-B4F4-90BB7FB41E6B}"/>
              </a:ext>
            </a:extLst>
          </p:cNvPr>
          <p:cNvSpPr>
            <a:spLocks noGrp="1"/>
          </p:cNvSpPr>
          <p:nvPr>
            <p:ph type="title"/>
          </p:nvPr>
        </p:nvSpPr>
        <p:spPr>
          <a:xfrm>
            <a:off x="457200" y="704088"/>
            <a:ext cx="8229600" cy="564672"/>
          </a:xfrm>
        </p:spPr>
        <p:txBody>
          <a:bodyPr/>
          <a:lstStyle/>
          <a:p>
            <a:r>
              <a:rPr lang="en-GB" sz="3200" dirty="0"/>
              <a:t>IALA Maritime Buoyage System (MBS)</a:t>
            </a:r>
          </a:p>
        </p:txBody>
      </p:sp>
      <p:pic>
        <p:nvPicPr>
          <p:cNvPr id="10" name="Content Placeholder 9">
            <a:extLst>
              <a:ext uri="{FF2B5EF4-FFF2-40B4-BE49-F238E27FC236}">
                <a16:creationId xmlns:a16="http://schemas.microsoft.com/office/drawing/2014/main" id="{3DEBFBA5-B6B8-48C4-B943-CF4E2F09F2CB}"/>
              </a:ext>
            </a:extLst>
          </p:cNvPr>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191034" y="1589344"/>
            <a:ext cx="5987009" cy="42529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Content Placeholder 11">
            <a:extLst>
              <a:ext uri="{FF2B5EF4-FFF2-40B4-BE49-F238E27FC236}">
                <a16:creationId xmlns:a16="http://schemas.microsoft.com/office/drawing/2014/main" id="{546AAC82-4ADB-4AC6-BB00-2C411294A81D}"/>
              </a:ext>
            </a:extLst>
          </p:cNvPr>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6349828" y="1583675"/>
            <a:ext cx="2686668" cy="42787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Slide Number Placeholder 5">
            <a:extLst>
              <a:ext uri="{FF2B5EF4-FFF2-40B4-BE49-F238E27FC236}">
                <a16:creationId xmlns:a16="http://schemas.microsoft.com/office/drawing/2014/main" id="{03E5DB8B-A583-4DB3-A852-FD06BCB2BFC4}"/>
              </a:ext>
            </a:extLst>
          </p:cNvPr>
          <p:cNvSpPr>
            <a:spLocks noGrp="1"/>
          </p:cNvSpPr>
          <p:nvPr>
            <p:ph type="sldNum" sz="quarter" idx="12"/>
          </p:nvPr>
        </p:nvSpPr>
        <p:spPr/>
        <p:txBody>
          <a:bodyPr/>
          <a:lstStyle/>
          <a:p>
            <a:fld id="{38A18EDB-7950-48C8-8830-B44F92E019B5}" type="slidenum">
              <a:rPr lang="en-US" smtClean="0"/>
              <a:pPr/>
              <a:t>3</a:t>
            </a:fld>
            <a:endParaRPr lang="en-US" dirty="0"/>
          </a:p>
        </p:txBody>
      </p:sp>
    </p:spTree>
    <p:extLst>
      <p:ext uri="{BB962C8B-B14F-4D97-AF65-F5344CB8AC3E}">
        <p14:creationId xmlns:p14="http://schemas.microsoft.com/office/powerpoint/2010/main" val="62034140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GB" noProof="0" dirty="0"/>
          </a:p>
        </p:txBody>
      </p:sp>
      <p:sp>
        <p:nvSpPr>
          <p:cNvPr id="6" name="Footer Placeholder 5"/>
          <p:cNvSpPr>
            <a:spLocks noGrp="1"/>
          </p:cNvSpPr>
          <p:nvPr>
            <p:ph type="ftr" sz="quarter" idx="11"/>
          </p:nvPr>
        </p:nvSpPr>
        <p:spPr/>
        <p:txBody>
          <a:bodyPr/>
          <a:lstStyle/>
          <a:p>
            <a:r>
              <a:rPr lang="en-GB" noProof="0"/>
              <a:t>IALA WWA Level 1 Manager Course </a:t>
            </a:r>
            <a:endParaRPr lang="en-GB" noProof="0" dirty="0"/>
          </a:p>
        </p:txBody>
      </p:sp>
      <p:sp>
        <p:nvSpPr>
          <p:cNvPr id="5" name="Slide Number Placeholder 4"/>
          <p:cNvSpPr>
            <a:spLocks noGrp="1"/>
          </p:cNvSpPr>
          <p:nvPr>
            <p:ph type="sldNum" sz="quarter" idx="12"/>
          </p:nvPr>
        </p:nvSpPr>
        <p:spPr/>
        <p:txBody>
          <a:bodyPr/>
          <a:lstStyle/>
          <a:p>
            <a:fld id="{10C140CD-8AED-46FF-A9A2-77308F3F39AE}" type="slidenum">
              <a:rPr lang="en-GB" noProof="0" smtClean="0"/>
              <a:t>30</a:t>
            </a:fld>
            <a:endParaRPr lang="en-GB" noProof="0" dirty="0"/>
          </a:p>
        </p:txBody>
      </p:sp>
      <p:sp>
        <p:nvSpPr>
          <p:cNvPr id="8" name="Text Placeholder 7"/>
          <p:cNvSpPr>
            <a:spLocks noGrp="1"/>
          </p:cNvSpPr>
          <p:nvPr>
            <p:ph type="body" sz="quarter" idx="13"/>
          </p:nvPr>
        </p:nvSpPr>
        <p:spPr>
          <a:xfrm>
            <a:off x="684213" y="3753036"/>
            <a:ext cx="7775575" cy="2916324"/>
          </a:xfrm>
        </p:spPr>
        <p:txBody>
          <a:bodyPr/>
          <a:lstStyle/>
          <a:p>
            <a:r>
              <a:rPr lang="en-GB" dirty="0"/>
              <a:t>Connect: </a:t>
            </a:r>
          </a:p>
          <a:p>
            <a:endParaRPr lang="en-GB" dirty="0"/>
          </a:p>
          <a:p>
            <a:r>
              <a:rPr lang="en-GB" dirty="0"/>
              <a:t>E-mail:	omar.eriksson@iala-aism.org</a:t>
            </a:r>
          </a:p>
          <a:p>
            <a:r>
              <a:rPr lang="da-DK" dirty="0"/>
              <a:t>LinkedIn:	Omar Frits Eriksson</a:t>
            </a:r>
            <a:endParaRPr lang="en-GB" dirty="0"/>
          </a:p>
          <a:p>
            <a:r>
              <a:rPr lang="da-DK" dirty="0"/>
              <a:t>Twitter: 	</a:t>
            </a:r>
            <a:r>
              <a:rPr lang="da-DK" dirty="0" err="1"/>
              <a:t>OMaritime</a:t>
            </a:r>
            <a:endParaRPr lang="da-DK" dirty="0"/>
          </a:p>
          <a:p>
            <a:r>
              <a:rPr lang="da-DK" dirty="0"/>
              <a:t>Mobile:	+33 6 31 17 76 42</a:t>
            </a:r>
            <a:endParaRPr lang="en-GB" dirty="0"/>
          </a:p>
        </p:txBody>
      </p:sp>
    </p:spTree>
    <p:extLst>
      <p:ext uri="{BB962C8B-B14F-4D97-AF65-F5344CB8AC3E}">
        <p14:creationId xmlns:p14="http://schemas.microsoft.com/office/powerpoint/2010/main" val="274779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099" y="224966"/>
            <a:ext cx="8229600" cy="577438"/>
          </a:xfrm>
        </p:spPr>
        <p:txBody>
          <a:bodyPr>
            <a:normAutofit/>
          </a:bodyPr>
          <a:lstStyle/>
          <a:p>
            <a:r>
              <a:rPr lang="en-GB" sz="3600" dirty="0"/>
              <a:t>Lateral Marks </a:t>
            </a:r>
          </a:p>
        </p:txBody>
      </p:sp>
      <p:sp>
        <p:nvSpPr>
          <p:cNvPr id="3" name="Content Placeholder 2"/>
          <p:cNvSpPr>
            <a:spLocks noGrp="1"/>
          </p:cNvSpPr>
          <p:nvPr>
            <p:ph sz="half" idx="1"/>
          </p:nvPr>
        </p:nvSpPr>
        <p:spPr>
          <a:xfrm>
            <a:off x="457200" y="921443"/>
            <a:ext cx="4330824" cy="5027838"/>
          </a:xfrm>
        </p:spPr>
        <p:txBody>
          <a:bodyPr/>
          <a:lstStyle/>
          <a:p>
            <a:pPr>
              <a:spcAft>
                <a:spcPts val="600"/>
              </a:spcAft>
            </a:pPr>
            <a:r>
              <a:rPr lang="en-GB" sz="2800" dirty="0">
                <a:solidFill>
                  <a:schemeClr val="tx1"/>
                </a:solidFill>
              </a:rPr>
              <a:t>Denote the port and starboard sides of a channel</a:t>
            </a:r>
          </a:p>
          <a:p>
            <a:pPr>
              <a:spcAft>
                <a:spcPts val="600"/>
              </a:spcAft>
            </a:pPr>
            <a:r>
              <a:rPr lang="en-GB" sz="2800" dirty="0">
                <a:solidFill>
                  <a:schemeClr val="tx1"/>
                </a:solidFill>
              </a:rPr>
              <a:t>Check buoyage direction</a:t>
            </a:r>
          </a:p>
          <a:p>
            <a:pPr>
              <a:spcAft>
                <a:spcPts val="600"/>
              </a:spcAft>
            </a:pPr>
            <a:r>
              <a:rPr lang="en-GB" sz="2800" dirty="0">
                <a:solidFill>
                  <a:schemeClr val="tx1"/>
                </a:solidFill>
              </a:rPr>
              <a:t>Optional topmarks</a:t>
            </a:r>
          </a:p>
          <a:p>
            <a:pPr>
              <a:spcAft>
                <a:spcPts val="600"/>
              </a:spcAft>
            </a:pPr>
            <a:r>
              <a:rPr lang="en-GB" sz="2800" dirty="0">
                <a:solidFill>
                  <a:schemeClr val="tx1"/>
                </a:solidFill>
              </a:rPr>
              <a:t>Preferred channel marks with Composite Group Flashing lights (2+1) can be used where a channel divides</a:t>
            </a:r>
          </a:p>
          <a:p>
            <a:pPr>
              <a:spcAft>
                <a:spcPts val="600"/>
              </a:spcAft>
            </a:pPr>
            <a:r>
              <a:rPr lang="en-GB" sz="2800" dirty="0">
                <a:solidFill>
                  <a:schemeClr val="tx1"/>
                </a:solidFill>
              </a:rPr>
              <a:t>Can be synchronised </a:t>
            </a:r>
          </a:p>
          <a:p>
            <a:pPr marL="0" indent="0">
              <a:spcAft>
                <a:spcPts val="600"/>
              </a:spcAft>
              <a:buNone/>
            </a:pPr>
            <a:endParaRPr lang="en-GB" sz="2800" dirty="0">
              <a:solidFill>
                <a:schemeClr val="tx1"/>
              </a:solidFill>
            </a:endParaRP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88024" y="1027366"/>
            <a:ext cx="1876203" cy="2503955"/>
          </a:xfrm>
        </p:spPr>
      </p:pic>
      <p:sp>
        <p:nvSpPr>
          <p:cNvPr id="7" name="Slide Number Placeholder 6"/>
          <p:cNvSpPr>
            <a:spLocks noGrp="1"/>
          </p:cNvSpPr>
          <p:nvPr>
            <p:ph type="sldNum" sz="quarter" idx="12"/>
          </p:nvPr>
        </p:nvSpPr>
        <p:spPr/>
        <p:txBody>
          <a:bodyPr/>
          <a:lstStyle/>
          <a:p>
            <a:fld id="{38A18EDB-7950-48C8-8830-B44F92E019B5}" type="slidenum">
              <a:rPr lang="en-US" smtClean="0"/>
              <a:pPr/>
              <a:t>4</a:t>
            </a:fld>
            <a:endParaRPr lang="en-US" dirty="0"/>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901578" y="1031452"/>
            <a:ext cx="1295184" cy="2499870"/>
          </a:xfrm>
          <a:prstGeom prst="rect">
            <a:avLst/>
          </a:prstGeom>
        </p:spPr>
      </p:pic>
      <p:sp>
        <p:nvSpPr>
          <p:cNvPr id="12" name="TextBox 11"/>
          <p:cNvSpPr txBox="1"/>
          <p:nvPr/>
        </p:nvSpPr>
        <p:spPr>
          <a:xfrm>
            <a:off x="5181718" y="3642738"/>
            <a:ext cx="3024336" cy="923330"/>
          </a:xfrm>
          <a:prstGeom prst="rect">
            <a:avLst/>
          </a:prstGeom>
          <a:noFill/>
        </p:spPr>
        <p:txBody>
          <a:bodyPr wrap="square" rtlCol="0">
            <a:spAutoFit/>
          </a:bodyPr>
          <a:lstStyle/>
          <a:p>
            <a:pPr algn="ctr"/>
            <a:r>
              <a:rPr lang="en-GB" dirty="0"/>
              <a:t>Region A            Region B</a:t>
            </a:r>
          </a:p>
          <a:p>
            <a:pPr algn="ctr"/>
            <a:r>
              <a:rPr lang="en-GB" dirty="0"/>
              <a:t>Same can-shaped optional topmark</a:t>
            </a:r>
          </a:p>
        </p:txBody>
      </p:sp>
      <p:sp>
        <p:nvSpPr>
          <p:cNvPr id="13" name="Up Arrow 12"/>
          <p:cNvSpPr/>
          <p:nvPr/>
        </p:nvSpPr>
        <p:spPr>
          <a:xfrm>
            <a:off x="8566094" y="1943056"/>
            <a:ext cx="360040" cy="3179563"/>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rot="5400000">
            <a:off x="7373316" y="3129757"/>
            <a:ext cx="2016224" cy="369332"/>
          </a:xfrm>
          <a:prstGeom prst="rect">
            <a:avLst/>
          </a:prstGeom>
          <a:noFill/>
        </p:spPr>
        <p:txBody>
          <a:bodyPr wrap="square" rtlCol="0">
            <a:spAutoFit/>
          </a:bodyPr>
          <a:lstStyle/>
          <a:p>
            <a:r>
              <a:rPr lang="en-GB" dirty="0"/>
              <a:t>Buoyage direction</a:t>
            </a:r>
          </a:p>
        </p:txBody>
      </p:sp>
      <p:pic>
        <p:nvPicPr>
          <p:cNvPr id="9" name="Picture 8">
            <a:extLst>
              <a:ext uri="{FF2B5EF4-FFF2-40B4-BE49-F238E27FC236}">
                <a16:creationId xmlns:a16="http://schemas.microsoft.com/office/drawing/2014/main" id="{4DE3CF9A-6FC6-4429-AE82-F152D5D2171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372406" y="4631933"/>
            <a:ext cx="4109491" cy="981371"/>
          </a:xfrm>
          <a:prstGeom prst="rect">
            <a:avLst/>
          </a:prstGeom>
        </p:spPr>
      </p:pic>
      <p:sp>
        <p:nvSpPr>
          <p:cNvPr id="10" name="TextBox 9">
            <a:extLst>
              <a:ext uri="{FF2B5EF4-FFF2-40B4-BE49-F238E27FC236}">
                <a16:creationId xmlns:a16="http://schemas.microsoft.com/office/drawing/2014/main" id="{B5DBFEFF-6DF8-4FDC-A44C-80B650AEF4DB}"/>
              </a:ext>
            </a:extLst>
          </p:cNvPr>
          <p:cNvSpPr txBox="1"/>
          <p:nvPr/>
        </p:nvSpPr>
        <p:spPr>
          <a:xfrm>
            <a:off x="5174960" y="5717829"/>
            <a:ext cx="2630809" cy="369332"/>
          </a:xfrm>
          <a:prstGeom prst="rect">
            <a:avLst/>
          </a:prstGeom>
          <a:noFill/>
        </p:spPr>
        <p:txBody>
          <a:bodyPr wrap="square" rtlCol="0">
            <a:spAutoFit/>
          </a:bodyPr>
          <a:lstStyle/>
          <a:p>
            <a:r>
              <a:rPr lang="en-GB" dirty="0"/>
              <a:t>Region A lateral marks </a:t>
            </a:r>
          </a:p>
        </p:txBody>
      </p:sp>
    </p:spTree>
    <p:extLst>
      <p:ext uri="{BB962C8B-B14F-4D97-AF65-F5344CB8AC3E}">
        <p14:creationId xmlns:p14="http://schemas.microsoft.com/office/powerpoint/2010/main" val="2364354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4964"/>
            <a:ext cx="8229600" cy="630162"/>
          </a:xfrm>
        </p:spPr>
        <p:txBody>
          <a:bodyPr>
            <a:normAutofit/>
          </a:bodyPr>
          <a:lstStyle/>
          <a:p>
            <a:r>
              <a:rPr lang="en-GB" sz="3600" dirty="0"/>
              <a:t>Cardinal Marks – Both Regions</a:t>
            </a:r>
          </a:p>
        </p:txBody>
      </p:sp>
      <p:sp>
        <p:nvSpPr>
          <p:cNvPr id="3" name="Content Placeholder 2"/>
          <p:cNvSpPr>
            <a:spLocks noGrp="1"/>
          </p:cNvSpPr>
          <p:nvPr>
            <p:ph sz="half" idx="1"/>
          </p:nvPr>
        </p:nvSpPr>
        <p:spPr>
          <a:xfrm>
            <a:off x="467544" y="944724"/>
            <a:ext cx="4330824" cy="5495838"/>
          </a:xfrm>
        </p:spPr>
        <p:txBody>
          <a:bodyPr>
            <a:normAutofit fontScale="92500"/>
          </a:bodyPr>
          <a:lstStyle/>
          <a:p>
            <a:pPr>
              <a:spcAft>
                <a:spcPts val="600"/>
              </a:spcAft>
            </a:pPr>
            <a:r>
              <a:rPr lang="en-GB" dirty="0">
                <a:solidFill>
                  <a:schemeClr val="tx1"/>
                </a:solidFill>
              </a:rPr>
              <a:t>Named after the quadrant in which it is laid</a:t>
            </a:r>
          </a:p>
          <a:p>
            <a:pPr>
              <a:spcAft>
                <a:spcPts val="600"/>
              </a:spcAft>
            </a:pPr>
            <a:r>
              <a:rPr lang="en-GB" dirty="0">
                <a:solidFill>
                  <a:schemeClr val="tx1"/>
                </a:solidFill>
              </a:rPr>
              <a:t>Pass the mark on the named side</a:t>
            </a:r>
          </a:p>
          <a:p>
            <a:pPr>
              <a:spcAft>
                <a:spcPts val="600"/>
              </a:spcAft>
            </a:pPr>
            <a:r>
              <a:rPr lang="en-GB" dirty="0">
                <a:solidFill>
                  <a:srgbClr val="FF0000"/>
                </a:solidFill>
              </a:rPr>
              <a:t>Must</a:t>
            </a:r>
            <a:r>
              <a:rPr lang="en-GB" dirty="0">
                <a:solidFill>
                  <a:schemeClr val="tx1"/>
                </a:solidFill>
              </a:rPr>
              <a:t> carry lights (Q/VQ; Q3; Q6; Q9) and topmarks</a:t>
            </a:r>
          </a:p>
          <a:p>
            <a:pPr>
              <a:spcAft>
                <a:spcPts val="600"/>
              </a:spcAft>
            </a:pPr>
            <a:r>
              <a:rPr lang="en-GB" dirty="0">
                <a:solidFill>
                  <a:schemeClr val="tx1"/>
                </a:solidFill>
              </a:rPr>
              <a:t>Used:</a:t>
            </a:r>
          </a:p>
          <a:p>
            <a:pPr lvl="1">
              <a:spcAft>
                <a:spcPts val="600"/>
              </a:spcAft>
            </a:pPr>
            <a:r>
              <a:rPr lang="en-GB" dirty="0"/>
              <a:t>Indicate deepest water</a:t>
            </a:r>
          </a:p>
          <a:p>
            <a:pPr lvl="1">
              <a:spcAft>
                <a:spcPts val="600"/>
              </a:spcAft>
            </a:pPr>
            <a:r>
              <a:rPr lang="en-GB" dirty="0"/>
              <a:t>Indicate safe side to pass</a:t>
            </a:r>
          </a:p>
          <a:p>
            <a:pPr lvl="1">
              <a:spcAft>
                <a:spcPts val="600"/>
              </a:spcAft>
            </a:pPr>
            <a:r>
              <a:rPr lang="en-GB" dirty="0"/>
              <a:t>Draw attention to feature (e.g. channel bend or end of a shoal)</a:t>
            </a:r>
          </a:p>
          <a:p>
            <a:pPr lvl="1">
              <a:spcAft>
                <a:spcPts val="600"/>
              </a:spcAft>
            </a:pPr>
            <a:r>
              <a:rPr lang="en-GB" dirty="0">
                <a:solidFill>
                  <a:srgbClr val="FF0000"/>
                </a:solidFill>
              </a:rPr>
              <a:t>Note</a:t>
            </a:r>
            <a:r>
              <a:rPr lang="en-GB" dirty="0"/>
              <a:t>: too many Cardinal Marks in close proximity can confuse the mariner (</a:t>
            </a:r>
            <a:r>
              <a:rPr lang="en-GB" dirty="0">
                <a:solidFill>
                  <a:srgbClr val="FF0000"/>
                </a:solidFill>
              </a:rPr>
              <a:t>IALA MBS 3.2.4</a:t>
            </a:r>
            <a:r>
              <a:rPr lang="en-GB" dirty="0"/>
              <a:t>)</a:t>
            </a:r>
          </a:p>
          <a:p>
            <a:endParaRPr lang="en-GB" dirty="0"/>
          </a:p>
        </p:txBody>
      </p:sp>
      <p:sp>
        <p:nvSpPr>
          <p:cNvPr id="7" name="Slide Number Placeholder 6"/>
          <p:cNvSpPr>
            <a:spLocks noGrp="1"/>
          </p:cNvSpPr>
          <p:nvPr>
            <p:ph type="sldNum" sz="quarter" idx="12"/>
          </p:nvPr>
        </p:nvSpPr>
        <p:spPr/>
        <p:txBody>
          <a:bodyPr/>
          <a:lstStyle/>
          <a:p>
            <a:fld id="{38A18EDB-7950-48C8-8830-B44F92E019B5}" type="slidenum">
              <a:rPr lang="en-US" smtClean="0"/>
              <a:pPr/>
              <a:t>5</a:t>
            </a:fld>
            <a:endParaRPr lang="en-US" dirty="0"/>
          </a:p>
        </p:txBody>
      </p:sp>
      <p:pic>
        <p:nvPicPr>
          <p:cNvPr id="8" name="Content Placeholder 6"/>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4951648" y="1664804"/>
            <a:ext cx="4038600" cy="3995483"/>
          </a:xfrm>
        </p:spPr>
      </p:pic>
    </p:spTree>
    <p:extLst>
      <p:ext uri="{BB962C8B-B14F-4D97-AF65-F5344CB8AC3E}">
        <p14:creationId xmlns:p14="http://schemas.microsoft.com/office/powerpoint/2010/main" val="394531637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792088"/>
          </a:xfrm>
        </p:spPr>
        <p:txBody>
          <a:bodyPr/>
          <a:lstStyle/>
          <a:p>
            <a:r>
              <a:rPr lang="en-GB" sz="3600" dirty="0"/>
              <a:t>Isolated Danger Mark</a:t>
            </a:r>
          </a:p>
        </p:txBody>
      </p:sp>
      <p:sp>
        <p:nvSpPr>
          <p:cNvPr id="3" name="Content Placeholder 2"/>
          <p:cNvSpPr>
            <a:spLocks noGrp="1"/>
          </p:cNvSpPr>
          <p:nvPr>
            <p:ph sz="half" idx="1"/>
          </p:nvPr>
        </p:nvSpPr>
        <p:spPr>
          <a:xfrm>
            <a:off x="457200" y="1484784"/>
            <a:ext cx="4762872" cy="4870141"/>
          </a:xfrm>
        </p:spPr>
        <p:txBody>
          <a:bodyPr/>
          <a:lstStyle/>
          <a:p>
            <a:pPr>
              <a:spcAft>
                <a:spcPts val="600"/>
              </a:spcAft>
            </a:pPr>
            <a:r>
              <a:rPr lang="en-GB" dirty="0">
                <a:solidFill>
                  <a:schemeClr val="tx1"/>
                </a:solidFill>
              </a:rPr>
              <a:t>Built on or moored close to an isolated danger</a:t>
            </a:r>
          </a:p>
          <a:p>
            <a:pPr>
              <a:spcAft>
                <a:spcPts val="600"/>
              </a:spcAft>
            </a:pPr>
            <a:r>
              <a:rPr lang="en-GB" dirty="0">
                <a:solidFill>
                  <a:schemeClr val="tx1"/>
                </a:solidFill>
              </a:rPr>
              <a:t>Must have navigable water all round it</a:t>
            </a:r>
          </a:p>
          <a:p>
            <a:pPr>
              <a:spcAft>
                <a:spcPts val="600"/>
              </a:spcAft>
            </a:pPr>
            <a:r>
              <a:rPr lang="en-GB" dirty="0">
                <a:solidFill>
                  <a:schemeClr val="tx1"/>
                </a:solidFill>
              </a:rPr>
              <a:t>Pillar or spar buoy</a:t>
            </a:r>
          </a:p>
          <a:p>
            <a:pPr>
              <a:spcAft>
                <a:spcPts val="600"/>
              </a:spcAft>
            </a:pPr>
            <a:r>
              <a:rPr lang="en-GB" dirty="0">
                <a:solidFill>
                  <a:srgbClr val="FF0000"/>
                </a:solidFill>
              </a:rPr>
              <a:t>Must</a:t>
            </a:r>
            <a:r>
              <a:rPr lang="en-GB" dirty="0">
                <a:solidFill>
                  <a:schemeClr val="tx1"/>
                </a:solidFill>
              </a:rPr>
              <a:t> carry topmark (2 black spheres one above the other)</a:t>
            </a:r>
          </a:p>
          <a:p>
            <a:pPr>
              <a:spcAft>
                <a:spcPts val="600"/>
              </a:spcAft>
            </a:pPr>
            <a:r>
              <a:rPr lang="en-GB" dirty="0">
                <a:solidFill>
                  <a:srgbClr val="FF0000"/>
                </a:solidFill>
              </a:rPr>
              <a:t>Gp Fl 2 </a:t>
            </a:r>
            <a:r>
              <a:rPr lang="en-GB" dirty="0">
                <a:solidFill>
                  <a:schemeClr val="tx1"/>
                </a:solidFill>
              </a:rPr>
              <a:t>(Fl (2)) light (if lit)</a:t>
            </a:r>
          </a:p>
        </p:txBody>
      </p:sp>
      <p:pic>
        <p:nvPicPr>
          <p:cNvPr id="8" name="Content Placeholder 7"/>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5415161" y="2503993"/>
            <a:ext cx="3426792" cy="25700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Slide Number Placeholder 6"/>
          <p:cNvSpPr>
            <a:spLocks noGrp="1"/>
          </p:cNvSpPr>
          <p:nvPr>
            <p:ph type="sldNum" sz="quarter" idx="12"/>
          </p:nvPr>
        </p:nvSpPr>
        <p:spPr/>
        <p:txBody>
          <a:bodyPr/>
          <a:lstStyle/>
          <a:p>
            <a:fld id="{38A18EDB-7950-48C8-8830-B44F92E019B5}" type="slidenum">
              <a:rPr lang="en-US" smtClean="0"/>
              <a:pPr/>
              <a:t>6</a:t>
            </a:fld>
            <a:endParaRPr lang="en-US" dirty="0"/>
          </a:p>
        </p:txBody>
      </p:sp>
    </p:spTree>
    <p:extLst>
      <p:ext uri="{BB962C8B-B14F-4D97-AF65-F5344CB8AC3E}">
        <p14:creationId xmlns:p14="http://schemas.microsoft.com/office/powerpoint/2010/main" val="36571455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65701" y="1199201"/>
            <a:ext cx="3321690" cy="24912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457200" y="308044"/>
            <a:ext cx="8229600" cy="528668"/>
          </a:xfrm>
        </p:spPr>
        <p:txBody>
          <a:bodyPr/>
          <a:lstStyle/>
          <a:p>
            <a:r>
              <a:rPr lang="en-GB" sz="3600" dirty="0"/>
              <a:t>Safe Water Mark</a:t>
            </a:r>
          </a:p>
        </p:txBody>
      </p:sp>
      <p:sp>
        <p:nvSpPr>
          <p:cNvPr id="3" name="Content Placeholder 2"/>
          <p:cNvSpPr>
            <a:spLocks noGrp="1"/>
          </p:cNvSpPr>
          <p:nvPr>
            <p:ph sz="half" idx="1"/>
          </p:nvPr>
        </p:nvSpPr>
        <p:spPr>
          <a:xfrm>
            <a:off x="457200" y="1007116"/>
            <a:ext cx="4762872" cy="5347809"/>
          </a:xfrm>
        </p:spPr>
        <p:txBody>
          <a:bodyPr>
            <a:normAutofit/>
          </a:bodyPr>
          <a:lstStyle/>
          <a:p>
            <a:pPr>
              <a:spcAft>
                <a:spcPts val="600"/>
              </a:spcAft>
            </a:pPr>
            <a:r>
              <a:rPr lang="en-GB" dirty="0">
                <a:solidFill>
                  <a:schemeClr val="tx1"/>
                </a:solidFill>
              </a:rPr>
              <a:t>Indicates </a:t>
            </a:r>
            <a:r>
              <a:rPr lang="en-GB" dirty="0">
                <a:solidFill>
                  <a:srgbClr val="FF0000"/>
                </a:solidFill>
              </a:rPr>
              <a:t>navigable water all round</a:t>
            </a:r>
          </a:p>
          <a:p>
            <a:pPr>
              <a:spcAft>
                <a:spcPts val="600"/>
              </a:spcAft>
            </a:pPr>
            <a:r>
              <a:rPr lang="en-GB" dirty="0">
                <a:solidFill>
                  <a:schemeClr val="tx1"/>
                </a:solidFill>
              </a:rPr>
              <a:t>Used:</a:t>
            </a:r>
          </a:p>
          <a:p>
            <a:pPr lvl="1">
              <a:spcAft>
                <a:spcPts val="600"/>
              </a:spcAft>
            </a:pPr>
            <a:r>
              <a:rPr lang="en-GB" dirty="0"/>
              <a:t>Fairway/landfall buoy</a:t>
            </a:r>
          </a:p>
          <a:p>
            <a:pPr lvl="1">
              <a:spcAft>
                <a:spcPts val="600"/>
              </a:spcAft>
            </a:pPr>
            <a:r>
              <a:rPr lang="en-GB" dirty="0"/>
              <a:t>Centre line in TSS</a:t>
            </a:r>
          </a:p>
          <a:p>
            <a:pPr lvl="1">
              <a:spcAft>
                <a:spcPts val="600"/>
              </a:spcAft>
            </a:pPr>
            <a:r>
              <a:rPr lang="en-GB" dirty="0"/>
              <a:t>Mid-channel marks</a:t>
            </a:r>
          </a:p>
          <a:p>
            <a:pPr>
              <a:spcAft>
                <a:spcPts val="600"/>
              </a:spcAft>
            </a:pPr>
            <a:r>
              <a:rPr lang="en-GB" dirty="0">
                <a:solidFill>
                  <a:schemeClr val="tx1"/>
                </a:solidFill>
              </a:rPr>
              <a:t>Top mark red sphere (</a:t>
            </a:r>
            <a:r>
              <a:rPr lang="en-GB" dirty="0">
                <a:solidFill>
                  <a:srgbClr val="FF0000"/>
                </a:solidFill>
              </a:rPr>
              <a:t>optional</a:t>
            </a:r>
            <a:r>
              <a:rPr lang="en-GB" dirty="0">
                <a:solidFill>
                  <a:schemeClr val="tx1"/>
                </a:solidFill>
              </a:rPr>
              <a:t>)</a:t>
            </a:r>
          </a:p>
          <a:p>
            <a:pPr>
              <a:spcAft>
                <a:spcPts val="600"/>
              </a:spcAft>
            </a:pPr>
            <a:r>
              <a:rPr lang="en-GB" dirty="0">
                <a:solidFill>
                  <a:schemeClr val="tx1"/>
                </a:solidFill>
              </a:rPr>
              <a:t>Light</a:t>
            </a:r>
          </a:p>
          <a:p>
            <a:pPr lvl="1">
              <a:spcAft>
                <a:spcPts val="600"/>
              </a:spcAft>
            </a:pPr>
            <a:r>
              <a:rPr lang="en-GB" dirty="0"/>
              <a:t>Isophase</a:t>
            </a:r>
          </a:p>
          <a:p>
            <a:pPr lvl="1">
              <a:spcAft>
                <a:spcPts val="600"/>
              </a:spcAft>
            </a:pPr>
            <a:r>
              <a:rPr lang="en-GB" dirty="0"/>
              <a:t>Occulting</a:t>
            </a:r>
          </a:p>
          <a:p>
            <a:pPr lvl="1">
              <a:spcAft>
                <a:spcPts val="600"/>
              </a:spcAft>
            </a:pPr>
            <a:r>
              <a:rPr lang="en-GB" dirty="0">
                <a:solidFill>
                  <a:srgbClr val="FF0000"/>
                </a:solidFill>
              </a:rPr>
              <a:t>Long flash every 10 seconds</a:t>
            </a:r>
          </a:p>
          <a:p>
            <a:pPr lvl="1">
              <a:spcAft>
                <a:spcPts val="600"/>
              </a:spcAft>
            </a:pPr>
            <a:r>
              <a:rPr lang="en-GB" dirty="0">
                <a:solidFill>
                  <a:srgbClr val="FF0000"/>
                </a:solidFill>
              </a:rPr>
              <a:t>Morse “A”</a:t>
            </a:r>
          </a:p>
          <a:p>
            <a:pPr>
              <a:spcAft>
                <a:spcPts val="600"/>
              </a:spcAft>
            </a:pPr>
            <a:endParaRPr lang="en-GB" dirty="0">
              <a:solidFill>
                <a:schemeClr val="tx1"/>
              </a:solidFill>
            </a:endParaRPr>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03214" y="3480330"/>
            <a:ext cx="1997912" cy="27394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Slide Number Placeholder 6"/>
          <p:cNvSpPr>
            <a:spLocks noGrp="1"/>
          </p:cNvSpPr>
          <p:nvPr>
            <p:ph type="sldNum" sz="quarter" idx="12"/>
          </p:nvPr>
        </p:nvSpPr>
        <p:spPr/>
        <p:txBody>
          <a:bodyPr/>
          <a:lstStyle/>
          <a:p>
            <a:fld id="{38A18EDB-7950-48C8-8830-B44F92E019B5}" type="slidenum">
              <a:rPr lang="en-US" smtClean="0"/>
              <a:pPr/>
              <a:t>7</a:t>
            </a:fld>
            <a:endParaRPr lang="en-US" dirty="0"/>
          </a:p>
        </p:txBody>
      </p:sp>
    </p:spTree>
    <p:extLst>
      <p:ext uri="{BB962C8B-B14F-4D97-AF65-F5344CB8AC3E}">
        <p14:creationId xmlns:p14="http://schemas.microsoft.com/office/powerpoint/2010/main" val="19336562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5DE54-BA6E-44AA-B7E0-F5C0D35CF0F5}"/>
              </a:ext>
            </a:extLst>
          </p:cNvPr>
          <p:cNvSpPr>
            <a:spLocks noGrp="1"/>
          </p:cNvSpPr>
          <p:nvPr>
            <p:ph type="title"/>
          </p:nvPr>
        </p:nvSpPr>
        <p:spPr>
          <a:xfrm>
            <a:off x="457200" y="296652"/>
            <a:ext cx="8229600" cy="492664"/>
          </a:xfrm>
        </p:spPr>
        <p:txBody>
          <a:bodyPr/>
          <a:lstStyle/>
          <a:p>
            <a:r>
              <a:rPr lang="en-GB" sz="3200" dirty="0"/>
              <a:t>Flash Characters</a:t>
            </a:r>
          </a:p>
        </p:txBody>
      </p:sp>
      <p:sp>
        <p:nvSpPr>
          <p:cNvPr id="3" name="Content Placeholder 2">
            <a:extLst>
              <a:ext uri="{FF2B5EF4-FFF2-40B4-BE49-F238E27FC236}">
                <a16:creationId xmlns:a16="http://schemas.microsoft.com/office/drawing/2014/main" id="{57E12EB3-05C0-463A-B8AF-BBF972CF6D28}"/>
              </a:ext>
            </a:extLst>
          </p:cNvPr>
          <p:cNvSpPr>
            <a:spLocks noGrp="1"/>
          </p:cNvSpPr>
          <p:nvPr>
            <p:ph sz="half" idx="1"/>
          </p:nvPr>
        </p:nvSpPr>
        <p:spPr>
          <a:xfrm>
            <a:off x="457200" y="872716"/>
            <a:ext cx="4186808" cy="5328592"/>
          </a:xfrm>
        </p:spPr>
        <p:txBody>
          <a:bodyPr/>
          <a:lstStyle/>
          <a:p>
            <a:pPr>
              <a:spcAft>
                <a:spcPts val="600"/>
              </a:spcAft>
            </a:pPr>
            <a:r>
              <a:rPr lang="en-GB" sz="2400" dirty="0">
                <a:solidFill>
                  <a:srgbClr val="FF0000"/>
                </a:solidFill>
              </a:rPr>
              <a:t>Long flash </a:t>
            </a:r>
            <a:r>
              <a:rPr lang="en-GB" sz="2400" dirty="0">
                <a:solidFill>
                  <a:schemeClr val="tx1"/>
                </a:solidFill>
              </a:rPr>
              <a:t>– more than </a:t>
            </a:r>
            <a:r>
              <a:rPr lang="en-GB" sz="2400" dirty="0">
                <a:solidFill>
                  <a:srgbClr val="FF0000"/>
                </a:solidFill>
              </a:rPr>
              <a:t>2</a:t>
            </a:r>
            <a:r>
              <a:rPr lang="en-GB" sz="2400" dirty="0">
                <a:solidFill>
                  <a:schemeClr val="tx1"/>
                </a:solidFill>
              </a:rPr>
              <a:t> seconds duration</a:t>
            </a:r>
          </a:p>
          <a:p>
            <a:pPr>
              <a:spcAft>
                <a:spcPts val="600"/>
              </a:spcAft>
            </a:pPr>
            <a:r>
              <a:rPr lang="en-GB" sz="2400" dirty="0">
                <a:solidFill>
                  <a:srgbClr val="FF0000"/>
                </a:solidFill>
              </a:rPr>
              <a:t>Single</a:t>
            </a:r>
            <a:r>
              <a:rPr lang="en-GB" sz="2400" dirty="0">
                <a:solidFill>
                  <a:schemeClr val="tx1"/>
                </a:solidFill>
              </a:rPr>
              <a:t> flash of about </a:t>
            </a:r>
            <a:r>
              <a:rPr lang="en-GB" sz="2400" dirty="0">
                <a:solidFill>
                  <a:srgbClr val="FF0000"/>
                </a:solidFill>
              </a:rPr>
              <a:t>1</a:t>
            </a:r>
            <a:r>
              <a:rPr lang="en-GB" sz="2400" dirty="0">
                <a:solidFill>
                  <a:schemeClr val="tx1"/>
                </a:solidFill>
              </a:rPr>
              <a:t> second</a:t>
            </a:r>
          </a:p>
          <a:p>
            <a:pPr>
              <a:spcAft>
                <a:spcPts val="600"/>
              </a:spcAft>
            </a:pPr>
            <a:r>
              <a:rPr lang="en-GB" sz="2400" dirty="0">
                <a:solidFill>
                  <a:schemeClr val="tx1"/>
                </a:solidFill>
              </a:rPr>
              <a:t>Quick flash – period about once a second</a:t>
            </a:r>
          </a:p>
          <a:p>
            <a:pPr>
              <a:spcAft>
                <a:spcPts val="600"/>
              </a:spcAft>
            </a:pPr>
            <a:r>
              <a:rPr lang="en-GB" sz="2400" dirty="0">
                <a:solidFill>
                  <a:schemeClr val="tx1"/>
                </a:solidFill>
              </a:rPr>
              <a:t>Very quick flash – period about half a second</a:t>
            </a:r>
          </a:p>
          <a:p>
            <a:pPr>
              <a:spcAft>
                <a:spcPts val="600"/>
              </a:spcAft>
            </a:pPr>
            <a:r>
              <a:rPr lang="en-GB" sz="2400" dirty="0">
                <a:solidFill>
                  <a:schemeClr val="tx1"/>
                </a:solidFill>
              </a:rPr>
              <a:t>Isophase – equal light and dark</a:t>
            </a:r>
          </a:p>
          <a:p>
            <a:pPr>
              <a:spcAft>
                <a:spcPts val="600"/>
              </a:spcAft>
            </a:pPr>
            <a:r>
              <a:rPr lang="en-GB" sz="2400" dirty="0">
                <a:solidFill>
                  <a:schemeClr val="tx1"/>
                </a:solidFill>
              </a:rPr>
              <a:t>Occulting – more light than dark</a:t>
            </a:r>
          </a:p>
          <a:p>
            <a:pPr>
              <a:spcAft>
                <a:spcPts val="600"/>
              </a:spcAft>
            </a:pPr>
            <a:r>
              <a:rPr lang="en-GB" sz="2400" dirty="0">
                <a:solidFill>
                  <a:schemeClr val="tx1"/>
                </a:solidFill>
              </a:rPr>
              <a:t>Morse code character</a:t>
            </a:r>
          </a:p>
          <a:p>
            <a:pPr>
              <a:spcAft>
                <a:spcPts val="600"/>
              </a:spcAft>
            </a:pPr>
            <a:r>
              <a:rPr lang="en-GB" sz="2400" dirty="0">
                <a:solidFill>
                  <a:schemeClr val="tx1"/>
                </a:solidFill>
              </a:rPr>
              <a:t>Alternating colours</a:t>
            </a:r>
          </a:p>
          <a:p>
            <a:pPr>
              <a:spcAft>
                <a:spcPts val="600"/>
              </a:spcAft>
            </a:pPr>
            <a:r>
              <a:rPr lang="en-GB" sz="2400" dirty="0">
                <a:solidFill>
                  <a:schemeClr val="tx1"/>
                </a:solidFill>
              </a:rPr>
              <a:t>Fixed – </a:t>
            </a:r>
            <a:r>
              <a:rPr lang="en-GB" sz="2400" dirty="0">
                <a:solidFill>
                  <a:schemeClr val="bg2"/>
                </a:solidFill>
              </a:rPr>
              <a:t>not used</a:t>
            </a:r>
          </a:p>
          <a:p>
            <a:pPr>
              <a:spcAft>
                <a:spcPts val="600"/>
              </a:spcAft>
            </a:pPr>
            <a:endParaRPr lang="en-GB" sz="2400" dirty="0">
              <a:solidFill>
                <a:schemeClr val="tx1"/>
              </a:solidFill>
            </a:endParaRPr>
          </a:p>
        </p:txBody>
      </p:sp>
      <p:pic>
        <p:nvPicPr>
          <p:cNvPr id="9" name="Content Placeholder 8">
            <a:extLst>
              <a:ext uri="{FF2B5EF4-FFF2-40B4-BE49-F238E27FC236}">
                <a16:creationId xmlns:a16="http://schemas.microsoft.com/office/drawing/2014/main" id="{E71C5282-9243-4749-B15C-AE190E39CF8E}"/>
              </a:ext>
            </a:extLst>
          </p:cNvPr>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4749805" y="2924944"/>
            <a:ext cx="4038600" cy="2349119"/>
          </a:xfrm>
        </p:spPr>
      </p:pic>
      <p:sp>
        <p:nvSpPr>
          <p:cNvPr id="7" name="Slide Number Placeholder 6">
            <a:extLst>
              <a:ext uri="{FF2B5EF4-FFF2-40B4-BE49-F238E27FC236}">
                <a16:creationId xmlns:a16="http://schemas.microsoft.com/office/drawing/2014/main" id="{87B059E0-C975-4558-8511-868E084E32EF}"/>
              </a:ext>
            </a:extLst>
          </p:cNvPr>
          <p:cNvSpPr>
            <a:spLocks noGrp="1"/>
          </p:cNvSpPr>
          <p:nvPr>
            <p:ph type="sldNum" sz="quarter" idx="12"/>
          </p:nvPr>
        </p:nvSpPr>
        <p:spPr/>
        <p:txBody>
          <a:bodyPr/>
          <a:lstStyle/>
          <a:p>
            <a:fld id="{38A18EDB-7950-48C8-8830-B44F92E019B5}" type="slidenum">
              <a:rPr lang="en-US" smtClean="0"/>
              <a:pPr/>
              <a:t>8</a:t>
            </a:fld>
            <a:endParaRPr lang="en-US" dirty="0"/>
          </a:p>
        </p:txBody>
      </p:sp>
    </p:spTree>
    <p:extLst>
      <p:ext uri="{BB962C8B-B14F-4D97-AF65-F5344CB8AC3E}">
        <p14:creationId xmlns:p14="http://schemas.microsoft.com/office/powerpoint/2010/main" val="70687246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970F9B1-9B29-4DC5-9C9D-297F9545295F}"/>
              </a:ext>
            </a:extLst>
          </p:cNvPr>
          <p:cNvSpPr>
            <a:spLocks noGrp="1"/>
          </p:cNvSpPr>
          <p:nvPr>
            <p:ph type="title"/>
          </p:nvPr>
        </p:nvSpPr>
        <p:spPr>
          <a:xfrm>
            <a:off x="684213" y="1955603"/>
            <a:ext cx="7775575" cy="989359"/>
          </a:xfrm>
        </p:spPr>
        <p:txBody>
          <a:bodyPr/>
          <a:lstStyle/>
          <a:p>
            <a:r>
              <a:rPr lang="en-GB" dirty="0"/>
              <a:t>How was harmonization</a:t>
            </a:r>
            <a:br>
              <a:rPr lang="en-GB" dirty="0"/>
            </a:br>
            <a:r>
              <a:rPr lang="en-GB" dirty="0"/>
              <a:t>of the buoyage system achieved?</a:t>
            </a:r>
          </a:p>
        </p:txBody>
      </p:sp>
      <p:sp>
        <p:nvSpPr>
          <p:cNvPr id="9" name="Text Placeholder 8">
            <a:extLst>
              <a:ext uri="{FF2B5EF4-FFF2-40B4-BE49-F238E27FC236}">
                <a16:creationId xmlns:a16="http://schemas.microsoft.com/office/drawing/2014/main" id="{D943C674-473B-49E7-A746-8EFF42074DC3}"/>
              </a:ext>
            </a:extLst>
          </p:cNvPr>
          <p:cNvSpPr>
            <a:spLocks noGrp="1"/>
          </p:cNvSpPr>
          <p:nvPr>
            <p:ph type="body" sz="quarter" idx="15"/>
          </p:nvPr>
        </p:nvSpPr>
        <p:spPr/>
        <p:txBody>
          <a:bodyPr/>
          <a:lstStyle/>
          <a:p>
            <a:endParaRPr lang="en-GB" dirty="0"/>
          </a:p>
        </p:txBody>
      </p:sp>
      <p:sp>
        <p:nvSpPr>
          <p:cNvPr id="4" name="Date Placeholder 3">
            <a:extLst>
              <a:ext uri="{FF2B5EF4-FFF2-40B4-BE49-F238E27FC236}">
                <a16:creationId xmlns:a16="http://schemas.microsoft.com/office/drawing/2014/main" id="{5A0206C1-95CD-4FB8-B36D-40FE374FCED7}"/>
              </a:ext>
            </a:extLst>
          </p:cNvPr>
          <p:cNvSpPr>
            <a:spLocks noGrp="1"/>
          </p:cNvSpPr>
          <p:nvPr>
            <p:ph type="dt" sz="half" idx="10"/>
          </p:nvPr>
        </p:nvSpPr>
        <p:spPr/>
        <p:txBody>
          <a:bodyPr/>
          <a:lstStyle/>
          <a:p>
            <a:fld id="{BE55BB16-26A3-4AE1-8168-F405A16897E0}" type="datetime1">
              <a:rPr lang="en-GB" smtClean="0"/>
              <a:t>07/02/2019</a:t>
            </a:fld>
            <a:endParaRPr lang="en-US" dirty="0"/>
          </a:p>
        </p:txBody>
      </p:sp>
      <p:sp>
        <p:nvSpPr>
          <p:cNvPr id="6" name="Slide Number Placeholder 5">
            <a:extLst>
              <a:ext uri="{FF2B5EF4-FFF2-40B4-BE49-F238E27FC236}">
                <a16:creationId xmlns:a16="http://schemas.microsoft.com/office/drawing/2014/main" id="{500F140C-8EDD-4BF1-B6AB-0C4EB8593410}"/>
              </a:ext>
            </a:extLst>
          </p:cNvPr>
          <p:cNvSpPr>
            <a:spLocks noGrp="1"/>
          </p:cNvSpPr>
          <p:nvPr>
            <p:ph type="sldNum" sz="quarter" idx="11"/>
          </p:nvPr>
        </p:nvSpPr>
        <p:spPr/>
        <p:txBody>
          <a:bodyPr/>
          <a:lstStyle/>
          <a:p>
            <a:fld id="{38A18EDB-7950-48C8-8830-B44F92E019B5}" type="slidenum">
              <a:rPr lang="en-US" smtClean="0"/>
              <a:pPr/>
              <a:t>9</a:t>
            </a:fld>
            <a:endParaRPr lang="en-US" dirty="0"/>
          </a:p>
        </p:txBody>
      </p:sp>
    </p:spTree>
    <p:extLst>
      <p:ext uri="{BB962C8B-B14F-4D97-AF65-F5344CB8AC3E}">
        <p14:creationId xmlns:p14="http://schemas.microsoft.com/office/powerpoint/2010/main" val="1375883921"/>
      </p:ext>
    </p:extLst>
  </p:cSld>
  <p:clrMapOvr>
    <a:masterClrMapping/>
  </p:clrMapOvr>
</p:sld>
</file>

<file path=ppt/theme/theme1.xml><?xml version="1.0" encoding="utf-8"?>
<a:theme xmlns:a="http://schemas.openxmlformats.org/drawingml/2006/main" name="IALA_template-powerpoint">
  <a:themeElements>
    <a:clrScheme name="IALA">
      <a:dk1>
        <a:sysClr val="windowText" lastClr="000000"/>
      </a:dk1>
      <a:lt1>
        <a:sysClr val="window" lastClr="FFFFFF"/>
      </a:lt1>
      <a:dk2>
        <a:srgbClr val="3AAA35"/>
      </a:dk2>
      <a:lt2>
        <a:srgbClr val="E94E1B"/>
      </a:lt2>
      <a:accent1>
        <a:srgbClr val="00558C"/>
      </a:accent1>
      <a:accent2>
        <a:srgbClr val="009FE3"/>
      </a:accent2>
      <a:accent3>
        <a:srgbClr val="00B0A9"/>
      </a:accent3>
      <a:accent4>
        <a:srgbClr val="00BCD0"/>
      </a:accent4>
      <a:accent5>
        <a:srgbClr val="6787C4"/>
      </a:accent5>
      <a:accent6>
        <a:srgbClr val="99509A"/>
      </a:accent6>
      <a:hlink>
        <a:srgbClr val="000000"/>
      </a:hlink>
      <a:folHlink>
        <a:srgbClr val="9D9D9C"/>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ALA_template-powerpoint">
  <a:themeElements>
    <a:clrScheme name="IALA">
      <a:dk1>
        <a:sysClr val="windowText" lastClr="000000"/>
      </a:dk1>
      <a:lt1>
        <a:sysClr val="window" lastClr="FFFFFF"/>
      </a:lt1>
      <a:dk2>
        <a:srgbClr val="3AAA35"/>
      </a:dk2>
      <a:lt2>
        <a:srgbClr val="E94E1B"/>
      </a:lt2>
      <a:accent1>
        <a:srgbClr val="00558C"/>
      </a:accent1>
      <a:accent2>
        <a:srgbClr val="009FE3"/>
      </a:accent2>
      <a:accent3>
        <a:srgbClr val="00B0A9"/>
      </a:accent3>
      <a:accent4>
        <a:srgbClr val="00BCD0"/>
      </a:accent4>
      <a:accent5>
        <a:srgbClr val="6787C4"/>
      </a:accent5>
      <a:accent6>
        <a:srgbClr val="99509A"/>
      </a:accent6>
      <a:hlink>
        <a:srgbClr val="000000"/>
      </a:hlink>
      <a:folHlink>
        <a:srgbClr val="9D9D9C"/>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IALA_template-powerpoint">
  <a:themeElements>
    <a:clrScheme name="IALA">
      <a:dk1>
        <a:sysClr val="windowText" lastClr="000000"/>
      </a:dk1>
      <a:lt1>
        <a:sysClr val="window" lastClr="FFFFFF"/>
      </a:lt1>
      <a:dk2>
        <a:srgbClr val="3AAA35"/>
      </a:dk2>
      <a:lt2>
        <a:srgbClr val="E94E1B"/>
      </a:lt2>
      <a:accent1>
        <a:srgbClr val="00558C"/>
      </a:accent1>
      <a:accent2>
        <a:srgbClr val="009FE3"/>
      </a:accent2>
      <a:accent3>
        <a:srgbClr val="00B0A9"/>
      </a:accent3>
      <a:accent4>
        <a:srgbClr val="00BCD0"/>
      </a:accent4>
      <a:accent5>
        <a:srgbClr val="6787C4"/>
      </a:accent5>
      <a:accent6>
        <a:srgbClr val="99509A"/>
      </a:accent6>
      <a:hlink>
        <a:srgbClr val="000000"/>
      </a:hlink>
      <a:folHlink>
        <a:srgbClr val="9D9D9C"/>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IALA_template-powerpoint.potx</Template>
  <TotalTime>7158</TotalTime>
  <Words>1032</Words>
  <Application>Microsoft Office PowerPoint</Application>
  <PresentationFormat>On-screen Show (4:3)</PresentationFormat>
  <Paragraphs>202</Paragraphs>
  <Slides>30</Slides>
  <Notes>20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30</vt:i4>
      </vt:variant>
    </vt:vector>
  </HeadingPairs>
  <TitlesOfParts>
    <vt:vector size="35" baseType="lpstr">
      <vt:lpstr>Arial</vt:lpstr>
      <vt:lpstr>Calibri</vt:lpstr>
      <vt:lpstr>IALA_template-powerpoint</vt:lpstr>
      <vt:lpstr>1_IALA_template-powerpoint</vt:lpstr>
      <vt:lpstr>2_IALA_template-powerpoint</vt:lpstr>
      <vt:lpstr>PowerPoint Presentation</vt:lpstr>
      <vt:lpstr>Harmonization is Key</vt:lpstr>
      <vt:lpstr>IALA Maritime Buoyage System (MBS)</vt:lpstr>
      <vt:lpstr>Lateral Marks </vt:lpstr>
      <vt:lpstr>Cardinal Marks – Both Regions</vt:lpstr>
      <vt:lpstr>Isolated Danger Mark</vt:lpstr>
      <vt:lpstr>Safe Water Mark</vt:lpstr>
      <vt:lpstr>Flash Characters</vt:lpstr>
      <vt:lpstr>How was harmonization of the buoyage system achieved?</vt:lpstr>
      <vt:lpstr>Four steps of harmonization</vt:lpstr>
      <vt:lpstr>Four steps of harmonization</vt:lpstr>
      <vt:lpstr>Four steps of harmonization</vt:lpstr>
      <vt:lpstr>Four steps of harmonization</vt:lpstr>
      <vt:lpstr>Four steps of harmonization</vt:lpstr>
      <vt:lpstr>Global Harmonization (A &amp; B) </vt:lpstr>
      <vt:lpstr>MBS analogy in e-Navigation – digital services?</vt:lpstr>
      <vt:lpstr>IHO S-100 Geospatial Information Registry </vt:lpstr>
      <vt:lpstr>Five types of e-Navigation “specifications”</vt:lpstr>
      <vt:lpstr>Five types of e-Nav “specifications/descriptions”</vt:lpstr>
      <vt:lpstr>I am Tony  I want to start my own business using e-Navigation principles </vt:lpstr>
      <vt:lpstr>What type of business to select?   - Tug service?  - VTS service?  - AtoN service?   - Pizza service? </vt:lpstr>
      <vt:lpstr>What type of producta should I offer?   - Pizza Bolognese?  - Pizza Diavolo?   - Pepperoni Pizza     (my mama´s recipe)</vt:lpstr>
      <vt:lpstr>What is my Pizza service Concept? (technology agnostic)   - Orders by telecommunication  - Delivered to shipside  - Within 17 minutes  - Firmly packaged &amp; still warm </vt:lpstr>
      <vt:lpstr>What technology and design? (Blueprint)  - Stone furnace - Cardboard packaged - Delivered by Scooter - Pay by credit card - Domino´s look alike </vt:lpstr>
      <vt:lpstr>I must advertise (Yellow Pages)  - Establish Identity - Enable discovery - Publish endpoints - Conduct business   </vt:lpstr>
      <vt:lpstr>Now I have several instances</vt:lpstr>
      <vt:lpstr>Four steps of harmonization</vt:lpstr>
      <vt:lpstr>Global harmonized Connectivity requires more</vt:lpstr>
      <vt:lpstr>Projects - SESAME II  You want to start  your own business  23 mio. NO$  Open up – otherwise it is not e-Navigation </vt:lpstr>
      <vt:lpstr>PowerPoint Presentation</vt:lpstr>
    </vt:vector>
  </TitlesOfParts>
  <Manager>IALA</Manager>
  <Company>IALA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IALA</dc:title>
  <dc:subject>IALA</dc:subject>
  <dc:creator>IALA</dc:creator>
  <cp:lastModifiedBy>Omar Eriksson</cp:lastModifiedBy>
  <cp:revision>222</cp:revision>
  <cp:lastPrinted>2018-02-20T15:09:28Z</cp:lastPrinted>
  <dcterms:created xsi:type="dcterms:W3CDTF">2015-06-18T13:41:36Z</dcterms:created>
  <dcterms:modified xsi:type="dcterms:W3CDTF">2019-02-07T07:33:11Z</dcterms:modified>
</cp:coreProperties>
</file>