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8" r:id="rId4"/>
    <p:sldMasterId id="2147483704" r:id="rId5"/>
    <p:sldMasterId id="2147483728" r:id="rId6"/>
  </p:sldMasterIdLst>
  <p:notesMasterIdLst>
    <p:notesMasterId r:id="rId25"/>
  </p:notesMasterIdLst>
  <p:handoutMasterIdLst>
    <p:handoutMasterId r:id="rId26"/>
  </p:handoutMasterIdLst>
  <p:sldIdLst>
    <p:sldId id="260" r:id="rId7"/>
    <p:sldId id="321" r:id="rId8"/>
    <p:sldId id="278" r:id="rId9"/>
    <p:sldId id="340" r:id="rId10"/>
    <p:sldId id="395" r:id="rId11"/>
    <p:sldId id="318" r:id="rId12"/>
    <p:sldId id="313" r:id="rId13"/>
    <p:sldId id="306" r:id="rId14"/>
    <p:sldId id="317" r:id="rId15"/>
    <p:sldId id="319" r:id="rId16"/>
    <p:sldId id="320" r:id="rId17"/>
    <p:sldId id="497" r:id="rId18"/>
    <p:sldId id="498" r:id="rId19"/>
    <p:sldId id="509" r:id="rId20"/>
    <p:sldId id="508" r:id="rId21"/>
    <p:sldId id="499" r:id="rId22"/>
    <p:sldId id="452" r:id="rId23"/>
    <p:sldId id="396" r:id="rId24"/>
  </p:sldIdLst>
  <p:sldSz cx="9144000" cy="6858000" type="screen4x3"/>
  <p:notesSz cx="6805613" cy="99393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trin EGERTON" initials="CEG" lastIdx="35" clrIdx="0"/>
  <p:cmAuthor id="1" name="Pedro LOURENCO" initials="PBL" lastIdx="3" clrIdx="1"/>
  <p:cmAuthor id="2" name="Antonio ROCHA" initials="ARO" lastIdx="2" clrIdx="2"/>
  <p:cmAuthor id="3" name="Ricardo VICENTE" initials="RVI"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666D"/>
    <a:srgbClr val="816E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151" autoAdjust="0"/>
    <p:restoredTop sz="83509" autoAdjust="0"/>
  </p:normalViewPr>
  <p:slideViewPr>
    <p:cSldViewPr snapToGrid="0">
      <p:cViewPr varScale="1">
        <p:scale>
          <a:sx n="95" d="100"/>
          <a:sy n="95" d="100"/>
        </p:scale>
        <p:origin x="1662" y="96"/>
      </p:cViewPr>
      <p:guideLst>
        <p:guide orient="horz" pos="2160"/>
        <p:guide pos="2880"/>
      </p:guideLst>
    </p:cSldViewPr>
  </p:slideViewPr>
  <p:outlineViewPr>
    <p:cViewPr>
      <p:scale>
        <a:sx n="33" d="100"/>
        <a:sy n="33" d="100"/>
      </p:scale>
      <p:origin x="258" y="17680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01EF76-9B9F-4E23-811F-EBC1150F9F24}"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IE"/>
        </a:p>
      </dgm:t>
    </dgm:pt>
    <dgm:pt modelId="{CCF8C313-D4B2-44F2-BE24-AAE665E0550E}">
      <dgm:prSet/>
      <dgm:spPr/>
      <dgm:t>
        <a:bodyPr/>
        <a:lstStyle/>
        <a:p>
          <a:pPr rtl="0"/>
          <a:endParaRPr lang="en-IE" dirty="0"/>
        </a:p>
      </dgm:t>
    </dgm:pt>
    <dgm:pt modelId="{10F5921D-5926-4A89-B121-205BBBDFB185}" type="parTrans" cxnId="{842BADF4-0B87-46E8-8929-67FD589F7F2A}">
      <dgm:prSet/>
      <dgm:spPr/>
      <dgm:t>
        <a:bodyPr/>
        <a:lstStyle/>
        <a:p>
          <a:endParaRPr lang="en-IE"/>
        </a:p>
      </dgm:t>
    </dgm:pt>
    <dgm:pt modelId="{4751D901-394D-4610-ACBD-EB88C43E54D1}" type="sibTrans" cxnId="{842BADF4-0B87-46E8-8929-67FD589F7F2A}">
      <dgm:prSet/>
      <dgm:spPr/>
      <dgm:t>
        <a:bodyPr/>
        <a:lstStyle/>
        <a:p>
          <a:endParaRPr lang="en-IE"/>
        </a:p>
      </dgm:t>
    </dgm:pt>
    <dgm:pt modelId="{A499116A-E06A-43E7-AE4F-1C9321F6CD22}">
      <dgm:prSet/>
      <dgm:spPr/>
      <dgm:t>
        <a:bodyPr/>
        <a:lstStyle/>
        <a:p>
          <a:pPr rtl="0"/>
          <a:r>
            <a:rPr lang="en-US" b="0" dirty="0"/>
            <a:t>Scope: to simplify and harmonise the administrative procedures applied to maritime transport in order to reduce the administrative burdens for shipping companies. It proposes to do this by: </a:t>
          </a:r>
          <a:endParaRPr lang="en-IE" dirty="0"/>
        </a:p>
      </dgm:t>
    </dgm:pt>
    <dgm:pt modelId="{70B99515-5098-4157-8CF0-72C318CAA6D5}" type="parTrans" cxnId="{626EB75B-9DA4-4238-8424-B735888738CD}">
      <dgm:prSet/>
      <dgm:spPr/>
      <dgm:t>
        <a:bodyPr/>
        <a:lstStyle/>
        <a:p>
          <a:endParaRPr lang="en-IE"/>
        </a:p>
      </dgm:t>
    </dgm:pt>
    <dgm:pt modelId="{EDD54DB8-C6C7-4990-AC12-178315EE3EBF}" type="sibTrans" cxnId="{626EB75B-9DA4-4238-8424-B735888738CD}">
      <dgm:prSet/>
      <dgm:spPr/>
      <dgm:t>
        <a:bodyPr/>
        <a:lstStyle/>
        <a:p>
          <a:endParaRPr lang="en-IE"/>
        </a:p>
      </dgm:t>
    </dgm:pt>
    <dgm:pt modelId="{17A99527-3AAA-4D6E-AFCE-EA8E1EA7A9A7}">
      <dgm:prSet/>
      <dgm:spPr/>
      <dgm:t>
        <a:bodyPr/>
        <a:lstStyle/>
        <a:p>
          <a:pPr rtl="0"/>
          <a:r>
            <a:rPr lang="en-US" b="0" dirty="0"/>
            <a:t>making the electronic transmission of information standard; </a:t>
          </a:r>
          <a:endParaRPr lang="en-IE" dirty="0"/>
        </a:p>
      </dgm:t>
    </dgm:pt>
    <dgm:pt modelId="{75D15ED1-18A1-4CEB-8AE1-05A87C768B45}" type="parTrans" cxnId="{9DF346CE-3E9E-4B37-8188-EE6372B98BB5}">
      <dgm:prSet/>
      <dgm:spPr/>
      <dgm:t>
        <a:bodyPr/>
        <a:lstStyle/>
        <a:p>
          <a:endParaRPr lang="en-IE"/>
        </a:p>
      </dgm:t>
    </dgm:pt>
    <dgm:pt modelId="{CC7D8996-BC60-4E32-B34C-0776266F1770}" type="sibTrans" cxnId="{9DF346CE-3E9E-4B37-8188-EE6372B98BB5}">
      <dgm:prSet/>
      <dgm:spPr/>
      <dgm:t>
        <a:bodyPr/>
        <a:lstStyle/>
        <a:p>
          <a:endParaRPr lang="en-IE"/>
        </a:p>
      </dgm:t>
    </dgm:pt>
    <dgm:pt modelId="{7B94ADEA-D90B-4216-B422-B819E1135A51}">
      <dgm:prSet/>
      <dgm:spPr/>
      <dgm:t>
        <a:bodyPr/>
        <a:lstStyle/>
        <a:p>
          <a:pPr rtl="0"/>
          <a:r>
            <a:rPr lang="en-US" b="0" dirty="0"/>
            <a:t>rationalising reporting formalities through simplification and harmonisation;</a:t>
          </a:r>
          <a:endParaRPr lang="en-IE" dirty="0"/>
        </a:p>
      </dgm:t>
    </dgm:pt>
    <dgm:pt modelId="{58E3811E-E39F-41AD-A1CF-234AF787BD81}" type="parTrans" cxnId="{538834C6-5E90-4A7C-B864-DA29FFC97CCE}">
      <dgm:prSet/>
      <dgm:spPr/>
      <dgm:t>
        <a:bodyPr/>
        <a:lstStyle/>
        <a:p>
          <a:endParaRPr lang="en-IE"/>
        </a:p>
      </dgm:t>
    </dgm:pt>
    <dgm:pt modelId="{5097905A-E029-4B63-ABFA-62AA00AB61AB}" type="sibTrans" cxnId="{538834C6-5E90-4A7C-B864-DA29FFC97CCE}">
      <dgm:prSet/>
      <dgm:spPr/>
      <dgm:t>
        <a:bodyPr/>
        <a:lstStyle/>
        <a:p>
          <a:endParaRPr lang="en-IE"/>
        </a:p>
      </dgm:t>
    </dgm:pt>
    <dgm:pt modelId="{C1EEB067-7727-44E3-976A-1ABC42026621}">
      <dgm:prSet/>
      <dgm:spPr/>
      <dgm:t>
        <a:bodyPr/>
        <a:lstStyle/>
        <a:p>
          <a:pPr rtl="0"/>
          <a:r>
            <a:rPr lang="en-US" b="0"/>
            <a:t>transmitting formalities electronically through a National Single Window (NSW) system;</a:t>
          </a:r>
          <a:endParaRPr lang="en-IE"/>
        </a:p>
      </dgm:t>
    </dgm:pt>
    <dgm:pt modelId="{85C35CD2-0712-4AD2-9DF4-228EA287F983}" type="parTrans" cxnId="{40DB89B6-12A5-4BB4-960D-E611385263F3}">
      <dgm:prSet/>
      <dgm:spPr/>
      <dgm:t>
        <a:bodyPr/>
        <a:lstStyle/>
        <a:p>
          <a:endParaRPr lang="en-IE"/>
        </a:p>
      </dgm:t>
    </dgm:pt>
    <dgm:pt modelId="{2A9FFC1E-D32F-4A3B-9656-9DB3C328AA30}" type="sibTrans" cxnId="{40DB89B6-12A5-4BB4-960D-E611385263F3}">
      <dgm:prSet/>
      <dgm:spPr/>
      <dgm:t>
        <a:bodyPr/>
        <a:lstStyle/>
        <a:p>
          <a:endParaRPr lang="en-IE"/>
        </a:p>
      </dgm:t>
    </dgm:pt>
    <dgm:pt modelId="{7F613A52-3266-45E1-B4ED-3D3280C8084E}">
      <dgm:prSet/>
      <dgm:spPr/>
      <dgm:t>
        <a:bodyPr/>
        <a:lstStyle/>
        <a:p>
          <a:pPr rtl="0"/>
          <a:r>
            <a:rPr lang="en-US" b="0"/>
            <a:t>submitting information only once on a pre-arrival/departure basis.</a:t>
          </a:r>
          <a:endParaRPr lang="en-IE"/>
        </a:p>
      </dgm:t>
    </dgm:pt>
    <dgm:pt modelId="{EDF687D5-5EE6-43F9-A548-7C40156C472A}" type="parTrans" cxnId="{48FB10A4-6B3E-44C4-AA15-E5FC58F5B2F0}">
      <dgm:prSet/>
      <dgm:spPr/>
      <dgm:t>
        <a:bodyPr/>
        <a:lstStyle/>
        <a:p>
          <a:endParaRPr lang="en-IE"/>
        </a:p>
      </dgm:t>
    </dgm:pt>
    <dgm:pt modelId="{A70E2C29-E5B9-4C39-8FD0-C2C49DC22944}" type="sibTrans" cxnId="{48FB10A4-6B3E-44C4-AA15-E5FC58F5B2F0}">
      <dgm:prSet/>
      <dgm:spPr/>
      <dgm:t>
        <a:bodyPr/>
        <a:lstStyle/>
        <a:p>
          <a:endParaRPr lang="en-IE"/>
        </a:p>
      </dgm:t>
    </dgm:pt>
    <dgm:pt modelId="{B29F6DED-F948-424C-9959-C98CC75DC13F}" type="pres">
      <dgm:prSet presAssocID="{4701EF76-9B9F-4E23-811F-EBC1150F9F24}" presName="Name0" presStyleCnt="0">
        <dgm:presLayoutVars>
          <dgm:chMax val="7"/>
          <dgm:dir/>
          <dgm:animLvl val="lvl"/>
          <dgm:resizeHandles val="exact"/>
        </dgm:presLayoutVars>
      </dgm:prSet>
      <dgm:spPr/>
    </dgm:pt>
    <dgm:pt modelId="{44E912AB-53B0-427F-86DC-DB0D9D54794B}" type="pres">
      <dgm:prSet presAssocID="{CCF8C313-D4B2-44F2-BE24-AAE665E0550E}" presName="circle1" presStyleLbl="node1" presStyleIdx="0" presStyleCnt="2"/>
      <dgm:spPr/>
    </dgm:pt>
    <dgm:pt modelId="{5D7BE15C-43D1-4E25-9548-AEB882475268}" type="pres">
      <dgm:prSet presAssocID="{CCF8C313-D4B2-44F2-BE24-AAE665E0550E}" presName="space" presStyleCnt="0"/>
      <dgm:spPr/>
    </dgm:pt>
    <dgm:pt modelId="{5C4AA0A5-2E83-4BEC-9151-C27BE52C74F1}" type="pres">
      <dgm:prSet presAssocID="{CCF8C313-D4B2-44F2-BE24-AAE665E0550E}" presName="rect1" presStyleLbl="alignAcc1" presStyleIdx="0" presStyleCnt="2" custScaleY="100000"/>
      <dgm:spPr/>
    </dgm:pt>
    <dgm:pt modelId="{40B889D8-5C94-49C4-A98B-A7D1B7DAA818}" type="pres">
      <dgm:prSet presAssocID="{A499116A-E06A-43E7-AE4F-1C9321F6CD22}" presName="vertSpace2" presStyleLbl="node1" presStyleIdx="0" presStyleCnt="2"/>
      <dgm:spPr/>
    </dgm:pt>
    <dgm:pt modelId="{0BBE0325-1701-4CA7-BE4C-BDC65C6EF8EB}" type="pres">
      <dgm:prSet presAssocID="{A499116A-E06A-43E7-AE4F-1C9321F6CD22}" presName="circle2" presStyleLbl="node1" presStyleIdx="1" presStyleCnt="2"/>
      <dgm:spPr/>
    </dgm:pt>
    <dgm:pt modelId="{61AF8D19-EF9D-4701-A06C-326ECC7F5331}" type="pres">
      <dgm:prSet presAssocID="{A499116A-E06A-43E7-AE4F-1C9321F6CD22}" presName="rect2" presStyleLbl="alignAcc1" presStyleIdx="1" presStyleCnt="2"/>
      <dgm:spPr/>
    </dgm:pt>
    <dgm:pt modelId="{9BF60722-1B20-4C36-B9EC-65FE70594DD4}" type="pres">
      <dgm:prSet presAssocID="{CCF8C313-D4B2-44F2-BE24-AAE665E0550E}" presName="rect1ParTx" presStyleLbl="alignAcc1" presStyleIdx="1" presStyleCnt="2">
        <dgm:presLayoutVars>
          <dgm:chMax val="1"/>
          <dgm:bulletEnabled val="1"/>
        </dgm:presLayoutVars>
      </dgm:prSet>
      <dgm:spPr/>
    </dgm:pt>
    <dgm:pt modelId="{8ABA330A-E265-4C4C-AA28-3517B8939011}" type="pres">
      <dgm:prSet presAssocID="{CCF8C313-D4B2-44F2-BE24-AAE665E0550E}" presName="rect1ChTx" presStyleLbl="alignAcc1" presStyleIdx="1" presStyleCnt="2">
        <dgm:presLayoutVars>
          <dgm:bulletEnabled val="1"/>
        </dgm:presLayoutVars>
      </dgm:prSet>
      <dgm:spPr/>
    </dgm:pt>
    <dgm:pt modelId="{72E318A4-CDB9-4717-9B0B-5100DBD35D91}" type="pres">
      <dgm:prSet presAssocID="{A499116A-E06A-43E7-AE4F-1C9321F6CD22}" presName="rect2ParTx" presStyleLbl="alignAcc1" presStyleIdx="1" presStyleCnt="2">
        <dgm:presLayoutVars>
          <dgm:chMax val="1"/>
          <dgm:bulletEnabled val="1"/>
        </dgm:presLayoutVars>
      </dgm:prSet>
      <dgm:spPr/>
    </dgm:pt>
    <dgm:pt modelId="{99867FB6-71CD-44F1-9AE6-ABD756156E68}" type="pres">
      <dgm:prSet presAssocID="{A499116A-E06A-43E7-AE4F-1C9321F6CD22}" presName="rect2ChTx" presStyleLbl="alignAcc1" presStyleIdx="1" presStyleCnt="2" custLinFactNeighborY="-945">
        <dgm:presLayoutVars>
          <dgm:bulletEnabled val="1"/>
        </dgm:presLayoutVars>
      </dgm:prSet>
      <dgm:spPr/>
    </dgm:pt>
  </dgm:ptLst>
  <dgm:cxnLst>
    <dgm:cxn modelId="{FE2FE10F-8ED1-496A-8483-05BB04138B52}" type="presOf" srcId="{CCF8C313-D4B2-44F2-BE24-AAE665E0550E}" destId="{5C4AA0A5-2E83-4BEC-9151-C27BE52C74F1}" srcOrd="0" destOrd="0" presId="urn:microsoft.com/office/officeart/2005/8/layout/target3"/>
    <dgm:cxn modelId="{FE907315-D9E4-4A68-AFC7-39A852D663C0}" type="presOf" srcId="{A499116A-E06A-43E7-AE4F-1C9321F6CD22}" destId="{72E318A4-CDB9-4717-9B0B-5100DBD35D91}" srcOrd="1" destOrd="0" presId="urn:microsoft.com/office/officeart/2005/8/layout/target3"/>
    <dgm:cxn modelId="{CF19303B-C7BB-4DF4-9FF5-15CCA6F48612}" type="presOf" srcId="{C1EEB067-7727-44E3-976A-1ABC42026621}" destId="{99867FB6-71CD-44F1-9AE6-ABD756156E68}" srcOrd="0" destOrd="2" presId="urn:microsoft.com/office/officeart/2005/8/layout/target3"/>
    <dgm:cxn modelId="{626EB75B-9DA4-4238-8424-B735888738CD}" srcId="{4701EF76-9B9F-4E23-811F-EBC1150F9F24}" destId="{A499116A-E06A-43E7-AE4F-1C9321F6CD22}" srcOrd="1" destOrd="0" parTransId="{70B99515-5098-4157-8CF0-72C318CAA6D5}" sibTransId="{EDD54DB8-C6C7-4990-AC12-178315EE3EBF}"/>
    <dgm:cxn modelId="{3F7B125D-997E-4806-A01A-74640B7A1BE7}" type="presOf" srcId="{CCF8C313-D4B2-44F2-BE24-AAE665E0550E}" destId="{9BF60722-1B20-4C36-B9EC-65FE70594DD4}" srcOrd="1" destOrd="0" presId="urn:microsoft.com/office/officeart/2005/8/layout/target3"/>
    <dgm:cxn modelId="{8EF31B73-9E43-41B1-918E-D2B72230A5AF}" type="presOf" srcId="{A499116A-E06A-43E7-AE4F-1C9321F6CD22}" destId="{61AF8D19-EF9D-4701-A06C-326ECC7F5331}" srcOrd="0" destOrd="0" presId="urn:microsoft.com/office/officeart/2005/8/layout/target3"/>
    <dgm:cxn modelId="{E35BA37B-72DB-4086-8C53-D958675B4A32}" type="presOf" srcId="{17A99527-3AAA-4D6E-AFCE-EA8E1EA7A9A7}" destId="{99867FB6-71CD-44F1-9AE6-ABD756156E68}" srcOrd="0" destOrd="0" presId="urn:microsoft.com/office/officeart/2005/8/layout/target3"/>
    <dgm:cxn modelId="{57C1A0A0-306B-4642-8E2E-4E6D2E9FA04C}" type="presOf" srcId="{4701EF76-9B9F-4E23-811F-EBC1150F9F24}" destId="{B29F6DED-F948-424C-9959-C98CC75DC13F}" srcOrd="0" destOrd="0" presId="urn:microsoft.com/office/officeart/2005/8/layout/target3"/>
    <dgm:cxn modelId="{5D8DB3A0-A6C1-4B5C-A0FA-19A4C6B5632A}" type="presOf" srcId="{7B94ADEA-D90B-4216-B422-B819E1135A51}" destId="{99867FB6-71CD-44F1-9AE6-ABD756156E68}" srcOrd="0" destOrd="1" presId="urn:microsoft.com/office/officeart/2005/8/layout/target3"/>
    <dgm:cxn modelId="{48FB10A4-6B3E-44C4-AA15-E5FC58F5B2F0}" srcId="{A499116A-E06A-43E7-AE4F-1C9321F6CD22}" destId="{7F613A52-3266-45E1-B4ED-3D3280C8084E}" srcOrd="3" destOrd="0" parTransId="{EDF687D5-5EE6-43F9-A548-7C40156C472A}" sibTransId="{A70E2C29-E5B9-4C39-8FD0-C2C49DC22944}"/>
    <dgm:cxn modelId="{40DB89B6-12A5-4BB4-960D-E611385263F3}" srcId="{A499116A-E06A-43E7-AE4F-1C9321F6CD22}" destId="{C1EEB067-7727-44E3-976A-1ABC42026621}" srcOrd="2" destOrd="0" parTransId="{85C35CD2-0712-4AD2-9DF4-228EA287F983}" sibTransId="{2A9FFC1E-D32F-4A3B-9656-9DB3C328AA30}"/>
    <dgm:cxn modelId="{8CB7F5B8-936A-4994-84D7-8E0D7B164639}" type="presOf" srcId="{7F613A52-3266-45E1-B4ED-3D3280C8084E}" destId="{99867FB6-71CD-44F1-9AE6-ABD756156E68}" srcOrd="0" destOrd="3" presId="urn:microsoft.com/office/officeart/2005/8/layout/target3"/>
    <dgm:cxn modelId="{538834C6-5E90-4A7C-B864-DA29FFC97CCE}" srcId="{A499116A-E06A-43E7-AE4F-1C9321F6CD22}" destId="{7B94ADEA-D90B-4216-B422-B819E1135A51}" srcOrd="1" destOrd="0" parTransId="{58E3811E-E39F-41AD-A1CF-234AF787BD81}" sibTransId="{5097905A-E029-4B63-ABFA-62AA00AB61AB}"/>
    <dgm:cxn modelId="{9DF346CE-3E9E-4B37-8188-EE6372B98BB5}" srcId="{A499116A-E06A-43E7-AE4F-1C9321F6CD22}" destId="{17A99527-3AAA-4D6E-AFCE-EA8E1EA7A9A7}" srcOrd="0" destOrd="0" parTransId="{75D15ED1-18A1-4CEB-8AE1-05A87C768B45}" sibTransId="{CC7D8996-BC60-4E32-B34C-0776266F1770}"/>
    <dgm:cxn modelId="{842BADF4-0B87-46E8-8929-67FD589F7F2A}" srcId="{4701EF76-9B9F-4E23-811F-EBC1150F9F24}" destId="{CCF8C313-D4B2-44F2-BE24-AAE665E0550E}" srcOrd="0" destOrd="0" parTransId="{10F5921D-5926-4A89-B121-205BBBDFB185}" sibTransId="{4751D901-394D-4610-ACBD-EB88C43E54D1}"/>
    <dgm:cxn modelId="{56886462-47A2-4DF3-8F9C-F25F5AD3FAD5}" type="presParOf" srcId="{B29F6DED-F948-424C-9959-C98CC75DC13F}" destId="{44E912AB-53B0-427F-86DC-DB0D9D54794B}" srcOrd="0" destOrd="0" presId="urn:microsoft.com/office/officeart/2005/8/layout/target3"/>
    <dgm:cxn modelId="{AD464804-4BD8-4D22-AB15-9307388B1799}" type="presParOf" srcId="{B29F6DED-F948-424C-9959-C98CC75DC13F}" destId="{5D7BE15C-43D1-4E25-9548-AEB882475268}" srcOrd="1" destOrd="0" presId="urn:microsoft.com/office/officeart/2005/8/layout/target3"/>
    <dgm:cxn modelId="{0F94AFCE-3780-4D6D-93AC-E718FC7E0B98}" type="presParOf" srcId="{B29F6DED-F948-424C-9959-C98CC75DC13F}" destId="{5C4AA0A5-2E83-4BEC-9151-C27BE52C74F1}" srcOrd="2" destOrd="0" presId="urn:microsoft.com/office/officeart/2005/8/layout/target3"/>
    <dgm:cxn modelId="{23399F4A-F4BF-4BAC-940F-4DDFC65076E9}" type="presParOf" srcId="{B29F6DED-F948-424C-9959-C98CC75DC13F}" destId="{40B889D8-5C94-49C4-A98B-A7D1B7DAA818}" srcOrd="3" destOrd="0" presId="urn:microsoft.com/office/officeart/2005/8/layout/target3"/>
    <dgm:cxn modelId="{7C337050-1F8D-4D34-A6D2-CF528D8A8207}" type="presParOf" srcId="{B29F6DED-F948-424C-9959-C98CC75DC13F}" destId="{0BBE0325-1701-4CA7-BE4C-BDC65C6EF8EB}" srcOrd="4" destOrd="0" presId="urn:microsoft.com/office/officeart/2005/8/layout/target3"/>
    <dgm:cxn modelId="{1CC48393-CB3C-43CF-A357-DC957F834234}" type="presParOf" srcId="{B29F6DED-F948-424C-9959-C98CC75DC13F}" destId="{61AF8D19-EF9D-4701-A06C-326ECC7F5331}" srcOrd="5" destOrd="0" presId="urn:microsoft.com/office/officeart/2005/8/layout/target3"/>
    <dgm:cxn modelId="{44298C6E-0FD8-47D1-B035-655CC8B9BF14}" type="presParOf" srcId="{B29F6DED-F948-424C-9959-C98CC75DC13F}" destId="{9BF60722-1B20-4C36-B9EC-65FE70594DD4}" srcOrd="6" destOrd="0" presId="urn:microsoft.com/office/officeart/2005/8/layout/target3"/>
    <dgm:cxn modelId="{A2151385-2B98-47DA-BCA5-12E99C9BE9C4}" type="presParOf" srcId="{B29F6DED-F948-424C-9959-C98CC75DC13F}" destId="{8ABA330A-E265-4C4C-AA28-3517B8939011}" srcOrd="7" destOrd="0" presId="urn:microsoft.com/office/officeart/2005/8/layout/target3"/>
    <dgm:cxn modelId="{424D490D-7756-4DB1-9758-FC8356B08B40}" type="presParOf" srcId="{B29F6DED-F948-424C-9959-C98CC75DC13F}" destId="{72E318A4-CDB9-4717-9B0B-5100DBD35D91}" srcOrd="8" destOrd="0" presId="urn:microsoft.com/office/officeart/2005/8/layout/target3"/>
    <dgm:cxn modelId="{01EC838B-51EF-46C0-82AB-F7FC1F5C60DC}" type="presParOf" srcId="{B29F6DED-F948-424C-9959-C98CC75DC13F}" destId="{99867FB6-71CD-44F1-9AE6-ABD756156E68}" srcOrd="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776D1A-FC22-496F-B6AA-52D8AE708816}"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IE"/>
        </a:p>
      </dgm:t>
    </dgm:pt>
    <dgm:pt modelId="{BC084594-F46E-4E4A-993F-D2424875DF34}">
      <dgm:prSet phldrT="[Text]" custT="1"/>
      <dgm:spPr/>
      <dgm:t>
        <a:bodyPr/>
        <a:lstStyle/>
        <a:p>
          <a:r>
            <a:rPr lang="en-GB" sz="1200" dirty="0"/>
            <a:t>Maritime Safety Information</a:t>
          </a:r>
          <a:endParaRPr lang="en-IE" sz="1200" dirty="0"/>
        </a:p>
      </dgm:t>
    </dgm:pt>
    <dgm:pt modelId="{815B62E4-340C-4CB6-B7D6-CFA06F1AD8C2}" type="parTrans" cxnId="{7E85F1D3-9C1C-499E-B9BF-E5EC1D52A40F}">
      <dgm:prSet/>
      <dgm:spPr/>
      <dgm:t>
        <a:bodyPr/>
        <a:lstStyle/>
        <a:p>
          <a:endParaRPr lang="en-IE"/>
        </a:p>
      </dgm:t>
    </dgm:pt>
    <dgm:pt modelId="{44472541-0012-4ED4-A1DE-E233E7934211}" type="sibTrans" cxnId="{7E85F1D3-9C1C-499E-B9BF-E5EC1D52A40F}">
      <dgm:prSet/>
      <dgm:spPr/>
      <dgm:t>
        <a:bodyPr/>
        <a:lstStyle/>
        <a:p>
          <a:r>
            <a:rPr lang="en-GB" dirty="0"/>
            <a:t>SAR Communication</a:t>
          </a:r>
          <a:endParaRPr lang="en-IE" dirty="0"/>
        </a:p>
      </dgm:t>
    </dgm:pt>
    <dgm:pt modelId="{1F41A058-36E3-429E-B8BE-AF139A81D4E5}">
      <dgm:prSet phldrT="[Text]" custT="1"/>
      <dgm:spPr/>
      <dgm:t>
        <a:bodyPr/>
        <a:lstStyle/>
        <a:p>
          <a:r>
            <a:rPr lang="en-GB" sz="1200" dirty="0"/>
            <a:t>Meteorological information service </a:t>
          </a:r>
          <a:endParaRPr lang="en-IE" sz="1200" dirty="0"/>
        </a:p>
      </dgm:t>
    </dgm:pt>
    <dgm:pt modelId="{E47AFD12-7471-410C-AFDF-34E7862C7CCC}" type="parTrans" cxnId="{948D3498-92DD-4C81-8869-95B7AA46AA54}">
      <dgm:prSet/>
      <dgm:spPr/>
      <dgm:t>
        <a:bodyPr/>
        <a:lstStyle/>
        <a:p>
          <a:endParaRPr lang="en-IE"/>
        </a:p>
      </dgm:t>
    </dgm:pt>
    <dgm:pt modelId="{6515FE7A-0A6D-47BD-ABCE-70988F9AFCD9}" type="sibTrans" cxnId="{948D3498-92DD-4C81-8869-95B7AA46AA54}">
      <dgm:prSet/>
      <dgm:spPr/>
      <dgm:t>
        <a:bodyPr/>
        <a:lstStyle/>
        <a:p>
          <a:endParaRPr lang="en-IE"/>
        </a:p>
      </dgm:t>
    </dgm:pt>
    <dgm:pt modelId="{643B359B-8C4D-4C56-ABD5-CDE652C8081A}">
      <dgm:prSet phldrT="[Text]" custT="1"/>
      <dgm:spPr/>
      <dgm:t>
        <a:bodyPr/>
        <a:lstStyle/>
        <a:p>
          <a:r>
            <a:rPr lang="en-GB" sz="1200" dirty="0"/>
            <a:t>Ship Reporting</a:t>
          </a:r>
          <a:endParaRPr lang="en-IE" sz="1200" dirty="0"/>
        </a:p>
      </dgm:t>
    </dgm:pt>
    <dgm:pt modelId="{FFAB88C9-E296-474C-B36A-B01014034D25}" type="parTrans" cxnId="{389FD051-A256-4515-BE48-CCDB879C2CD4}">
      <dgm:prSet/>
      <dgm:spPr/>
      <dgm:t>
        <a:bodyPr/>
        <a:lstStyle/>
        <a:p>
          <a:endParaRPr lang="en-IE"/>
        </a:p>
      </dgm:t>
    </dgm:pt>
    <dgm:pt modelId="{11245786-6530-4B58-930B-870C58AAFCAA}" type="sibTrans" cxnId="{389FD051-A256-4515-BE48-CCDB879C2CD4}">
      <dgm:prSet custT="1"/>
      <dgm:spPr/>
      <dgm:t>
        <a:bodyPr/>
        <a:lstStyle/>
        <a:p>
          <a:r>
            <a:rPr lang="en-GB" sz="1200" dirty="0"/>
            <a:t>Vessel Traffic Services</a:t>
          </a:r>
          <a:endParaRPr lang="en-IE" sz="1200" dirty="0"/>
        </a:p>
      </dgm:t>
    </dgm:pt>
    <dgm:pt modelId="{E6AB8C7B-D1DC-43D2-8BD4-263CA2433CD6}">
      <dgm:prSet phldrT="[Text]" custT="1"/>
      <dgm:spPr/>
      <dgm:t>
        <a:bodyPr/>
        <a:lstStyle/>
        <a:p>
          <a:endParaRPr lang="en-IE" sz="1200" dirty="0"/>
        </a:p>
      </dgm:t>
    </dgm:pt>
    <dgm:pt modelId="{70BB6040-2B39-410C-BB23-0DF7B708016D}" type="parTrans" cxnId="{6BF3BD2B-E438-430D-AB2D-662ACA392BA9}">
      <dgm:prSet/>
      <dgm:spPr/>
      <dgm:t>
        <a:bodyPr/>
        <a:lstStyle/>
        <a:p>
          <a:endParaRPr lang="en-IE"/>
        </a:p>
      </dgm:t>
    </dgm:pt>
    <dgm:pt modelId="{0B62EB8D-4D45-4F67-87E8-0A4E80D299A3}" type="sibTrans" cxnId="{6BF3BD2B-E438-430D-AB2D-662ACA392BA9}">
      <dgm:prSet/>
      <dgm:spPr/>
      <dgm:t>
        <a:bodyPr/>
        <a:lstStyle/>
        <a:p>
          <a:endParaRPr lang="en-IE"/>
        </a:p>
      </dgm:t>
    </dgm:pt>
    <dgm:pt modelId="{A485D531-D57B-48CD-8FCA-656245FE4BA6}">
      <dgm:prSet phldrT="[Text]" custT="1"/>
      <dgm:spPr/>
      <dgm:t>
        <a:bodyPr/>
        <a:lstStyle/>
        <a:p>
          <a:r>
            <a:rPr lang="en-GB" sz="1200" dirty="0"/>
            <a:t>Route Exchange</a:t>
          </a:r>
          <a:endParaRPr lang="en-IE" sz="1200" dirty="0"/>
        </a:p>
      </dgm:t>
    </dgm:pt>
    <dgm:pt modelId="{496F36DC-CF20-469F-9030-E0EFB14AEC35}" type="parTrans" cxnId="{77C2AAD7-B816-4D4F-BA3C-1A57B3BE694F}">
      <dgm:prSet/>
      <dgm:spPr/>
      <dgm:t>
        <a:bodyPr/>
        <a:lstStyle/>
        <a:p>
          <a:endParaRPr lang="en-IE"/>
        </a:p>
      </dgm:t>
    </dgm:pt>
    <dgm:pt modelId="{F2E54CA8-FE2C-464B-B9DC-630B0AB9BBF5}" type="sibTrans" cxnId="{77C2AAD7-B816-4D4F-BA3C-1A57B3BE694F}">
      <dgm:prSet custT="1"/>
      <dgm:spPr/>
      <dgm:t>
        <a:bodyPr/>
        <a:lstStyle/>
        <a:p>
          <a:r>
            <a:rPr lang="en-GB" sz="1200" dirty="0"/>
            <a:t>Charts and Publications</a:t>
          </a:r>
          <a:endParaRPr lang="en-IE" sz="1200" dirty="0"/>
        </a:p>
      </dgm:t>
    </dgm:pt>
    <dgm:pt modelId="{E2874682-B663-4390-8728-624F238BE3E3}">
      <dgm:prSet phldrT="[Text]" custT="1"/>
      <dgm:spPr/>
      <dgm:t>
        <a:bodyPr/>
        <a:lstStyle/>
        <a:p>
          <a:r>
            <a:rPr lang="en-GB" sz="1200" dirty="0"/>
            <a:t>Voyage Plans for MASS operations</a:t>
          </a:r>
          <a:endParaRPr lang="en-IE" sz="1200" dirty="0"/>
        </a:p>
      </dgm:t>
    </dgm:pt>
    <dgm:pt modelId="{D9EB0061-3A88-4578-848B-4D31A7F436EC}" type="parTrans" cxnId="{D58981CE-72F8-43C2-BF77-02B14CE690CF}">
      <dgm:prSet/>
      <dgm:spPr/>
      <dgm:t>
        <a:bodyPr/>
        <a:lstStyle/>
        <a:p>
          <a:endParaRPr lang="en-IE"/>
        </a:p>
      </dgm:t>
    </dgm:pt>
    <dgm:pt modelId="{54AE8DAE-3F5A-405E-A634-3FB8D5037332}" type="sibTrans" cxnId="{D58981CE-72F8-43C2-BF77-02B14CE690CF}">
      <dgm:prSet/>
      <dgm:spPr/>
      <dgm:t>
        <a:bodyPr/>
        <a:lstStyle/>
        <a:p>
          <a:endParaRPr lang="en-IE"/>
        </a:p>
      </dgm:t>
    </dgm:pt>
    <dgm:pt modelId="{FD18894C-74CA-49F7-B08F-FD28F3AD4BF4}" type="pres">
      <dgm:prSet presAssocID="{3F776D1A-FC22-496F-B6AA-52D8AE708816}" presName="Name0" presStyleCnt="0">
        <dgm:presLayoutVars>
          <dgm:chMax/>
          <dgm:chPref/>
          <dgm:dir/>
          <dgm:animLvl val="lvl"/>
        </dgm:presLayoutVars>
      </dgm:prSet>
      <dgm:spPr/>
    </dgm:pt>
    <dgm:pt modelId="{1790AACF-7F94-4A36-A99A-7F38AC8DC0EF}" type="pres">
      <dgm:prSet presAssocID="{BC084594-F46E-4E4A-993F-D2424875DF34}" presName="composite" presStyleCnt="0"/>
      <dgm:spPr/>
    </dgm:pt>
    <dgm:pt modelId="{29715EE1-9001-4785-A6F4-34855DF7A329}" type="pres">
      <dgm:prSet presAssocID="{BC084594-F46E-4E4A-993F-D2424875DF34}" presName="Parent1" presStyleLbl="node1" presStyleIdx="0" presStyleCnt="6">
        <dgm:presLayoutVars>
          <dgm:chMax val="1"/>
          <dgm:chPref val="1"/>
          <dgm:bulletEnabled val="1"/>
        </dgm:presLayoutVars>
      </dgm:prSet>
      <dgm:spPr/>
    </dgm:pt>
    <dgm:pt modelId="{B3810EDA-2366-409B-A86C-2CF2EF4E6BA6}" type="pres">
      <dgm:prSet presAssocID="{BC084594-F46E-4E4A-993F-D2424875DF34}" presName="Childtext1" presStyleLbl="revTx" presStyleIdx="0" presStyleCnt="3" custLinFactNeighborX="-572">
        <dgm:presLayoutVars>
          <dgm:chMax val="0"/>
          <dgm:chPref val="0"/>
          <dgm:bulletEnabled val="1"/>
        </dgm:presLayoutVars>
      </dgm:prSet>
      <dgm:spPr/>
    </dgm:pt>
    <dgm:pt modelId="{5ACA8EB6-7BA4-4DAB-A18F-4CFF819723A6}" type="pres">
      <dgm:prSet presAssocID="{BC084594-F46E-4E4A-993F-D2424875DF34}" presName="BalanceSpacing" presStyleCnt="0"/>
      <dgm:spPr/>
    </dgm:pt>
    <dgm:pt modelId="{5F65F843-8B3C-4778-B961-AAC3BB234488}" type="pres">
      <dgm:prSet presAssocID="{BC084594-F46E-4E4A-993F-D2424875DF34}" presName="BalanceSpacing1" presStyleCnt="0"/>
      <dgm:spPr/>
    </dgm:pt>
    <dgm:pt modelId="{C3441682-9AF6-4793-8328-5873217569DB}" type="pres">
      <dgm:prSet presAssocID="{44472541-0012-4ED4-A1DE-E233E7934211}" presName="Accent1Text" presStyleLbl="node1" presStyleIdx="1" presStyleCnt="6"/>
      <dgm:spPr/>
    </dgm:pt>
    <dgm:pt modelId="{127BA655-5074-4FDA-B1BD-8DCF3FB3AEC5}" type="pres">
      <dgm:prSet presAssocID="{44472541-0012-4ED4-A1DE-E233E7934211}" presName="spaceBetweenRectangles" presStyleCnt="0"/>
      <dgm:spPr/>
    </dgm:pt>
    <dgm:pt modelId="{F32385F3-931B-4952-81D9-6F2927515AEE}" type="pres">
      <dgm:prSet presAssocID="{643B359B-8C4D-4C56-ABD5-CDE652C8081A}" presName="composite" presStyleCnt="0"/>
      <dgm:spPr/>
    </dgm:pt>
    <dgm:pt modelId="{2A450272-B005-4FEF-8E1B-415573F19F51}" type="pres">
      <dgm:prSet presAssocID="{643B359B-8C4D-4C56-ABD5-CDE652C8081A}" presName="Parent1" presStyleLbl="node1" presStyleIdx="2" presStyleCnt="6">
        <dgm:presLayoutVars>
          <dgm:chMax val="1"/>
          <dgm:chPref val="1"/>
          <dgm:bulletEnabled val="1"/>
        </dgm:presLayoutVars>
      </dgm:prSet>
      <dgm:spPr/>
    </dgm:pt>
    <dgm:pt modelId="{4ECA566B-626B-4FFE-950E-C799481AE863}" type="pres">
      <dgm:prSet presAssocID="{643B359B-8C4D-4C56-ABD5-CDE652C8081A}" presName="Childtext1" presStyleLbl="revTx" presStyleIdx="1" presStyleCnt="3">
        <dgm:presLayoutVars>
          <dgm:chMax val="0"/>
          <dgm:chPref val="0"/>
          <dgm:bulletEnabled val="1"/>
        </dgm:presLayoutVars>
      </dgm:prSet>
      <dgm:spPr/>
    </dgm:pt>
    <dgm:pt modelId="{5644BD5B-1D1A-4FDE-A327-99A54ED94F14}" type="pres">
      <dgm:prSet presAssocID="{643B359B-8C4D-4C56-ABD5-CDE652C8081A}" presName="BalanceSpacing" presStyleCnt="0"/>
      <dgm:spPr/>
    </dgm:pt>
    <dgm:pt modelId="{FF97F9B5-B3C3-4626-8C9E-6602D3028984}" type="pres">
      <dgm:prSet presAssocID="{643B359B-8C4D-4C56-ABD5-CDE652C8081A}" presName="BalanceSpacing1" presStyleCnt="0"/>
      <dgm:spPr/>
    </dgm:pt>
    <dgm:pt modelId="{3B9677B0-FB9C-475B-8F2D-32F5CAC81AC6}" type="pres">
      <dgm:prSet presAssocID="{11245786-6530-4B58-930B-870C58AAFCAA}" presName="Accent1Text" presStyleLbl="node1" presStyleIdx="3" presStyleCnt="6"/>
      <dgm:spPr/>
    </dgm:pt>
    <dgm:pt modelId="{AF009129-D1B0-4E59-B181-D2BF94E6E7DD}" type="pres">
      <dgm:prSet presAssocID="{11245786-6530-4B58-930B-870C58AAFCAA}" presName="spaceBetweenRectangles" presStyleCnt="0"/>
      <dgm:spPr/>
    </dgm:pt>
    <dgm:pt modelId="{6270A068-4793-46A1-BE0E-2B5537F8FE12}" type="pres">
      <dgm:prSet presAssocID="{A485D531-D57B-48CD-8FCA-656245FE4BA6}" presName="composite" presStyleCnt="0"/>
      <dgm:spPr/>
    </dgm:pt>
    <dgm:pt modelId="{D19DEC23-1205-438E-B7F5-DB94D71145D2}" type="pres">
      <dgm:prSet presAssocID="{A485D531-D57B-48CD-8FCA-656245FE4BA6}" presName="Parent1" presStyleLbl="node1" presStyleIdx="4" presStyleCnt="6">
        <dgm:presLayoutVars>
          <dgm:chMax val="1"/>
          <dgm:chPref val="1"/>
          <dgm:bulletEnabled val="1"/>
        </dgm:presLayoutVars>
      </dgm:prSet>
      <dgm:spPr/>
    </dgm:pt>
    <dgm:pt modelId="{441205FD-1709-42EB-AC44-659A3AD24A77}" type="pres">
      <dgm:prSet presAssocID="{A485D531-D57B-48CD-8FCA-656245FE4BA6}" presName="Childtext1" presStyleLbl="revTx" presStyleIdx="2" presStyleCnt="3">
        <dgm:presLayoutVars>
          <dgm:chMax val="0"/>
          <dgm:chPref val="0"/>
          <dgm:bulletEnabled val="1"/>
        </dgm:presLayoutVars>
      </dgm:prSet>
      <dgm:spPr/>
    </dgm:pt>
    <dgm:pt modelId="{B614BCCB-BFC0-4F8B-A910-342C34F761C8}" type="pres">
      <dgm:prSet presAssocID="{A485D531-D57B-48CD-8FCA-656245FE4BA6}" presName="BalanceSpacing" presStyleCnt="0"/>
      <dgm:spPr/>
    </dgm:pt>
    <dgm:pt modelId="{3591CBEE-D701-4276-9135-9B3D08C3A87F}" type="pres">
      <dgm:prSet presAssocID="{A485D531-D57B-48CD-8FCA-656245FE4BA6}" presName="BalanceSpacing1" presStyleCnt="0"/>
      <dgm:spPr/>
    </dgm:pt>
    <dgm:pt modelId="{426B6A33-669F-4E50-9376-BA010BC892FD}" type="pres">
      <dgm:prSet presAssocID="{F2E54CA8-FE2C-464B-B9DC-630B0AB9BBF5}" presName="Accent1Text" presStyleLbl="node1" presStyleIdx="5" presStyleCnt="6"/>
      <dgm:spPr/>
    </dgm:pt>
  </dgm:ptLst>
  <dgm:cxnLst>
    <dgm:cxn modelId="{6BF3BD2B-E438-430D-AB2D-662ACA392BA9}" srcId="{643B359B-8C4D-4C56-ABD5-CDE652C8081A}" destId="{E6AB8C7B-D1DC-43D2-8BD4-263CA2433CD6}" srcOrd="0" destOrd="0" parTransId="{70BB6040-2B39-410C-BB23-0DF7B708016D}" sibTransId="{0B62EB8D-4D45-4F67-87E8-0A4E80D299A3}"/>
    <dgm:cxn modelId="{88650B5E-21C2-4EB2-8A76-9A7BA397AFAA}" type="presOf" srcId="{F2E54CA8-FE2C-464B-B9DC-630B0AB9BBF5}" destId="{426B6A33-669F-4E50-9376-BA010BC892FD}" srcOrd="0" destOrd="0" presId="urn:microsoft.com/office/officeart/2008/layout/AlternatingHexagons"/>
    <dgm:cxn modelId="{DD18CE62-CCDA-4782-AE25-F39E96E5EEEF}" type="presOf" srcId="{BC084594-F46E-4E4A-993F-D2424875DF34}" destId="{29715EE1-9001-4785-A6F4-34855DF7A329}" srcOrd="0" destOrd="0" presId="urn:microsoft.com/office/officeart/2008/layout/AlternatingHexagons"/>
    <dgm:cxn modelId="{9622836E-4BFF-4DD8-B468-7B983B6A9A58}" type="presOf" srcId="{E6AB8C7B-D1DC-43D2-8BD4-263CA2433CD6}" destId="{4ECA566B-626B-4FFE-950E-C799481AE863}" srcOrd="0" destOrd="0" presId="urn:microsoft.com/office/officeart/2008/layout/AlternatingHexagons"/>
    <dgm:cxn modelId="{389FD051-A256-4515-BE48-CCDB879C2CD4}" srcId="{3F776D1A-FC22-496F-B6AA-52D8AE708816}" destId="{643B359B-8C4D-4C56-ABD5-CDE652C8081A}" srcOrd="1" destOrd="0" parTransId="{FFAB88C9-E296-474C-B36A-B01014034D25}" sibTransId="{11245786-6530-4B58-930B-870C58AAFCAA}"/>
    <dgm:cxn modelId="{948D3498-92DD-4C81-8869-95B7AA46AA54}" srcId="{BC084594-F46E-4E4A-993F-D2424875DF34}" destId="{1F41A058-36E3-429E-B8BE-AF139A81D4E5}" srcOrd="0" destOrd="0" parTransId="{E47AFD12-7471-410C-AFDF-34E7862C7CCC}" sibTransId="{6515FE7A-0A6D-47BD-ABCE-70988F9AFCD9}"/>
    <dgm:cxn modelId="{078B75A8-7F40-47D1-BCF1-49C4F6E13941}" type="presOf" srcId="{1F41A058-36E3-429E-B8BE-AF139A81D4E5}" destId="{B3810EDA-2366-409B-A86C-2CF2EF4E6BA6}" srcOrd="0" destOrd="0" presId="urn:microsoft.com/office/officeart/2008/layout/AlternatingHexagons"/>
    <dgm:cxn modelId="{D23FACB8-DB08-4849-ABF4-9241694088BF}" type="presOf" srcId="{643B359B-8C4D-4C56-ABD5-CDE652C8081A}" destId="{2A450272-B005-4FEF-8E1B-415573F19F51}" srcOrd="0" destOrd="0" presId="urn:microsoft.com/office/officeart/2008/layout/AlternatingHexagons"/>
    <dgm:cxn modelId="{A2F638BA-97A7-4027-AEC3-E2A452B2A95C}" type="presOf" srcId="{A485D531-D57B-48CD-8FCA-656245FE4BA6}" destId="{D19DEC23-1205-438E-B7F5-DB94D71145D2}" srcOrd="0" destOrd="0" presId="urn:microsoft.com/office/officeart/2008/layout/AlternatingHexagons"/>
    <dgm:cxn modelId="{D58981CE-72F8-43C2-BF77-02B14CE690CF}" srcId="{A485D531-D57B-48CD-8FCA-656245FE4BA6}" destId="{E2874682-B663-4390-8728-624F238BE3E3}" srcOrd="0" destOrd="0" parTransId="{D9EB0061-3A88-4578-848B-4D31A7F436EC}" sibTransId="{54AE8DAE-3F5A-405E-A634-3FB8D5037332}"/>
    <dgm:cxn modelId="{7E85F1D3-9C1C-499E-B9BF-E5EC1D52A40F}" srcId="{3F776D1A-FC22-496F-B6AA-52D8AE708816}" destId="{BC084594-F46E-4E4A-993F-D2424875DF34}" srcOrd="0" destOrd="0" parTransId="{815B62E4-340C-4CB6-B7D6-CFA06F1AD8C2}" sibTransId="{44472541-0012-4ED4-A1DE-E233E7934211}"/>
    <dgm:cxn modelId="{77C2AAD7-B816-4D4F-BA3C-1A57B3BE694F}" srcId="{3F776D1A-FC22-496F-B6AA-52D8AE708816}" destId="{A485D531-D57B-48CD-8FCA-656245FE4BA6}" srcOrd="2" destOrd="0" parTransId="{496F36DC-CF20-469F-9030-E0EFB14AEC35}" sibTransId="{F2E54CA8-FE2C-464B-B9DC-630B0AB9BBF5}"/>
    <dgm:cxn modelId="{901CC4D8-F8D2-4620-A165-AD5046E84E1D}" type="presOf" srcId="{3F776D1A-FC22-496F-B6AA-52D8AE708816}" destId="{FD18894C-74CA-49F7-B08F-FD28F3AD4BF4}" srcOrd="0" destOrd="0" presId="urn:microsoft.com/office/officeart/2008/layout/AlternatingHexagons"/>
    <dgm:cxn modelId="{A1A5A6DC-55CE-408D-B85D-B79291FA7BDB}" type="presOf" srcId="{44472541-0012-4ED4-A1DE-E233E7934211}" destId="{C3441682-9AF6-4793-8328-5873217569DB}" srcOrd="0" destOrd="0" presId="urn:microsoft.com/office/officeart/2008/layout/AlternatingHexagons"/>
    <dgm:cxn modelId="{04356BE0-A29B-4C19-8918-946B4BF768BE}" type="presOf" srcId="{E2874682-B663-4390-8728-624F238BE3E3}" destId="{441205FD-1709-42EB-AC44-659A3AD24A77}" srcOrd="0" destOrd="0" presId="urn:microsoft.com/office/officeart/2008/layout/AlternatingHexagons"/>
    <dgm:cxn modelId="{381260F2-ABC4-4E4D-B028-096FF852FBBF}" type="presOf" srcId="{11245786-6530-4B58-930B-870C58AAFCAA}" destId="{3B9677B0-FB9C-475B-8F2D-32F5CAC81AC6}" srcOrd="0" destOrd="0" presId="urn:microsoft.com/office/officeart/2008/layout/AlternatingHexagons"/>
    <dgm:cxn modelId="{A50ECD87-E9F4-4185-AFFA-B8DA1029EA9F}" type="presParOf" srcId="{FD18894C-74CA-49F7-B08F-FD28F3AD4BF4}" destId="{1790AACF-7F94-4A36-A99A-7F38AC8DC0EF}" srcOrd="0" destOrd="0" presId="urn:microsoft.com/office/officeart/2008/layout/AlternatingHexagons"/>
    <dgm:cxn modelId="{AF7CACBC-968E-4B67-9F54-4B9A6843F212}" type="presParOf" srcId="{1790AACF-7F94-4A36-A99A-7F38AC8DC0EF}" destId="{29715EE1-9001-4785-A6F4-34855DF7A329}" srcOrd="0" destOrd="0" presId="urn:microsoft.com/office/officeart/2008/layout/AlternatingHexagons"/>
    <dgm:cxn modelId="{C87621D2-1B5B-4628-B372-8F6BF11FA424}" type="presParOf" srcId="{1790AACF-7F94-4A36-A99A-7F38AC8DC0EF}" destId="{B3810EDA-2366-409B-A86C-2CF2EF4E6BA6}" srcOrd="1" destOrd="0" presId="urn:microsoft.com/office/officeart/2008/layout/AlternatingHexagons"/>
    <dgm:cxn modelId="{81810E69-CA76-4FA9-8407-6E28FB127A4C}" type="presParOf" srcId="{1790AACF-7F94-4A36-A99A-7F38AC8DC0EF}" destId="{5ACA8EB6-7BA4-4DAB-A18F-4CFF819723A6}" srcOrd="2" destOrd="0" presId="urn:microsoft.com/office/officeart/2008/layout/AlternatingHexagons"/>
    <dgm:cxn modelId="{8BEAAE05-F60B-42FA-9D85-6296EFC448C0}" type="presParOf" srcId="{1790AACF-7F94-4A36-A99A-7F38AC8DC0EF}" destId="{5F65F843-8B3C-4778-B961-AAC3BB234488}" srcOrd="3" destOrd="0" presId="urn:microsoft.com/office/officeart/2008/layout/AlternatingHexagons"/>
    <dgm:cxn modelId="{5700E216-EDBA-4291-B36B-611EAAD79313}" type="presParOf" srcId="{1790AACF-7F94-4A36-A99A-7F38AC8DC0EF}" destId="{C3441682-9AF6-4793-8328-5873217569DB}" srcOrd="4" destOrd="0" presId="urn:microsoft.com/office/officeart/2008/layout/AlternatingHexagons"/>
    <dgm:cxn modelId="{3B9D352B-784B-4EC8-AE08-02FBD1B6426D}" type="presParOf" srcId="{FD18894C-74CA-49F7-B08F-FD28F3AD4BF4}" destId="{127BA655-5074-4FDA-B1BD-8DCF3FB3AEC5}" srcOrd="1" destOrd="0" presId="urn:microsoft.com/office/officeart/2008/layout/AlternatingHexagons"/>
    <dgm:cxn modelId="{9C91399E-5650-45D8-918B-1B530C67E846}" type="presParOf" srcId="{FD18894C-74CA-49F7-B08F-FD28F3AD4BF4}" destId="{F32385F3-931B-4952-81D9-6F2927515AEE}" srcOrd="2" destOrd="0" presId="urn:microsoft.com/office/officeart/2008/layout/AlternatingHexagons"/>
    <dgm:cxn modelId="{EC05E938-A8CB-4CDC-8772-A41942AAB824}" type="presParOf" srcId="{F32385F3-931B-4952-81D9-6F2927515AEE}" destId="{2A450272-B005-4FEF-8E1B-415573F19F51}" srcOrd="0" destOrd="0" presId="urn:microsoft.com/office/officeart/2008/layout/AlternatingHexagons"/>
    <dgm:cxn modelId="{B0C257D5-9352-4D19-AB4D-2F6C2BD8E3F3}" type="presParOf" srcId="{F32385F3-931B-4952-81D9-6F2927515AEE}" destId="{4ECA566B-626B-4FFE-950E-C799481AE863}" srcOrd="1" destOrd="0" presId="urn:microsoft.com/office/officeart/2008/layout/AlternatingHexagons"/>
    <dgm:cxn modelId="{96790D4A-7920-4A34-9CD2-E90749C2D9B1}" type="presParOf" srcId="{F32385F3-931B-4952-81D9-6F2927515AEE}" destId="{5644BD5B-1D1A-4FDE-A327-99A54ED94F14}" srcOrd="2" destOrd="0" presId="urn:microsoft.com/office/officeart/2008/layout/AlternatingHexagons"/>
    <dgm:cxn modelId="{4F6298BB-7632-49BB-B483-28170EF0DFFF}" type="presParOf" srcId="{F32385F3-931B-4952-81D9-6F2927515AEE}" destId="{FF97F9B5-B3C3-4626-8C9E-6602D3028984}" srcOrd="3" destOrd="0" presId="urn:microsoft.com/office/officeart/2008/layout/AlternatingHexagons"/>
    <dgm:cxn modelId="{D7A973AB-3689-4536-B89C-393B19F5E3B1}" type="presParOf" srcId="{F32385F3-931B-4952-81D9-6F2927515AEE}" destId="{3B9677B0-FB9C-475B-8F2D-32F5CAC81AC6}" srcOrd="4" destOrd="0" presId="urn:microsoft.com/office/officeart/2008/layout/AlternatingHexagons"/>
    <dgm:cxn modelId="{FE6E17F3-7444-4AE2-BADA-BC93A08B70F2}" type="presParOf" srcId="{FD18894C-74CA-49F7-B08F-FD28F3AD4BF4}" destId="{AF009129-D1B0-4E59-B181-D2BF94E6E7DD}" srcOrd="3" destOrd="0" presId="urn:microsoft.com/office/officeart/2008/layout/AlternatingHexagons"/>
    <dgm:cxn modelId="{38B51181-3588-4B81-927F-2F6D19F47871}" type="presParOf" srcId="{FD18894C-74CA-49F7-B08F-FD28F3AD4BF4}" destId="{6270A068-4793-46A1-BE0E-2B5537F8FE12}" srcOrd="4" destOrd="0" presId="urn:microsoft.com/office/officeart/2008/layout/AlternatingHexagons"/>
    <dgm:cxn modelId="{8E664007-BFF7-4181-B3BA-A874F5B4BE98}" type="presParOf" srcId="{6270A068-4793-46A1-BE0E-2B5537F8FE12}" destId="{D19DEC23-1205-438E-B7F5-DB94D71145D2}" srcOrd="0" destOrd="0" presId="urn:microsoft.com/office/officeart/2008/layout/AlternatingHexagons"/>
    <dgm:cxn modelId="{99DAE758-EFE7-476D-B0D9-3E41FD8E3100}" type="presParOf" srcId="{6270A068-4793-46A1-BE0E-2B5537F8FE12}" destId="{441205FD-1709-42EB-AC44-659A3AD24A77}" srcOrd="1" destOrd="0" presId="urn:microsoft.com/office/officeart/2008/layout/AlternatingHexagons"/>
    <dgm:cxn modelId="{3DF5CBC0-DAE9-453B-ADB7-3CC4390785E7}" type="presParOf" srcId="{6270A068-4793-46A1-BE0E-2B5537F8FE12}" destId="{B614BCCB-BFC0-4F8B-A910-342C34F761C8}" srcOrd="2" destOrd="0" presId="urn:microsoft.com/office/officeart/2008/layout/AlternatingHexagons"/>
    <dgm:cxn modelId="{D8275554-C2E1-485B-9EAC-B220B663DCEB}" type="presParOf" srcId="{6270A068-4793-46A1-BE0E-2B5537F8FE12}" destId="{3591CBEE-D701-4276-9135-9B3D08C3A87F}" srcOrd="3" destOrd="0" presId="urn:microsoft.com/office/officeart/2008/layout/AlternatingHexagons"/>
    <dgm:cxn modelId="{0C53873B-670C-4530-A849-7D04105839FD}" type="presParOf" srcId="{6270A068-4793-46A1-BE0E-2B5537F8FE12}" destId="{426B6A33-669F-4E50-9376-BA010BC892FD}"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E912AB-53B0-427F-86DC-DB0D9D54794B}">
      <dsp:nvSpPr>
        <dsp:cNvPr id="0" name=""/>
        <dsp:cNvSpPr/>
      </dsp:nvSpPr>
      <dsp:spPr>
        <a:xfrm>
          <a:off x="0" y="0"/>
          <a:ext cx="4500000" cy="4500000"/>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4AA0A5-2E83-4BEC-9151-C27BE52C74F1}">
      <dsp:nvSpPr>
        <dsp:cNvPr id="0" name=""/>
        <dsp:cNvSpPr/>
      </dsp:nvSpPr>
      <dsp:spPr>
        <a:xfrm>
          <a:off x="2250000" y="0"/>
          <a:ext cx="5814000" cy="450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endParaRPr lang="en-IE" sz="1700" kern="1200" dirty="0"/>
        </a:p>
      </dsp:txBody>
      <dsp:txXfrm>
        <a:off x="2250000" y="0"/>
        <a:ext cx="2907000" cy="2137500"/>
      </dsp:txXfrm>
    </dsp:sp>
    <dsp:sp modelId="{0BBE0325-1701-4CA7-BE4C-BDC65C6EF8EB}">
      <dsp:nvSpPr>
        <dsp:cNvPr id="0" name=""/>
        <dsp:cNvSpPr/>
      </dsp:nvSpPr>
      <dsp:spPr>
        <a:xfrm>
          <a:off x="1181250" y="2137500"/>
          <a:ext cx="2137500" cy="2137500"/>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AF8D19-EF9D-4701-A06C-326ECC7F5331}">
      <dsp:nvSpPr>
        <dsp:cNvPr id="0" name=""/>
        <dsp:cNvSpPr/>
      </dsp:nvSpPr>
      <dsp:spPr>
        <a:xfrm>
          <a:off x="2250000" y="2137500"/>
          <a:ext cx="5814000" cy="2137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b="0" kern="1200" dirty="0"/>
            <a:t>Scope: to simplify and harmonise the administrative procedures applied to maritime transport in order to reduce the administrative burdens for shipping companies. It proposes to do this by: </a:t>
          </a:r>
          <a:endParaRPr lang="en-IE" sz="1700" kern="1200" dirty="0"/>
        </a:p>
      </dsp:txBody>
      <dsp:txXfrm>
        <a:off x="2250000" y="2137500"/>
        <a:ext cx="2907000" cy="2137500"/>
      </dsp:txXfrm>
    </dsp:sp>
    <dsp:sp modelId="{99867FB6-71CD-44F1-9AE6-ABD756156E68}">
      <dsp:nvSpPr>
        <dsp:cNvPr id="0" name=""/>
        <dsp:cNvSpPr/>
      </dsp:nvSpPr>
      <dsp:spPr>
        <a:xfrm>
          <a:off x="5157000" y="2117300"/>
          <a:ext cx="2907000" cy="213750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114300" lvl="1" indent="-114300" algn="l" defTabSz="577850" rtl="0">
            <a:lnSpc>
              <a:spcPct val="90000"/>
            </a:lnSpc>
            <a:spcBef>
              <a:spcPct val="0"/>
            </a:spcBef>
            <a:spcAft>
              <a:spcPct val="15000"/>
            </a:spcAft>
            <a:buChar char="•"/>
          </a:pPr>
          <a:r>
            <a:rPr lang="en-US" sz="1300" b="0" kern="1200" dirty="0"/>
            <a:t>making the electronic transmission of information standard; </a:t>
          </a:r>
          <a:endParaRPr lang="en-IE" sz="1300" kern="1200" dirty="0"/>
        </a:p>
        <a:p>
          <a:pPr marL="114300" lvl="1" indent="-114300" algn="l" defTabSz="577850" rtl="0">
            <a:lnSpc>
              <a:spcPct val="90000"/>
            </a:lnSpc>
            <a:spcBef>
              <a:spcPct val="0"/>
            </a:spcBef>
            <a:spcAft>
              <a:spcPct val="15000"/>
            </a:spcAft>
            <a:buChar char="•"/>
          </a:pPr>
          <a:r>
            <a:rPr lang="en-US" sz="1300" b="0" kern="1200" dirty="0"/>
            <a:t>rationalising reporting formalities through simplification and harmonisation;</a:t>
          </a:r>
          <a:endParaRPr lang="en-IE" sz="1300" kern="1200" dirty="0"/>
        </a:p>
        <a:p>
          <a:pPr marL="114300" lvl="1" indent="-114300" algn="l" defTabSz="577850" rtl="0">
            <a:lnSpc>
              <a:spcPct val="90000"/>
            </a:lnSpc>
            <a:spcBef>
              <a:spcPct val="0"/>
            </a:spcBef>
            <a:spcAft>
              <a:spcPct val="15000"/>
            </a:spcAft>
            <a:buChar char="•"/>
          </a:pPr>
          <a:r>
            <a:rPr lang="en-US" sz="1300" b="0" kern="1200"/>
            <a:t>transmitting formalities electronically through a National Single Window (NSW) system;</a:t>
          </a:r>
          <a:endParaRPr lang="en-IE" sz="1300" kern="1200"/>
        </a:p>
        <a:p>
          <a:pPr marL="114300" lvl="1" indent="-114300" algn="l" defTabSz="577850" rtl="0">
            <a:lnSpc>
              <a:spcPct val="90000"/>
            </a:lnSpc>
            <a:spcBef>
              <a:spcPct val="0"/>
            </a:spcBef>
            <a:spcAft>
              <a:spcPct val="15000"/>
            </a:spcAft>
            <a:buChar char="•"/>
          </a:pPr>
          <a:r>
            <a:rPr lang="en-US" sz="1300" b="0" kern="1200"/>
            <a:t>submitting information only once on a pre-arrival/departure basis.</a:t>
          </a:r>
          <a:endParaRPr lang="en-IE" sz="1300" kern="1200"/>
        </a:p>
      </dsp:txBody>
      <dsp:txXfrm>
        <a:off x="5157000" y="2117300"/>
        <a:ext cx="2907000" cy="2137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715EE1-9001-4785-A6F4-34855DF7A329}">
      <dsp:nvSpPr>
        <dsp:cNvPr id="0" name=""/>
        <dsp:cNvSpPr/>
      </dsp:nvSpPr>
      <dsp:spPr>
        <a:xfrm rot="5400000">
          <a:off x="3569830" y="110214"/>
          <a:ext cx="1666978" cy="1450271"/>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Maritime Safety Information</a:t>
          </a:r>
          <a:endParaRPr lang="en-IE" sz="1200" kern="1200" dirty="0"/>
        </a:p>
      </dsp:txBody>
      <dsp:txXfrm rot="-5400000">
        <a:off x="3904184" y="261632"/>
        <a:ext cx="998269" cy="1147436"/>
      </dsp:txXfrm>
    </dsp:sp>
    <dsp:sp modelId="{B3810EDA-2366-409B-A86C-2CF2EF4E6BA6}">
      <dsp:nvSpPr>
        <dsp:cNvPr id="0" name=""/>
        <dsp:cNvSpPr/>
      </dsp:nvSpPr>
      <dsp:spPr>
        <a:xfrm>
          <a:off x="5161822" y="335256"/>
          <a:ext cx="1860347" cy="1000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t>Meteorological information service </a:t>
          </a:r>
          <a:endParaRPr lang="en-IE" sz="1200" kern="1200" dirty="0"/>
        </a:p>
      </dsp:txBody>
      <dsp:txXfrm>
        <a:off x="5161822" y="335256"/>
        <a:ext cx="1860347" cy="1000187"/>
      </dsp:txXfrm>
    </dsp:sp>
    <dsp:sp modelId="{C3441682-9AF6-4793-8328-5873217569DB}">
      <dsp:nvSpPr>
        <dsp:cNvPr id="0" name=""/>
        <dsp:cNvSpPr/>
      </dsp:nvSpPr>
      <dsp:spPr>
        <a:xfrm rot="5400000">
          <a:off x="2003537" y="110214"/>
          <a:ext cx="1666978" cy="1450271"/>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kern="1200" dirty="0"/>
            <a:t>SAR Communication</a:t>
          </a:r>
          <a:endParaRPr lang="en-IE" sz="1200" kern="1200" dirty="0"/>
        </a:p>
      </dsp:txBody>
      <dsp:txXfrm rot="-5400000">
        <a:off x="2337891" y="261632"/>
        <a:ext cx="998269" cy="1147436"/>
      </dsp:txXfrm>
    </dsp:sp>
    <dsp:sp modelId="{2A450272-B005-4FEF-8E1B-415573F19F51}">
      <dsp:nvSpPr>
        <dsp:cNvPr id="0" name=""/>
        <dsp:cNvSpPr/>
      </dsp:nvSpPr>
      <dsp:spPr>
        <a:xfrm rot="5400000">
          <a:off x="2783683" y="1525145"/>
          <a:ext cx="1666978" cy="1450271"/>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Ship Reporting</a:t>
          </a:r>
          <a:endParaRPr lang="en-IE" sz="1200" kern="1200" dirty="0"/>
        </a:p>
      </dsp:txBody>
      <dsp:txXfrm rot="-5400000">
        <a:off x="3118037" y="1676563"/>
        <a:ext cx="998269" cy="1147436"/>
      </dsp:txXfrm>
    </dsp:sp>
    <dsp:sp modelId="{4ECA566B-626B-4FFE-950E-C799481AE863}">
      <dsp:nvSpPr>
        <dsp:cNvPr id="0" name=""/>
        <dsp:cNvSpPr/>
      </dsp:nvSpPr>
      <dsp:spPr>
        <a:xfrm>
          <a:off x="1031688" y="1750187"/>
          <a:ext cx="1800336" cy="1000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r" defTabSz="533400">
            <a:lnSpc>
              <a:spcPct val="90000"/>
            </a:lnSpc>
            <a:spcBef>
              <a:spcPct val="0"/>
            </a:spcBef>
            <a:spcAft>
              <a:spcPct val="35000"/>
            </a:spcAft>
            <a:buNone/>
          </a:pPr>
          <a:endParaRPr lang="en-IE" sz="1200" kern="1200" dirty="0"/>
        </a:p>
      </dsp:txBody>
      <dsp:txXfrm>
        <a:off x="1031688" y="1750187"/>
        <a:ext cx="1800336" cy="1000187"/>
      </dsp:txXfrm>
    </dsp:sp>
    <dsp:sp modelId="{3B9677B0-FB9C-475B-8F2D-32F5CAC81AC6}">
      <dsp:nvSpPr>
        <dsp:cNvPr id="0" name=""/>
        <dsp:cNvSpPr/>
      </dsp:nvSpPr>
      <dsp:spPr>
        <a:xfrm rot="5400000">
          <a:off x="4349976" y="1525145"/>
          <a:ext cx="1666978" cy="1450271"/>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kern="1200" dirty="0"/>
            <a:t>Vessel Traffic Services</a:t>
          </a:r>
          <a:endParaRPr lang="en-IE" sz="1200" kern="1200" dirty="0"/>
        </a:p>
      </dsp:txBody>
      <dsp:txXfrm rot="-5400000">
        <a:off x="4684330" y="1676563"/>
        <a:ext cx="998269" cy="1147436"/>
      </dsp:txXfrm>
    </dsp:sp>
    <dsp:sp modelId="{D19DEC23-1205-438E-B7F5-DB94D71145D2}">
      <dsp:nvSpPr>
        <dsp:cNvPr id="0" name=""/>
        <dsp:cNvSpPr/>
      </dsp:nvSpPr>
      <dsp:spPr>
        <a:xfrm rot="5400000">
          <a:off x="3569830" y="2940076"/>
          <a:ext cx="1666978" cy="1450271"/>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Route Exchange</a:t>
          </a:r>
          <a:endParaRPr lang="en-IE" sz="1200" kern="1200" dirty="0"/>
        </a:p>
      </dsp:txBody>
      <dsp:txXfrm rot="-5400000">
        <a:off x="3904184" y="3091494"/>
        <a:ext cx="998269" cy="1147436"/>
      </dsp:txXfrm>
    </dsp:sp>
    <dsp:sp modelId="{441205FD-1709-42EB-AC44-659A3AD24A77}">
      <dsp:nvSpPr>
        <dsp:cNvPr id="0" name=""/>
        <dsp:cNvSpPr/>
      </dsp:nvSpPr>
      <dsp:spPr>
        <a:xfrm>
          <a:off x="5172463" y="3165118"/>
          <a:ext cx="1860347" cy="1000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t>Voyage Plans for MASS operations</a:t>
          </a:r>
          <a:endParaRPr lang="en-IE" sz="1200" kern="1200" dirty="0"/>
        </a:p>
      </dsp:txBody>
      <dsp:txXfrm>
        <a:off x="5172463" y="3165118"/>
        <a:ext cx="1860347" cy="1000187"/>
      </dsp:txXfrm>
    </dsp:sp>
    <dsp:sp modelId="{426B6A33-669F-4E50-9376-BA010BC892FD}">
      <dsp:nvSpPr>
        <dsp:cNvPr id="0" name=""/>
        <dsp:cNvSpPr/>
      </dsp:nvSpPr>
      <dsp:spPr>
        <a:xfrm rot="5400000">
          <a:off x="2003537" y="2940076"/>
          <a:ext cx="1666978" cy="1450271"/>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kern="1200" dirty="0"/>
            <a:t>Charts and Publications</a:t>
          </a:r>
          <a:endParaRPr lang="en-IE" sz="1200" kern="1200" dirty="0"/>
        </a:p>
      </dsp:txBody>
      <dsp:txXfrm rot="-5400000">
        <a:off x="2337891" y="3091494"/>
        <a:ext cx="998269" cy="1147436"/>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840" cy="497524"/>
          </a:xfrm>
          <a:prstGeom prst="rect">
            <a:avLst/>
          </a:prstGeom>
        </p:spPr>
        <p:txBody>
          <a:bodyPr vert="horz" lIns="91539" tIns="45769" rIns="91539" bIns="45769" rtlCol="0"/>
          <a:lstStyle>
            <a:lvl1pPr algn="l">
              <a:defRPr sz="1200"/>
            </a:lvl1pPr>
          </a:lstStyle>
          <a:p>
            <a:endParaRPr lang="en-GB"/>
          </a:p>
        </p:txBody>
      </p:sp>
      <p:sp>
        <p:nvSpPr>
          <p:cNvPr id="3" name="Date Placeholder 2"/>
          <p:cNvSpPr>
            <a:spLocks noGrp="1"/>
          </p:cNvSpPr>
          <p:nvPr>
            <p:ph type="dt" sz="quarter" idx="1"/>
          </p:nvPr>
        </p:nvSpPr>
        <p:spPr>
          <a:xfrm>
            <a:off x="3854186" y="0"/>
            <a:ext cx="2949840" cy="497524"/>
          </a:xfrm>
          <a:prstGeom prst="rect">
            <a:avLst/>
          </a:prstGeom>
        </p:spPr>
        <p:txBody>
          <a:bodyPr vert="horz" lIns="91539" tIns="45769" rIns="91539" bIns="45769" rtlCol="0"/>
          <a:lstStyle>
            <a:lvl1pPr algn="r">
              <a:defRPr sz="1200"/>
            </a:lvl1pPr>
          </a:lstStyle>
          <a:p>
            <a:fld id="{B610360B-9417-4107-9E49-099D3357CD41}" type="datetimeFigureOut">
              <a:rPr lang="en-GB" smtClean="0"/>
              <a:t>05/02/2019</a:t>
            </a:fld>
            <a:endParaRPr lang="en-GB"/>
          </a:p>
        </p:txBody>
      </p:sp>
      <p:sp>
        <p:nvSpPr>
          <p:cNvPr id="4" name="Footer Placeholder 3"/>
          <p:cNvSpPr>
            <a:spLocks noGrp="1"/>
          </p:cNvSpPr>
          <p:nvPr>
            <p:ph type="ftr" sz="quarter" idx="2"/>
          </p:nvPr>
        </p:nvSpPr>
        <p:spPr>
          <a:xfrm>
            <a:off x="1" y="9440227"/>
            <a:ext cx="2949840" cy="497523"/>
          </a:xfrm>
          <a:prstGeom prst="rect">
            <a:avLst/>
          </a:prstGeom>
        </p:spPr>
        <p:txBody>
          <a:bodyPr vert="horz" lIns="91539" tIns="45769" rIns="91539" bIns="45769" rtlCol="0" anchor="b"/>
          <a:lstStyle>
            <a:lvl1pPr algn="l">
              <a:defRPr sz="1200"/>
            </a:lvl1pPr>
          </a:lstStyle>
          <a:p>
            <a:endParaRPr lang="en-GB"/>
          </a:p>
        </p:txBody>
      </p:sp>
      <p:sp>
        <p:nvSpPr>
          <p:cNvPr id="5" name="Slide Number Placeholder 4"/>
          <p:cNvSpPr>
            <a:spLocks noGrp="1"/>
          </p:cNvSpPr>
          <p:nvPr>
            <p:ph type="sldNum" sz="quarter" idx="3"/>
          </p:nvPr>
        </p:nvSpPr>
        <p:spPr>
          <a:xfrm>
            <a:off x="3854186" y="9440227"/>
            <a:ext cx="2949840" cy="497523"/>
          </a:xfrm>
          <a:prstGeom prst="rect">
            <a:avLst/>
          </a:prstGeom>
        </p:spPr>
        <p:txBody>
          <a:bodyPr vert="horz" lIns="91539" tIns="45769" rIns="91539" bIns="45769" rtlCol="0" anchor="b"/>
          <a:lstStyle>
            <a:lvl1pPr algn="r">
              <a:defRPr sz="1200"/>
            </a:lvl1pPr>
          </a:lstStyle>
          <a:p>
            <a:fld id="{6CF6C1B1-3485-4D60-9985-441FF4F378EA}" type="slidenum">
              <a:rPr lang="en-GB" smtClean="0"/>
              <a:t>‹#›</a:t>
            </a:fld>
            <a:endParaRPr lang="en-GB"/>
          </a:p>
        </p:txBody>
      </p:sp>
    </p:spTree>
    <p:extLst>
      <p:ext uri="{BB962C8B-B14F-4D97-AF65-F5344CB8AC3E}">
        <p14:creationId xmlns:p14="http://schemas.microsoft.com/office/powerpoint/2010/main" val="2289404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2949099" cy="498693"/>
          </a:xfrm>
          <a:prstGeom prst="rect">
            <a:avLst/>
          </a:prstGeom>
        </p:spPr>
        <p:txBody>
          <a:bodyPr vert="horz" lIns="91539" tIns="45769" rIns="91539" bIns="45769" rtlCol="0"/>
          <a:lstStyle>
            <a:lvl1pPr algn="l">
              <a:defRPr sz="1200"/>
            </a:lvl1pPr>
          </a:lstStyle>
          <a:p>
            <a:endParaRPr lang="cs-CZ"/>
          </a:p>
        </p:txBody>
      </p:sp>
      <p:sp>
        <p:nvSpPr>
          <p:cNvPr id="3" name="Zástupný symbol pro datum 2"/>
          <p:cNvSpPr>
            <a:spLocks noGrp="1"/>
          </p:cNvSpPr>
          <p:nvPr>
            <p:ph type="dt" idx="1"/>
          </p:nvPr>
        </p:nvSpPr>
        <p:spPr>
          <a:xfrm>
            <a:off x="3854941" y="0"/>
            <a:ext cx="2949099" cy="498693"/>
          </a:xfrm>
          <a:prstGeom prst="rect">
            <a:avLst/>
          </a:prstGeom>
        </p:spPr>
        <p:txBody>
          <a:bodyPr vert="horz" lIns="91539" tIns="45769" rIns="91539" bIns="45769" rtlCol="0"/>
          <a:lstStyle>
            <a:lvl1pPr algn="r">
              <a:defRPr sz="1200"/>
            </a:lvl1pPr>
          </a:lstStyle>
          <a:p>
            <a:fld id="{5DB554AC-8DF7-4277-9BF6-F3F6F23C8EB1}" type="datetimeFigureOut">
              <a:rPr lang="cs-CZ" smtClean="0"/>
              <a:t>05.02.2019</a:t>
            </a:fld>
            <a:endParaRPr lang="cs-CZ"/>
          </a:p>
        </p:txBody>
      </p:sp>
      <p:sp>
        <p:nvSpPr>
          <p:cNvPr id="4" name="Zástupný symbol pro obrázek snímku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539" tIns="45769" rIns="91539" bIns="45769" rtlCol="0" anchor="ctr"/>
          <a:lstStyle/>
          <a:p>
            <a:endParaRPr lang="cs-CZ"/>
          </a:p>
        </p:txBody>
      </p:sp>
      <p:sp>
        <p:nvSpPr>
          <p:cNvPr id="5" name="Zástupný symbol pro poznámky 4"/>
          <p:cNvSpPr>
            <a:spLocks noGrp="1"/>
          </p:cNvSpPr>
          <p:nvPr>
            <p:ph type="body" sz="quarter" idx="3"/>
          </p:nvPr>
        </p:nvSpPr>
        <p:spPr>
          <a:xfrm>
            <a:off x="680562" y="4783307"/>
            <a:ext cx="5444490" cy="3913615"/>
          </a:xfrm>
          <a:prstGeom prst="rect">
            <a:avLst/>
          </a:prstGeom>
        </p:spPr>
        <p:txBody>
          <a:bodyPr vert="horz" lIns="91539" tIns="45769" rIns="91539" bIns="45769"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1" y="9440648"/>
            <a:ext cx="2949099" cy="498692"/>
          </a:xfrm>
          <a:prstGeom prst="rect">
            <a:avLst/>
          </a:prstGeom>
        </p:spPr>
        <p:txBody>
          <a:bodyPr vert="horz" lIns="91539" tIns="45769" rIns="91539" bIns="45769"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4941" y="9440648"/>
            <a:ext cx="2949099" cy="498692"/>
          </a:xfrm>
          <a:prstGeom prst="rect">
            <a:avLst/>
          </a:prstGeom>
        </p:spPr>
        <p:txBody>
          <a:bodyPr vert="horz" lIns="91539" tIns="45769" rIns="91539" bIns="45769" rtlCol="0" anchor="b"/>
          <a:lstStyle>
            <a:lvl1pPr algn="r">
              <a:defRPr sz="1200"/>
            </a:lvl1pPr>
          </a:lstStyle>
          <a:p>
            <a:fld id="{05230106-9095-4C92-93AC-0B0EE59A955F}" type="slidenum">
              <a:rPr lang="cs-CZ" smtClean="0"/>
              <a:t>‹#›</a:t>
            </a:fld>
            <a:endParaRPr lang="cs-CZ"/>
          </a:p>
        </p:txBody>
      </p:sp>
    </p:spTree>
    <p:extLst>
      <p:ext uri="{BB962C8B-B14F-4D97-AF65-F5344CB8AC3E}">
        <p14:creationId xmlns:p14="http://schemas.microsoft.com/office/powerpoint/2010/main" val="2914546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230106-9095-4C92-93AC-0B0EE59A955F}" type="slidenum">
              <a:rPr lang="cs-CZ" smtClean="0"/>
              <a:t>1</a:t>
            </a:fld>
            <a:endParaRPr lang="cs-CZ"/>
          </a:p>
        </p:txBody>
      </p:sp>
    </p:spTree>
    <p:extLst>
      <p:ext uri="{BB962C8B-B14F-4D97-AF65-F5344CB8AC3E}">
        <p14:creationId xmlns:p14="http://schemas.microsoft.com/office/powerpoint/2010/main" val="2390653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5230106-9095-4C92-93AC-0B0EE59A955F}" type="slidenum">
              <a:rPr lang="cs-CZ" smtClean="0">
                <a:solidFill>
                  <a:prstClr val="black"/>
                </a:solidFill>
              </a:rPr>
              <a:pPr/>
              <a:t>2</a:t>
            </a:fld>
            <a:endParaRPr lang="cs-CZ">
              <a:solidFill>
                <a:prstClr val="black"/>
              </a:solidFill>
            </a:endParaRPr>
          </a:p>
        </p:txBody>
      </p:sp>
    </p:spTree>
    <p:extLst>
      <p:ext uri="{BB962C8B-B14F-4D97-AF65-F5344CB8AC3E}">
        <p14:creationId xmlns:p14="http://schemas.microsoft.com/office/powerpoint/2010/main" val="2610300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5230106-9095-4C92-93AC-0B0EE59A955F}" type="slidenum">
              <a:rPr lang="cs-CZ" smtClean="0"/>
              <a:t>3</a:t>
            </a:fld>
            <a:endParaRPr lang="cs-CZ"/>
          </a:p>
        </p:txBody>
      </p:sp>
    </p:spTree>
    <p:extLst>
      <p:ext uri="{BB962C8B-B14F-4D97-AF65-F5344CB8AC3E}">
        <p14:creationId xmlns:p14="http://schemas.microsoft.com/office/powerpoint/2010/main" val="623659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05230106-9095-4C92-93AC-0B0EE59A955F}" type="slidenum">
              <a:rPr lang="cs-CZ" smtClean="0"/>
              <a:t>7</a:t>
            </a:fld>
            <a:endParaRPr lang="cs-CZ"/>
          </a:p>
        </p:txBody>
      </p:sp>
    </p:spTree>
    <p:extLst>
      <p:ext uri="{BB962C8B-B14F-4D97-AF65-F5344CB8AC3E}">
        <p14:creationId xmlns:p14="http://schemas.microsoft.com/office/powerpoint/2010/main" val="3748512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05230106-9095-4C92-93AC-0B0EE59A955F}" type="slidenum">
              <a:rPr lang="cs-CZ" smtClean="0"/>
              <a:t>8</a:t>
            </a:fld>
            <a:endParaRPr lang="cs-CZ"/>
          </a:p>
        </p:txBody>
      </p:sp>
    </p:spTree>
    <p:extLst>
      <p:ext uri="{BB962C8B-B14F-4D97-AF65-F5344CB8AC3E}">
        <p14:creationId xmlns:p14="http://schemas.microsoft.com/office/powerpoint/2010/main" val="2800784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1F964634-C259-4E84-8FC6-EBF615FA9A91}"/>
              </a:ext>
            </a:extLst>
          </p:cNvPr>
          <p:cNvSpPr>
            <a:spLocks noGrp="1" noChangeArrowheads="1"/>
          </p:cNvSpPr>
          <p:nvPr>
            <p:ph type="sldNum" sz="quarter" idx="5"/>
          </p:nvPr>
        </p:nvSpPr>
        <p:spPr>
          <a:noFill/>
        </p:spPr>
        <p:txBody>
          <a:bodyPr/>
          <a:lstStyle>
            <a:lvl1pPr defTabSz="925513">
              <a:defRPr sz="2400">
                <a:solidFill>
                  <a:schemeClr val="tx1"/>
                </a:solidFill>
                <a:latin typeface="Times New Roman" panose="02020603050405020304" pitchFamily="18" charset="0"/>
              </a:defRPr>
            </a:lvl1pPr>
            <a:lvl2pPr marL="742950" indent="-285750" defTabSz="925513">
              <a:defRPr sz="2400">
                <a:solidFill>
                  <a:schemeClr val="tx1"/>
                </a:solidFill>
                <a:latin typeface="Times New Roman" panose="02020603050405020304" pitchFamily="18" charset="0"/>
              </a:defRPr>
            </a:lvl2pPr>
            <a:lvl3pPr marL="1144588" indent="-228600" defTabSz="925513">
              <a:defRPr sz="2400">
                <a:solidFill>
                  <a:schemeClr val="tx1"/>
                </a:solidFill>
                <a:latin typeface="Times New Roman" panose="02020603050405020304" pitchFamily="18" charset="0"/>
              </a:defRPr>
            </a:lvl3pPr>
            <a:lvl4pPr marL="1601788" indent="-228600" defTabSz="925513">
              <a:defRPr sz="2400">
                <a:solidFill>
                  <a:schemeClr val="tx1"/>
                </a:solidFill>
                <a:latin typeface="Times New Roman" panose="02020603050405020304" pitchFamily="18" charset="0"/>
              </a:defRPr>
            </a:lvl4pPr>
            <a:lvl5pPr marL="2058988" indent="-228600" defTabSz="925513">
              <a:defRPr sz="2400">
                <a:solidFill>
                  <a:schemeClr val="tx1"/>
                </a:solidFill>
                <a:latin typeface="Times New Roman" panose="02020603050405020304" pitchFamily="18" charset="0"/>
              </a:defRPr>
            </a:lvl5pPr>
            <a:lvl6pPr marL="2516188" indent="-228600" defTabSz="925513" eaLnBrk="0" fontAlgn="base" hangingPunct="0">
              <a:spcBef>
                <a:spcPct val="0"/>
              </a:spcBef>
              <a:spcAft>
                <a:spcPct val="0"/>
              </a:spcAft>
              <a:defRPr sz="2400">
                <a:solidFill>
                  <a:schemeClr val="tx1"/>
                </a:solidFill>
                <a:latin typeface="Times New Roman" panose="02020603050405020304" pitchFamily="18" charset="0"/>
              </a:defRPr>
            </a:lvl6pPr>
            <a:lvl7pPr marL="2973388" indent="-228600" defTabSz="925513" eaLnBrk="0" fontAlgn="base" hangingPunct="0">
              <a:spcBef>
                <a:spcPct val="0"/>
              </a:spcBef>
              <a:spcAft>
                <a:spcPct val="0"/>
              </a:spcAft>
              <a:defRPr sz="2400">
                <a:solidFill>
                  <a:schemeClr val="tx1"/>
                </a:solidFill>
                <a:latin typeface="Times New Roman" panose="02020603050405020304" pitchFamily="18" charset="0"/>
              </a:defRPr>
            </a:lvl7pPr>
            <a:lvl8pPr marL="3430588" indent="-228600" defTabSz="925513" eaLnBrk="0" fontAlgn="base" hangingPunct="0">
              <a:spcBef>
                <a:spcPct val="0"/>
              </a:spcBef>
              <a:spcAft>
                <a:spcPct val="0"/>
              </a:spcAft>
              <a:defRPr sz="2400">
                <a:solidFill>
                  <a:schemeClr val="tx1"/>
                </a:solidFill>
                <a:latin typeface="Times New Roman" panose="02020603050405020304" pitchFamily="18" charset="0"/>
              </a:defRPr>
            </a:lvl8pPr>
            <a:lvl9pPr marL="3887788" indent="-228600" defTabSz="925513" eaLnBrk="0" fontAlgn="base" hangingPunct="0">
              <a:spcBef>
                <a:spcPct val="0"/>
              </a:spcBef>
              <a:spcAft>
                <a:spcPct val="0"/>
              </a:spcAft>
              <a:defRPr sz="2400">
                <a:solidFill>
                  <a:schemeClr val="tx1"/>
                </a:solidFill>
                <a:latin typeface="Times New Roman" panose="02020603050405020304" pitchFamily="18" charset="0"/>
              </a:defRPr>
            </a:lvl9pPr>
          </a:lstStyle>
          <a:p>
            <a:fld id="{58A2C949-6FC7-45A3-9050-C3C17D378926}" type="slidenum">
              <a:rPr lang="en-GB" altLang="en-US" sz="1200" smtClean="0"/>
              <a:pPr/>
              <a:t>12</a:t>
            </a:fld>
            <a:endParaRPr lang="en-GB" altLang="en-US" sz="1200"/>
          </a:p>
        </p:txBody>
      </p:sp>
      <p:sp>
        <p:nvSpPr>
          <p:cNvPr id="16387" name="Rectangle 2">
            <a:extLst>
              <a:ext uri="{FF2B5EF4-FFF2-40B4-BE49-F238E27FC236}">
                <a16:creationId xmlns:a16="http://schemas.microsoft.com/office/drawing/2014/main" id="{4B02AFEF-F166-4F67-8422-F35B3B5BE4F9}"/>
              </a:ext>
            </a:extLst>
          </p:cNvPr>
          <p:cNvSpPr>
            <a:spLocks noGrp="1" noRot="1" noChangeAspect="1" noChangeArrowheads="1" noTextEdit="1"/>
          </p:cNvSpPr>
          <p:nvPr>
            <p:ph type="sldImg"/>
          </p:nvPr>
        </p:nvSpPr>
        <p:spPr>
          <a:xfrm>
            <a:off x="920750" y="742950"/>
            <a:ext cx="4973638" cy="3729038"/>
          </a:xfrm>
          <a:ln/>
        </p:spPr>
      </p:sp>
      <p:sp>
        <p:nvSpPr>
          <p:cNvPr id="16388" name="Rectangle 3">
            <a:extLst>
              <a:ext uri="{FF2B5EF4-FFF2-40B4-BE49-F238E27FC236}">
                <a16:creationId xmlns:a16="http://schemas.microsoft.com/office/drawing/2014/main" id="{8B00672A-8BB9-4ACE-9BF1-8FE6A1DACF4C}"/>
              </a:ext>
            </a:extLst>
          </p:cNvPr>
          <p:cNvSpPr>
            <a:spLocks noGrp="1" noChangeArrowheads="1"/>
          </p:cNvSpPr>
          <p:nvPr>
            <p:ph type="body" idx="1"/>
          </p:nvPr>
        </p:nvSpPr>
        <p:spPr>
          <a:noFill/>
        </p:spPr>
        <p:txBody>
          <a:bodyPr/>
          <a:lstStyle/>
          <a:p>
            <a:r>
              <a:rPr lang="en-US" altLang="en-US"/>
              <a:t>The idea of a European Maritime Safety Agency (EMSA) originated in the late 1990s along with a number of other important European maritime safety initiatives. EMSA was set up as the regulatory agency that would provide a major source of support to the</a:t>
            </a:r>
          </a:p>
          <a:p>
            <a:r>
              <a:rPr lang="en-US" altLang="en-US"/>
              <a:t>Commission and the Member States in the field of maritime safety and prevention of pollution from ships. The Agency was established by Regulation (EC) 1406/2002 and subsequent amendments have refined and enlarged its mandate Post </a:t>
            </a:r>
            <a:r>
              <a:rPr lang="en-US" altLang="en-US" i="1"/>
              <a:t>Erika </a:t>
            </a:r>
            <a:r>
              <a:rPr lang="en-US" altLang="en-US"/>
              <a:t>2002: EMSA established The European Maritime Safety Agency has been established for the purpose of ensuring a high, uniform and effective level of maritime safety, maritime security, prevention of, and response to, pollution caused by ships as well as response to marine pollution caused by oil and gas installations.</a:t>
            </a:r>
          </a:p>
          <a:p>
            <a:pPr>
              <a:lnSpc>
                <a:spcPct val="80000"/>
              </a:lnSpc>
            </a:pPr>
            <a:r>
              <a:rPr lang="en-US" altLang="en-US"/>
              <a:t>Post </a:t>
            </a:r>
            <a:r>
              <a:rPr lang="en-US" altLang="en-US" i="1"/>
              <a:t>Prestige </a:t>
            </a:r>
            <a:r>
              <a:rPr lang="en-US" altLang="en-US"/>
              <a:t>2004: New task: Marine Pollution Response</a:t>
            </a:r>
          </a:p>
          <a:p>
            <a:r>
              <a:rPr lang="en-GB" altLang="en-US"/>
              <a:t>Budget: approx. 50 MEUR, Pollution response task: 18 MEUR</a:t>
            </a:r>
            <a:endParaRPr lang="en-IE"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05230106-9095-4C92-93AC-0B0EE59A955F}" type="slidenum">
              <a:rPr lang="cs-CZ" smtClean="0"/>
              <a:t>17</a:t>
            </a:fld>
            <a:endParaRPr lang="cs-CZ"/>
          </a:p>
        </p:txBody>
      </p:sp>
    </p:spTree>
    <p:extLst>
      <p:ext uri="{BB962C8B-B14F-4D97-AF65-F5344CB8AC3E}">
        <p14:creationId xmlns:p14="http://schemas.microsoft.com/office/powerpoint/2010/main" val="6532362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9.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20.jpg"/><Relationship Id="rId4" Type="http://schemas.openxmlformats.org/officeDocument/2006/relationships/image" Target="../media/image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21.jpg"/><Relationship Id="rId4"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3.xml"/><Relationship Id="rId4" Type="http://schemas.openxmlformats.org/officeDocument/2006/relationships/image" Target="../media/image2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Master" Target="../slideMasters/slideMaster3.xml"/><Relationship Id="rId4" Type="http://schemas.openxmlformats.org/officeDocument/2006/relationships/image" Target="../media/image25.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png"/><Relationship Id="rId1" Type="http://schemas.openxmlformats.org/officeDocument/2006/relationships/slideMaster" Target="../slideMasters/slideMaster3.xml"/><Relationship Id="rId4"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png"/><Relationship Id="rId1" Type="http://schemas.openxmlformats.org/officeDocument/2006/relationships/slideMaster" Target="../slideMasters/slideMaster3.xml"/><Relationship Id="rId4" Type="http://schemas.openxmlformats.org/officeDocument/2006/relationships/image" Target="../media/image29.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3.xml"/><Relationship Id="rId5" Type="http://schemas.openxmlformats.org/officeDocument/2006/relationships/image" Target="../media/image30.png"/><Relationship Id="rId4" Type="http://schemas.openxmlformats.org/officeDocument/2006/relationships/image" Target="../media/image25.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png"/><Relationship Id="rId1" Type="http://schemas.openxmlformats.org/officeDocument/2006/relationships/slideMaster" Target="../slideMasters/slideMaster3.xml"/><Relationship Id="rId4" Type="http://schemas.openxmlformats.org/officeDocument/2006/relationships/image" Target="../media/image29.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Úvodní snímek">
    <p:spTree>
      <p:nvGrpSpPr>
        <p:cNvPr id="1" name=""/>
        <p:cNvGrpSpPr/>
        <p:nvPr/>
      </p:nvGrpSpPr>
      <p:grpSpPr>
        <a:xfrm>
          <a:off x="0" y="0"/>
          <a:ext cx="0" cy="0"/>
          <a:chOff x="0" y="0"/>
          <a:chExt cx="0" cy="0"/>
        </a:xfrm>
      </p:grpSpPr>
      <p:sp>
        <p:nvSpPr>
          <p:cNvPr id="19" name="Zástupný symbol pro text 18"/>
          <p:cNvSpPr>
            <a:spLocks noGrp="1"/>
          </p:cNvSpPr>
          <p:nvPr>
            <p:ph type="body" sz="quarter" idx="11"/>
          </p:nvPr>
        </p:nvSpPr>
        <p:spPr>
          <a:xfrm>
            <a:off x="540000" y="5728811"/>
            <a:ext cx="4724400" cy="576739"/>
          </a:xfrm>
        </p:spPr>
        <p:txBody>
          <a:bodyPr anchor="b">
            <a:normAutofit/>
          </a:bodyPr>
          <a:lstStyle>
            <a:lvl1pPr>
              <a:defRPr sz="1800" b="0">
                <a:solidFill>
                  <a:srgbClr val="5A666D"/>
                </a:solidFill>
              </a:defRPr>
            </a:lvl1pPr>
          </a:lstStyle>
          <a:p>
            <a:pPr lvl="0"/>
            <a:r>
              <a:rPr lang="en-US"/>
              <a:t>Click to edit Master text styles</a:t>
            </a:r>
          </a:p>
        </p:txBody>
      </p:sp>
      <p:sp>
        <p:nvSpPr>
          <p:cNvPr id="17" name="Zástupný symbol pro text 16"/>
          <p:cNvSpPr>
            <a:spLocks noGrp="1"/>
          </p:cNvSpPr>
          <p:nvPr>
            <p:ph type="body" sz="quarter" idx="10"/>
          </p:nvPr>
        </p:nvSpPr>
        <p:spPr>
          <a:xfrm>
            <a:off x="540000" y="4909661"/>
            <a:ext cx="5057775" cy="819150"/>
          </a:xfrm>
        </p:spPr>
        <p:txBody>
          <a:bodyPr anchor="b">
            <a:normAutofit/>
          </a:bodyPr>
          <a:lstStyle>
            <a:lvl1pPr>
              <a:defRPr sz="2400" b="0">
                <a:solidFill>
                  <a:srgbClr val="5A666D"/>
                </a:solidFill>
              </a:defRPr>
            </a:lvl1pPr>
          </a:lstStyle>
          <a:p>
            <a:pPr lvl="0"/>
            <a:r>
              <a:rPr lang="en-US"/>
              <a:t>Click to edit Master text styles</a:t>
            </a:r>
          </a:p>
        </p:txBody>
      </p:sp>
      <p:pic>
        <p:nvPicPr>
          <p:cNvPr id="10" name="Obrázek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36035" cy="4257081"/>
          </a:xfrm>
          <a:prstGeom prst="rect">
            <a:avLst/>
          </a:prstGeom>
        </p:spPr>
      </p:pic>
      <p:sp>
        <p:nvSpPr>
          <p:cNvPr id="2" name="Title 1"/>
          <p:cNvSpPr>
            <a:spLocks noGrp="1"/>
          </p:cNvSpPr>
          <p:nvPr>
            <p:ph type="ctrTitle"/>
          </p:nvPr>
        </p:nvSpPr>
        <p:spPr>
          <a:xfrm>
            <a:off x="540000" y="969963"/>
            <a:ext cx="8064000" cy="2327275"/>
          </a:xfrm>
        </p:spPr>
        <p:txBody>
          <a:bodyPr anchor="b">
            <a:normAutofit/>
          </a:bodyPr>
          <a:lstStyle>
            <a:lvl1pPr algn="l">
              <a:defRPr sz="4800">
                <a:solidFill>
                  <a:srgbClr val="5A666D"/>
                </a:solidFill>
              </a:defRPr>
            </a:lvl1pPr>
          </a:lstStyle>
          <a:p>
            <a:r>
              <a:rPr lang="en-US"/>
              <a:t>Click to edit Master title style</a:t>
            </a:r>
            <a:endParaRPr lang="en-US" dirty="0"/>
          </a:p>
        </p:txBody>
      </p:sp>
      <p:sp>
        <p:nvSpPr>
          <p:cNvPr id="3" name="Subtitle 2"/>
          <p:cNvSpPr>
            <a:spLocks noGrp="1"/>
          </p:cNvSpPr>
          <p:nvPr>
            <p:ph type="subTitle" idx="1"/>
          </p:nvPr>
        </p:nvSpPr>
        <p:spPr>
          <a:xfrm>
            <a:off x="540000" y="3297238"/>
            <a:ext cx="8064000" cy="807443"/>
          </a:xfrm>
        </p:spPr>
        <p:txBody>
          <a:bodyPr anchor="ctr">
            <a:normAutofit/>
          </a:bodyPr>
          <a:lstStyle>
            <a:lvl1pPr marL="0" indent="0" algn="l">
              <a:buNone/>
              <a:defRPr sz="32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Obrázek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46921" y="282140"/>
            <a:ext cx="2731320" cy="162000"/>
          </a:xfrm>
          <a:prstGeom prst="rect">
            <a:avLst/>
          </a:prstGeom>
        </p:spPr>
      </p:pic>
      <p:pic>
        <p:nvPicPr>
          <p:cNvPr id="8" name="Obrázek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048753" y="5806800"/>
            <a:ext cx="2729489" cy="509779"/>
          </a:xfrm>
          <a:prstGeom prst="rect">
            <a:avLst/>
          </a:prstGeom>
        </p:spPr>
      </p:pic>
    </p:spTree>
    <p:extLst>
      <p:ext uri="{BB962C8B-B14F-4D97-AF65-F5344CB8AC3E}">
        <p14:creationId xmlns:p14="http://schemas.microsoft.com/office/powerpoint/2010/main" val="3158976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Obj" preserve="1">
  <p:cSld name="1_Dva obsahy">
    <p:spTree>
      <p:nvGrpSpPr>
        <p:cNvPr id="1" name=""/>
        <p:cNvGrpSpPr/>
        <p:nvPr/>
      </p:nvGrpSpPr>
      <p:grpSpPr>
        <a:xfrm>
          <a:off x="0" y="0"/>
          <a:ext cx="0" cy="0"/>
          <a:chOff x="0" y="0"/>
          <a:chExt cx="0" cy="0"/>
        </a:xfrm>
      </p:grpSpPr>
      <p:pic>
        <p:nvPicPr>
          <p:cNvPr id="9" name="Obrázek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916681"/>
          </a:xfrm>
          <a:prstGeom prst="rect">
            <a:avLst/>
          </a:prstGeom>
        </p:spPr>
      </p:pic>
      <p:sp>
        <p:nvSpPr>
          <p:cNvPr id="6" name="Footer Placeholder 5"/>
          <p:cNvSpPr>
            <a:spLocks noGrp="1"/>
          </p:cNvSpPr>
          <p:nvPr>
            <p:ph type="ftr" sz="quarter" idx="11"/>
          </p:nvPr>
        </p:nvSpPr>
        <p:spPr>
          <a:xfrm>
            <a:off x="1936800" y="6356351"/>
            <a:ext cx="6141600" cy="365125"/>
          </a:xfrm>
        </p:spPr>
        <p:txBody>
          <a:bodyPr/>
          <a:lstStyle/>
          <a:p>
            <a:endParaRPr lang="cs-CZ" dirty="0"/>
          </a:p>
        </p:txBody>
      </p:sp>
      <p:sp>
        <p:nvSpPr>
          <p:cNvPr id="2" name="Title 1"/>
          <p:cNvSpPr>
            <a:spLocks noGrp="1"/>
          </p:cNvSpPr>
          <p:nvPr>
            <p:ph type="title"/>
          </p:nvPr>
        </p:nvSpPr>
        <p:spPr>
          <a:xfrm>
            <a:off x="540000" y="1"/>
            <a:ext cx="6035367" cy="90902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40000" y="1620000"/>
            <a:ext cx="38862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28902" y="1620000"/>
            <a:ext cx="38862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9F5869DD-A183-4DB1-94AF-557A5F3D5FC1}" type="slidenum">
              <a:rPr lang="cs-CZ" smtClean="0"/>
              <a:t>‹#›</a:t>
            </a:fld>
            <a:endParaRPr lang="cs-CZ"/>
          </a:p>
        </p:txBody>
      </p:sp>
      <p:pic>
        <p:nvPicPr>
          <p:cNvPr id="8" name="Obrázek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9999" y="6431912"/>
            <a:ext cx="1145134" cy="214001"/>
          </a:xfrm>
          <a:prstGeom prst="rect">
            <a:avLst/>
          </a:prstGeom>
        </p:spPr>
      </p:pic>
      <p:pic>
        <p:nvPicPr>
          <p:cNvPr id="10" name="Picture 2" descr="C:\Users\bentope\Pictures\Copernicu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0690" y="6365814"/>
            <a:ext cx="1033259" cy="346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940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9F5869DD-A183-4DB1-94AF-557A5F3D5FC1}" type="slidenum">
              <a:rPr lang="cs-CZ" smtClean="0"/>
              <a:t>‹#›</a:t>
            </a:fld>
            <a:endParaRPr lang="cs-CZ"/>
          </a:p>
        </p:txBody>
      </p:sp>
      <p:pic>
        <p:nvPicPr>
          <p:cNvPr id="6" name="Picture 2" descr="C:\Users\bentope\Pictures\Copernicu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0690" y="6365814"/>
            <a:ext cx="1033259" cy="346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057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9F5869DD-A183-4DB1-94AF-557A5F3D5FC1}" type="slidenum">
              <a:rPr lang="cs-CZ" smtClean="0"/>
              <a:t>‹#›</a:t>
            </a:fld>
            <a:endParaRPr lang="cs-CZ"/>
          </a:p>
        </p:txBody>
      </p:sp>
      <p:pic>
        <p:nvPicPr>
          <p:cNvPr id="5" name="Picture 2" descr="C:\Users\bentope\Pictures\Copernicu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0690" y="6365814"/>
            <a:ext cx="1033259" cy="346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078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6_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540000" y="1668463"/>
            <a:ext cx="8064000" cy="2327275"/>
          </a:xfrm>
        </p:spPr>
        <p:txBody>
          <a:bodyPr anchor="b">
            <a:normAutofit/>
          </a:bodyPr>
          <a:lstStyle>
            <a:lvl1pPr algn="l">
              <a:defRPr sz="4800">
                <a:solidFill>
                  <a:srgbClr val="5A666D"/>
                </a:solidFill>
              </a:defRPr>
            </a:lvl1pPr>
          </a:lstStyle>
          <a:p>
            <a:r>
              <a:rPr lang="en-US" dirty="0"/>
              <a:t>Click to edit Master title style</a:t>
            </a:r>
          </a:p>
        </p:txBody>
      </p:sp>
      <p:sp>
        <p:nvSpPr>
          <p:cNvPr id="3" name="Subtitle 2"/>
          <p:cNvSpPr>
            <a:spLocks noGrp="1"/>
          </p:cNvSpPr>
          <p:nvPr>
            <p:ph type="subTitle" idx="1" hasCustomPrompt="1"/>
          </p:nvPr>
        </p:nvSpPr>
        <p:spPr>
          <a:xfrm>
            <a:off x="253425" y="4888483"/>
            <a:ext cx="8064000" cy="807443"/>
          </a:xfrm>
        </p:spPr>
        <p:txBody>
          <a:bodyPr anchor="b">
            <a:noAutofit/>
          </a:bodyPr>
          <a:lstStyle>
            <a:lvl1pPr marL="0" indent="0" algn="l">
              <a:spcBef>
                <a:spcPts val="0"/>
              </a:spcBef>
              <a:buNone/>
              <a:defRPr sz="1800" b="1"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Email: 	copernicus@emsa.europa.eu</a:t>
            </a:r>
          </a:p>
          <a:p>
            <a:r>
              <a:rPr lang="en-GB" dirty="0"/>
              <a:t>Visit: 	</a:t>
            </a:r>
            <a:r>
              <a:rPr lang="cs-CZ" dirty="0"/>
              <a:t>emsa.europa.eu</a:t>
            </a:r>
            <a:endParaRPr lang="en-GB" dirty="0"/>
          </a:p>
          <a:p>
            <a:r>
              <a:rPr lang="en-GB" dirty="0"/>
              <a:t>	copernicus.eu</a:t>
            </a:r>
            <a:endParaRPr lang="cs-CZ"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2715" t="15323" r="2468" b="15224"/>
          <a:stretch/>
        </p:blipFill>
        <p:spPr>
          <a:xfrm>
            <a:off x="0" y="8389"/>
            <a:ext cx="9143999" cy="4739778"/>
          </a:xfrm>
          <a:prstGeom prst="rect">
            <a:avLst/>
          </a:prstGeom>
        </p:spPr>
      </p:pic>
      <p:pic>
        <p:nvPicPr>
          <p:cNvPr id="11" name="Picture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801277" y="6190003"/>
            <a:ext cx="120967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Skupina 10"/>
          <p:cNvGrpSpPr>
            <a:grpSpLocks noChangeAspect="1"/>
          </p:cNvGrpSpPr>
          <p:nvPr userDrawn="1"/>
        </p:nvGrpSpPr>
        <p:grpSpPr>
          <a:xfrm>
            <a:off x="7412307" y="6193441"/>
            <a:ext cx="1492556" cy="436036"/>
            <a:chOff x="6046373" y="5795771"/>
            <a:chExt cx="2731869" cy="798090"/>
          </a:xfrm>
        </p:grpSpPr>
        <p:pic>
          <p:nvPicPr>
            <p:cNvPr id="13" name="Obrázek 12"/>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6048753" y="5795771"/>
              <a:ext cx="2729489" cy="509779"/>
            </a:xfrm>
            <a:prstGeom prst="rect">
              <a:avLst/>
            </a:prstGeom>
          </p:spPr>
        </p:pic>
        <p:pic>
          <p:nvPicPr>
            <p:cNvPr id="14" name="Obrázek 1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6046373" y="6431956"/>
              <a:ext cx="2731868" cy="161905"/>
            </a:xfrm>
            <a:prstGeom prst="rect">
              <a:avLst/>
            </a:prstGeom>
          </p:spPr>
        </p:pic>
      </p:grpSp>
      <p:pic>
        <p:nvPicPr>
          <p:cNvPr id="19" name="Picture 1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70577" y="6019953"/>
            <a:ext cx="1129345" cy="783013"/>
          </a:xfrm>
          <a:prstGeom prst="rect">
            <a:avLst/>
          </a:prstGeom>
        </p:spPr>
      </p:pic>
      <p:sp>
        <p:nvSpPr>
          <p:cNvPr id="20" name="Rectangle 19"/>
          <p:cNvSpPr/>
          <p:nvPr userDrawn="1"/>
        </p:nvSpPr>
        <p:spPr>
          <a:xfrm>
            <a:off x="5606474" y="4399670"/>
            <a:ext cx="3441968" cy="246221"/>
          </a:xfrm>
          <a:prstGeom prst="rect">
            <a:avLst/>
          </a:prstGeom>
        </p:spPr>
        <p:txBody>
          <a:bodyPr vert="horz" wrap="none">
            <a:spAutoFit/>
          </a:bodyPr>
          <a:lstStyle/>
          <a:p>
            <a:r>
              <a:rPr lang="en-IE" sz="1000" dirty="0">
                <a:solidFill>
                  <a:schemeClr val="tx1">
                    <a:lumMod val="50000"/>
                    <a:lumOff val="50000"/>
                  </a:schemeClr>
                </a:solidFill>
                <a:latin typeface="Arial" panose="020B0604020202020204" pitchFamily="34" charset="0"/>
                <a:cs typeface="Arial" panose="020B0604020202020204" pitchFamily="34" charset="0"/>
              </a:rPr>
              <a:t>Image credit: European Space Imaging/DigitalGlobe 2015</a:t>
            </a:r>
          </a:p>
        </p:txBody>
      </p:sp>
    </p:spTree>
    <p:extLst>
      <p:ext uri="{BB962C8B-B14F-4D97-AF65-F5344CB8AC3E}">
        <p14:creationId xmlns:p14="http://schemas.microsoft.com/office/powerpoint/2010/main" val="1766537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9" name="Zástupný symbol pro text 18"/>
          <p:cNvSpPr>
            <a:spLocks noGrp="1"/>
          </p:cNvSpPr>
          <p:nvPr>
            <p:ph type="body" sz="quarter" idx="11" hasCustomPrompt="1"/>
          </p:nvPr>
        </p:nvSpPr>
        <p:spPr>
          <a:xfrm>
            <a:off x="540000" y="5728813"/>
            <a:ext cx="4724400" cy="576739"/>
          </a:xfrm>
        </p:spPr>
        <p:txBody>
          <a:bodyPr anchor="b">
            <a:normAutofit/>
          </a:bodyPr>
          <a:lstStyle>
            <a:lvl1pPr>
              <a:defRPr sz="1350" b="0">
                <a:solidFill>
                  <a:srgbClr val="5A666D"/>
                </a:solidFill>
              </a:defRPr>
            </a:lvl1pPr>
          </a:lstStyle>
          <a:p>
            <a:pPr lvl="0"/>
            <a:r>
              <a:rPr lang="en-GB" dirty="0"/>
              <a:t>Insert text</a:t>
            </a:r>
          </a:p>
        </p:txBody>
      </p:sp>
      <p:sp>
        <p:nvSpPr>
          <p:cNvPr id="17" name="Zástupný symbol pro text 16"/>
          <p:cNvSpPr>
            <a:spLocks noGrp="1"/>
          </p:cNvSpPr>
          <p:nvPr>
            <p:ph type="body" sz="quarter" idx="10" hasCustomPrompt="1"/>
          </p:nvPr>
        </p:nvSpPr>
        <p:spPr>
          <a:xfrm>
            <a:off x="540001" y="4909661"/>
            <a:ext cx="5057775" cy="819150"/>
          </a:xfrm>
        </p:spPr>
        <p:txBody>
          <a:bodyPr anchor="b">
            <a:normAutofit/>
          </a:bodyPr>
          <a:lstStyle>
            <a:lvl1pPr>
              <a:defRPr sz="1800" b="0">
                <a:solidFill>
                  <a:srgbClr val="5A666D"/>
                </a:solidFill>
              </a:defRPr>
            </a:lvl1pPr>
          </a:lstStyle>
          <a:p>
            <a:pPr lvl="0"/>
            <a:r>
              <a:rPr lang="en-GB" dirty="0"/>
              <a:t>Insert text</a:t>
            </a:r>
          </a:p>
        </p:txBody>
      </p:sp>
      <p:pic>
        <p:nvPicPr>
          <p:cNvPr id="10" name="Obrázek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2"/>
            <a:ext cx="9136035" cy="4257081"/>
          </a:xfrm>
          <a:prstGeom prst="rect">
            <a:avLst/>
          </a:prstGeom>
        </p:spPr>
      </p:pic>
      <p:sp>
        <p:nvSpPr>
          <p:cNvPr id="2" name="Title 1"/>
          <p:cNvSpPr>
            <a:spLocks noGrp="1"/>
          </p:cNvSpPr>
          <p:nvPr>
            <p:ph type="ctrTitle" hasCustomPrompt="1"/>
          </p:nvPr>
        </p:nvSpPr>
        <p:spPr>
          <a:xfrm>
            <a:off x="540000" y="969965"/>
            <a:ext cx="8064000" cy="2327275"/>
          </a:xfrm>
        </p:spPr>
        <p:txBody>
          <a:bodyPr anchor="b">
            <a:normAutofit/>
          </a:bodyPr>
          <a:lstStyle>
            <a:lvl1pPr algn="l">
              <a:defRPr sz="3600">
                <a:solidFill>
                  <a:srgbClr val="5A666D"/>
                </a:solidFill>
              </a:defRPr>
            </a:lvl1pPr>
          </a:lstStyle>
          <a:p>
            <a:r>
              <a:rPr lang="en-GB" dirty="0"/>
              <a:t>This is the title page</a:t>
            </a:r>
            <a:br>
              <a:rPr lang="en-GB" dirty="0"/>
            </a:br>
            <a:r>
              <a:rPr lang="en-GB" dirty="0"/>
              <a:t>for the whole presentation</a:t>
            </a:r>
            <a:br>
              <a:rPr lang="en-GB" dirty="0"/>
            </a:br>
            <a:r>
              <a:rPr lang="en-GB" dirty="0"/>
              <a:t>in three lines maximum</a:t>
            </a:r>
          </a:p>
        </p:txBody>
      </p:sp>
      <p:sp>
        <p:nvSpPr>
          <p:cNvPr id="3" name="Subtitle 2"/>
          <p:cNvSpPr>
            <a:spLocks noGrp="1"/>
          </p:cNvSpPr>
          <p:nvPr>
            <p:ph type="subTitle" idx="1" hasCustomPrompt="1"/>
          </p:nvPr>
        </p:nvSpPr>
        <p:spPr>
          <a:xfrm>
            <a:off x="540000" y="3297240"/>
            <a:ext cx="8064000" cy="807443"/>
          </a:xfrm>
        </p:spPr>
        <p:txBody>
          <a:bodyPr anchor="ctr">
            <a:normAutofit/>
          </a:bodyPr>
          <a:lstStyle>
            <a:lvl1pPr marL="0" indent="0" algn="l">
              <a:buNone/>
              <a:defRPr sz="2400" b="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Subtitle in one line maximum</a:t>
            </a:r>
          </a:p>
        </p:txBody>
      </p:sp>
      <p:pic>
        <p:nvPicPr>
          <p:cNvPr id="7" name="Obrázek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46921" y="282140"/>
            <a:ext cx="2731320" cy="162000"/>
          </a:xfrm>
          <a:prstGeom prst="rect">
            <a:avLst/>
          </a:prstGeom>
        </p:spPr>
      </p:pic>
      <p:pic>
        <p:nvPicPr>
          <p:cNvPr id="8" name="Obrázek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48754" y="5806802"/>
            <a:ext cx="2729489" cy="509779"/>
          </a:xfrm>
          <a:prstGeom prst="rect">
            <a:avLst/>
          </a:prstGeom>
        </p:spPr>
      </p:pic>
    </p:spTree>
    <p:extLst>
      <p:ext uri="{BB962C8B-B14F-4D97-AF65-F5344CB8AC3E}">
        <p14:creationId xmlns:p14="http://schemas.microsoft.com/office/powerpoint/2010/main" val="418756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2"/>
            <a:ext cx="9138321" cy="4257081"/>
          </a:xfrm>
          <a:prstGeom prst="rect">
            <a:avLst/>
          </a:prstGeom>
        </p:spPr>
      </p:pic>
      <p:sp>
        <p:nvSpPr>
          <p:cNvPr id="2" name="Title 1"/>
          <p:cNvSpPr>
            <a:spLocks noGrp="1"/>
          </p:cNvSpPr>
          <p:nvPr>
            <p:ph type="ctrTitle" hasCustomPrompt="1"/>
          </p:nvPr>
        </p:nvSpPr>
        <p:spPr>
          <a:xfrm>
            <a:off x="540000" y="969965"/>
            <a:ext cx="8064000" cy="2327275"/>
          </a:xfrm>
        </p:spPr>
        <p:txBody>
          <a:bodyPr anchor="b">
            <a:normAutofit/>
          </a:bodyPr>
          <a:lstStyle>
            <a:lvl1pPr algn="l">
              <a:defRPr sz="3600">
                <a:solidFill>
                  <a:srgbClr val="5A666D"/>
                </a:solidFill>
              </a:defRPr>
            </a:lvl1pPr>
          </a:lstStyle>
          <a:p>
            <a:r>
              <a:rPr lang="en-GB" dirty="0"/>
              <a:t>This is the title page</a:t>
            </a:r>
            <a:br>
              <a:rPr lang="en-GB" dirty="0"/>
            </a:br>
            <a:r>
              <a:rPr lang="en-GB" dirty="0"/>
              <a:t>for the whole presentation</a:t>
            </a:r>
            <a:br>
              <a:rPr lang="en-GB" dirty="0"/>
            </a:br>
            <a:r>
              <a:rPr lang="en-GB" dirty="0"/>
              <a:t>in three lines maximum</a:t>
            </a:r>
          </a:p>
        </p:txBody>
      </p:sp>
      <p:sp>
        <p:nvSpPr>
          <p:cNvPr id="3" name="Subtitle 2"/>
          <p:cNvSpPr>
            <a:spLocks noGrp="1"/>
          </p:cNvSpPr>
          <p:nvPr>
            <p:ph type="subTitle" idx="1" hasCustomPrompt="1"/>
          </p:nvPr>
        </p:nvSpPr>
        <p:spPr>
          <a:xfrm>
            <a:off x="540000" y="3297240"/>
            <a:ext cx="8064000" cy="807443"/>
          </a:xfrm>
        </p:spPr>
        <p:txBody>
          <a:bodyPr anchor="ctr">
            <a:normAutofit/>
          </a:bodyPr>
          <a:lstStyle>
            <a:lvl1pPr marL="0" indent="0" algn="l">
              <a:buNone/>
              <a:defRPr sz="2400" b="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Subtitle in one line maximum</a:t>
            </a:r>
          </a:p>
        </p:txBody>
      </p:sp>
      <p:pic>
        <p:nvPicPr>
          <p:cNvPr id="7" name="Obrázek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46921" y="282140"/>
            <a:ext cx="2731320" cy="162000"/>
          </a:xfrm>
          <a:prstGeom prst="rect">
            <a:avLst/>
          </a:prstGeom>
        </p:spPr>
      </p:pic>
      <p:pic>
        <p:nvPicPr>
          <p:cNvPr id="8" name="Obrázek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48754" y="5806802"/>
            <a:ext cx="2729489" cy="509779"/>
          </a:xfrm>
          <a:prstGeom prst="rect">
            <a:avLst/>
          </a:prstGeom>
        </p:spPr>
      </p:pic>
      <p:sp>
        <p:nvSpPr>
          <p:cNvPr id="9" name="Zástupný symbol pro text 18"/>
          <p:cNvSpPr>
            <a:spLocks noGrp="1"/>
          </p:cNvSpPr>
          <p:nvPr>
            <p:ph type="body" sz="quarter" idx="11" hasCustomPrompt="1"/>
          </p:nvPr>
        </p:nvSpPr>
        <p:spPr>
          <a:xfrm>
            <a:off x="540000" y="5728813"/>
            <a:ext cx="4724400" cy="576739"/>
          </a:xfrm>
        </p:spPr>
        <p:txBody>
          <a:bodyPr anchor="b">
            <a:normAutofit/>
          </a:bodyPr>
          <a:lstStyle>
            <a:lvl1pPr>
              <a:defRPr sz="1350" b="0">
                <a:solidFill>
                  <a:srgbClr val="5A666D"/>
                </a:solidFill>
              </a:defRPr>
            </a:lvl1pPr>
          </a:lstStyle>
          <a:p>
            <a:pPr lvl="0"/>
            <a:r>
              <a:rPr lang="en-GB" dirty="0"/>
              <a:t>Insert text</a:t>
            </a:r>
          </a:p>
        </p:txBody>
      </p:sp>
      <p:sp>
        <p:nvSpPr>
          <p:cNvPr id="11" name="Zástupný symbol pro text 16"/>
          <p:cNvSpPr>
            <a:spLocks noGrp="1"/>
          </p:cNvSpPr>
          <p:nvPr>
            <p:ph type="body" sz="quarter" idx="10" hasCustomPrompt="1"/>
          </p:nvPr>
        </p:nvSpPr>
        <p:spPr>
          <a:xfrm>
            <a:off x="540001" y="4909661"/>
            <a:ext cx="5057775" cy="819150"/>
          </a:xfrm>
        </p:spPr>
        <p:txBody>
          <a:bodyPr anchor="b">
            <a:normAutofit/>
          </a:bodyPr>
          <a:lstStyle>
            <a:lvl1pPr>
              <a:defRPr sz="1800" b="0">
                <a:solidFill>
                  <a:srgbClr val="5A666D"/>
                </a:solidFill>
              </a:defRPr>
            </a:lvl1pPr>
          </a:lstStyle>
          <a:p>
            <a:pPr lvl="0"/>
            <a:r>
              <a:rPr lang="en-GB" dirty="0"/>
              <a:t>Insert text</a:t>
            </a:r>
          </a:p>
        </p:txBody>
      </p:sp>
    </p:spTree>
    <p:extLst>
      <p:ext uri="{BB962C8B-B14F-4D97-AF65-F5344CB8AC3E}">
        <p14:creationId xmlns:p14="http://schemas.microsoft.com/office/powerpoint/2010/main" val="2560162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pic>
        <p:nvPicPr>
          <p:cNvPr id="5" name="Obrázek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2"/>
            <a:ext cx="9137391" cy="4257427"/>
          </a:xfrm>
          <a:prstGeom prst="rect">
            <a:avLst/>
          </a:prstGeom>
        </p:spPr>
      </p:pic>
      <p:pic>
        <p:nvPicPr>
          <p:cNvPr id="6" name="Obrázek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46921" y="282140"/>
            <a:ext cx="2731320" cy="162000"/>
          </a:xfrm>
          <a:prstGeom prst="rect">
            <a:avLst/>
          </a:prstGeom>
        </p:spPr>
      </p:pic>
      <p:sp>
        <p:nvSpPr>
          <p:cNvPr id="2" name="Title 1"/>
          <p:cNvSpPr>
            <a:spLocks noGrp="1"/>
          </p:cNvSpPr>
          <p:nvPr>
            <p:ph type="ctrTitle" hasCustomPrompt="1"/>
          </p:nvPr>
        </p:nvSpPr>
        <p:spPr>
          <a:xfrm>
            <a:off x="540000" y="969965"/>
            <a:ext cx="8064000" cy="2327275"/>
          </a:xfrm>
        </p:spPr>
        <p:txBody>
          <a:bodyPr anchor="b">
            <a:normAutofit/>
          </a:bodyPr>
          <a:lstStyle>
            <a:lvl1pPr algn="l">
              <a:defRPr sz="3600">
                <a:solidFill>
                  <a:schemeClr val="bg1"/>
                </a:solidFill>
              </a:defRPr>
            </a:lvl1pPr>
          </a:lstStyle>
          <a:p>
            <a:r>
              <a:rPr lang="en-GB" dirty="0"/>
              <a:t>This is the title page</a:t>
            </a:r>
            <a:br>
              <a:rPr lang="en-GB" dirty="0"/>
            </a:br>
            <a:r>
              <a:rPr lang="en-GB" dirty="0"/>
              <a:t>for the whole presentation</a:t>
            </a:r>
            <a:br>
              <a:rPr lang="en-GB" dirty="0"/>
            </a:br>
            <a:r>
              <a:rPr lang="en-GB" dirty="0"/>
              <a:t>in three lines maximum</a:t>
            </a:r>
          </a:p>
        </p:txBody>
      </p:sp>
      <p:sp>
        <p:nvSpPr>
          <p:cNvPr id="3" name="Subtitle 2"/>
          <p:cNvSpPr>
            <a:spLocks noGrp="1"/>
          </p:cNvSpPr>
          <p:nvPr>
            <p:ph type="subTitle" idx="1" hasCustomPrompt="1"/>
          </p:nvPr>
        </p:nvSpPr>
        <p:spPr>
          <a:xfrm>
            <a:off x="540000" y="3297240"/>
            <a:ext cx="8064000" cy="807443"/>
          </a:xfrm>
        </p:spPr>
        <p:txBody>
          <a:bodyPr anchor="ctr">
            <a:normAutofit/>
          </a:bodyPr>
          <a:lstStyle>
            <a:lvl1pPr marL="0" indent="0" algn="l">
              <a:buNone/>
              <a:defRPr sz="2400" b="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Subtitle in one line maximum</a:t>
            </a:r>
          </a:p>
        </p:txBody>
      </p:sp>
      <p:pic>
        <p:nvPicPr>
          <p:cNvPr id="8" name="Obrázek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48754" y="5795773"/>
            <a:ext cx="2729489" cy="509779"/>
          </a:xfrm>
          <a:prstGeom prst="rect">
            <a:avLst/>
          </a:prstGeom>
        </p:spPr>
      </p:pic>
      <p:sp>
        <p:nvSpPr>
          <p:cNvPr id="9" name="Zástupný symbol pro text 18"/>
          <p:cNvSpPr>
            <a:spLocks noGrp="1"/>
          </p:cNvSpPr>
          <p:nvPr>
            <p:ph type="body" sz="quarter" idx="11" hasCustomPrompt="1"/>
          </p:nvPr>
        </p:nvSpPr>
        <p:spPr>
          <a:xfrm>
            <a:off x="540000" y="5728813"/>
            <a:ext cx="4724400" cy="576739"/>
          </a:xfrm>
        </p:spPr>
        <p:txBody>
          <a:bodyPr anchor="b">
            <a:normAutofit/>
          </a:bodyPr>
          <a:lstStyle>
            <a:lvl1pPr>
              <a:defRPr sz="1350" b="0">
                <a:solidFill>
                  <a:srgbClr val="5A666D"/>
                </a:solidFill>
              </a:defRPr>
            </a:lvl1pPr>
          </a:lstStyle>
          <a:p>
            <a:pPr lvl="0"/>
            <a:r>
              <a:rPr lang="en-GB" dirty="0"/>
              <a:t>Insert text</a:t>
            </a:r>
          </a:p>
        </p:txBody>
      </p:sp>
      <p:sp>
        <p:nvSpPr>
          <p:cNvPr id="11" name="Zástupný symbol pro text 16"/>
          <p:cNvSpPr>
            <a:spLocks noGrp="1"/>
          </p:cNvSpPr>
          <p:nvPr>
            <p:ph type="body" sz="quarter" idx="10" hasCustomPrompt="1"/>
          </p:nvPr>
        </p:nvSpPr>
        <p:spPr>
          <a:xfrm>
            <a:off x="540001" y="4909661"/>
            <a:ext cx="5057775" cy="819150"/>
          </a:xfrm>
        </p:spPr>
        <p:txBody>
          <a:bodyPr anchor="b">
            <a:normAutofit/>
          </a:bodyPr>
          <a:lstStyle>
            <a:lvl1pPr>
              <a:defRPr sz="1800" b="0">
                <a:solidFill>
                  <a:srgbClr val="5A666D"/>
                </a:solidFill>
              </a:defRPr>
            </a:lvl1pPr>
          </a:lstStyle>
          <a:p>
            <a:pPr lvl="0"/>
            <a:r>
              <a:rPr lang="en-GB" dirty="0"/>
              <a:t>Insert text</a:t>
            </a:r>
          </a:p>
        </p:txBody>
      </p:sp>
    </p:spTree>
    <p:extLst>
      <p:ext uri="{BB962C8B-B14F-4D97-AF65-F5344CB8AC3E}">
        <p14:creationId xmlns:p14="http://schemas.microsoft.com/office/powerpoint/2010/main" val="492152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9144000" cy="4257319"/>
          </a:xfrm>
          <a:prstGeom prst="rect">
            <a:avLst/>
          </a:prstGeom>
        </p:spPr>
      </p:pic>
      <p:sp>
        <p:nvSpPr>
          <p:cNvPr id="2" name="Title 1"/>
          <p:cNvSpPr>
            <a:spLocks noGrp="1"/>
          </p:cNvSpPr>
          <p:nvPr>
            <p:ph type="ctrTitle" hasCustomPrompt="1"/>
          </p:nvPr>
        </p:nvSpPr>
        <p:spPr>
          <a:xfrm>
            <a:off x="540000" y="969965"/>
            <a:ext cx="8064000" cy="2327275"/>
          </a:xfrm>
        </p:spPr>
        <p:txBody>
          <a:bodyPr anchor="b">
            <a:normAutofit/>
          </a:bodyPr>
          <a:lstStyle>
            <a:lvl1pPr algn="l">
              <a:defRPr sz="3600">
                <a:solidFill>
                  <a:schemeClr val="bg1"/>
                </a:solidFill>
              </a:defRPr>
            </a:lvl1pPr>
          </a:lstStyle>
          <a:p>
            <a:r>
              <a:rPr lang="en-GB" dirty="0"/>
              <a:t>This is the title page</a:t>
            </a:r>
            <a:br>
              <a:rPr lang="en-GB" dirty="0"/>
            </a:br>
            <a:r>
              <a:rPr lang="en-GB" dirty="0"/>
              <a:t>for the whole presentation</a:t>
            </a:r>
            <a:br>
              <a:rPr lang="en-GB" dirty="0"/>
            </a:br>
            <a:r>
              <a:rPr lang="en-GB" dirty="0"/>
              <a:t>in three lines maximum</a:t>
            </a:r>
          </a:p>
        </p:txBody>
      </p:sp>
      <p:sp>
        <p:nvSpPr>
          <p:cNvPr id="3" name="Subtitle 2"/>
          <p:cNvSpPr>
            <a:spLocks noGrp="1"/>
          </p:cNvSpPr>
          <p:nvPr>
            <p:ph type="subTitle" idx="1" hasCustomPrompt="1"/>
          </p:nvPr>
        </p:nvSpPr>
        <p:spPr>
          <a:xfrm>
            <a:off x="540000" y="3297240"/>
            <a:ext cx="8064000" cy="807443"/>
          </a:xfrm>
        </p:spPr>
        <p:txBody>
          <a:bodyPr anchor="ctr">
            <a:normAutofit/>
          </a:bodyPr>
          <a:lstStyle>
            <a:lvl1pPr marL="0" indent="0" algn="l">
              <a:buNone/>
              <a:defRPr sz="2400" b="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Subtitle in one line maximum</a:t>
            </a:r>
          </a:p>
        </p:txBody>
      </p:sp>
      <p:sp>
        <p:nvSpPr>
          <p:cNvPr id="9" name="Zástupný symbol pro text 18"/>
          <p:cNvSpPr>
            <a:spLocks noGrp="1"/>
          </p:cNvSpPr>
          <p:nvPr>
            <p:ph type="body" sz="quarter" idx="11" hasCustomPrompt="1"/>
          </p:nvPr>
        </p:nvSpPr>
        <p:spPr>
          <a:xfrm>
            <a:off x="540000" y="5728813"/>
            <a:ext cx="4724400" cy="576739"/>
          </a:xfrm>
        </p:spPr>
        <p:txBody>
          <a:bodyPr anchor="b">
            <a:normAutofit/>
          </a:bodyPr>
          <a:lstStyle>
            <a:lvl1pPr>
              <a:defRPr sz="1350" b="0">
                <a:solidFill>
                  <a:srgbClr val="5A666D"/>
                </a:solidFill>
              </a:defRPr>
            </a:lvl1pPr>
          </a:lstStyle>
          <a:p>
            <a:pPr lvl="0"/>
            <a:r>
              <a:rPr lang="en-GB" dirty="0"/>
              <a:t>Insert text</a:t>
            </a:r>
          </a:p>
        </p:txBody>
      </p:sp>
      <p:sp>
        <p:nvSpPr>
          <p:cNvPr id="11" name="Zástupný symbol pro text 16"/>
          <p:cNvSpPr>
            <a:spLocks noGrp="1"/>
          </p:cNvSpPr>
          <p:nvPr>
            <p:ph type="body" sz="quarter" idx="10" hasCustomPrompt="1"/>
          </p:nvPr>
        </p:nvSpPr>
        <p:spPr>
          <a:xfrm>
            <a:off x="540001" y="4909661"/>
            <a:ext cx="5057775" cy="819150"/>
          </a:xfrm>
        </p:spPr>
        <p:txBody>
          <a:bodyPr anchor="b">
            <a:normAutofit/>
          </a:bodyPr>
          <a:lstStyle>
            <a:lvl1pPr>
              <a:defRPr sz="1800" b="0">
                <a:solidFill>
                  <a:srgbClr val="5A666D"/>
                </a:solidFill>
              </a:defRPr>
            </a:lvl1pPr>
          </a:lstStyle>
          <a:p>
            <a:pPr lvl="0"/>
            <a:r>
              <a:rPr lang="en-GB" dirty="0"/>
              <a:t>Insert text</a:t>
            </a:r>
          </a:p>
        </p:txBody>
      </p:sp>
      <p:grpSp>
        <p:nvGrpSpPr>
          <p:cNvPr id="7" name="Skupina 6"/>
          <p:cNvGrpSpPr/>
          <p:nvPr userDrawn="1"/>
        </p:nvGrpSpPr>
        <p:grpSpPr>
          <a:xfrm>
            <a:off x="6046373" y="5507460"/>
            <a:ext cx="2731869" cy="798090"/>
            <a:chOff x="6046373" y="5795771"/>
            <a:chExt cx="2731869" cy="798090"/>
          </a:xfrm>
        </p:grpSpPr>
        <p:pic>
          <p:nvPicPr>
            <p:cNvPr id="8" name="Obrázek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48753" y="5795771"/>
              <a:ext cx="2729489" cy="509779"/>
            </a:xfrm>
            <a:prstGeom prst="rect">
              <a:avLst/>
            </a:prstGeom>
          </p:spPr>
        </p:pic>
        <p:pic>
          <p:nvPicPr>
            <p:cNvPr id="4" name="Obrázek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46373" y="6431956"/>
              <a:ext cx="2731868" cy="161905"/>
            </a:xfrm>
            <a:prstGeom prst="rect">
              <a:avLst/>
            </a:prstGeom>
          </p:spPr>
        </p:pic>
      </p:grpSp>
    </p:spTree>
    <p:extLst>
      <p:ext uri="{BB962C8B-B14F-4D97-AF65-F5344CB8AC3E}">
        <p14:creationId xmlns:p14="http://schemas.microsoft.com/office/powerpoint/2010/main" val="21601332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el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lang="en-GB" dirty="0"/>
            </a:lvl1pPr>
          </a:lstStyle>
          <a:p>
            <a:endParaRPr lang="en-GB"/>
          </a:p>
        </p:txBody>
      </p:sp>
      <p:sp>
        <p:nvSpPr>
          <p:cNvPr id="2" name="Title 1"/>
          <p:cNvSpPr>
            <a:spLocks noGrp="1"/>
          </p:cNvSpPr>
          <p:nvPr>
            <p:ph type="title" hasCustomPrompt="1"/>
          </p:nvPr>
        </p:nvSpPr>
        <p:spPr/>
        <p:txBody>
          <a:bodyPr/>
          <a:lstStyle/>
          <a:p>
            <a:r>
              <a:rPr lang="en-GB" dirty="0"/>
              <a:t>This is the title of the slide</a:t>
            </a:r>
          </a:p>
        </p:txBody>
      </p:sp>
      <p:sp>
        <p:nvSpPr>
          <p:cNvPr id="3" name="Content Placeholder 2"/>
          <p:cNvSpPr>
            <a:spLocks noGrp="1"/>
          </p:cNvSpPr>
          <p:nvPr>
            <p:ph idx="1" hasCustomPrompt="1"/>
          </p:nvPr>
        </p:nvSpPr>
        <p:spPr/>
        <p:txBody>
          <a:bodyPr/>
          <a:lstStyle>
            <a:lvl1pPr>
              <a:defRPr/>
            </a:lvl1pPr>
            <a:lvl2pPr>
              <a:defRPr/>
            </a:lvl2pPr>
            <a:lvl3pPr>
              <a:defRPr/>
            </a:lvl3pPr>
            <a:lvl4pPr>
              <a:defRPr/>
            </a:lvl4pPr>
            <a:lvl5pPr>
              <a:defRPr/>
            </a:lvl5pPr>
          </a:lstStyle>
          <a:p>
            <a:pPr lvl="0"/>
            <a:r>
              <a:rPr lang="en-GB" dirty="0"/>
              <a:t>Heading level 1</a:t>
            </a:r>
          </a:p>
          <a:p>
            <a:pPr lvl="1"/>
            <a:r>
              <a:rPr lang="en-GB" dirty="0"/>
              <a:t>Heading level 2</a:t>
            </a:r>
          </a:p>
          <a:p>
            <a:pPr lvl="2"/>
            <a:r>
              <a:rPr lang="en-GB" dirty="0"/>
              <a:t>List level 1</a:t>
            </a:r>
          </a:p>
          <a:p>
            <a:pPr lvl="3"/>
            <a:r>
              <a:rPr lang="en-GB" dirty="0"/>
              <a:t>List level 2</a:t>
            </a:r>
          </a:p>
          <a:p>
            <a:pPr lvl="4"/>
            <a:r>
              <a:rPr lang="en-GB" dirty="0"/>
              <a:t>List level 3</a:t>
            </a:r>
          </a:p>
        </p:txBody>
      </p:sp>
      <p:sp>
        <p:nvSpPr>
          <p:cNvPr id="6" name="Slide Number Placeholder 5"/>
          <p:cNvSpPr>
            <a:spLocks noGrp="1"/>
          </p:cNvSpPr>
          <p:nvPr>
            <p:ph type="sldNum" sz="quarter" idx="12"/>
          </p:nvPr>
        </p:nvSpPr>
        <p:spPr/>
        <p:txBody>
          <a:bodyPr/>
          <a:lstStyle/>
          <a:p>
            <a:fld id="{9F5869DD-A183-4DB1-94AF-557A5F3D5FC1}" type="slidenum">
              <a:rPr lang="en-GB" smtClean="0"/>
              <a:t>‹#›</a:t>
            </a:fld>
            <a:endParaRPr lang="en-GB" dirty="0"/>
          </a:p>
        </p:txBody>
      </p:sp>
    </p:spTree>
    <p:extLst>
      <p:ext uri="{BB962C8B-B14F-4D97-AF65-F5344CB8AC3E}">
        <p14:creationId xmlns:p14="http://schemas.microsoft.com/office/powerpoint/2010/main" val="5244250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Title and Content 2">
    <p:spTree>
      <p:nvGrpSpPr>
        <p:cNvPr id="1" name=""/>
        <p:cNvGrpSpPr/>
        <p:nvPr/>
      </p:nvGrpSpPr>
      <p:grpSpPr>
        <a:xfrm>
          <a:off x="0" y="0"/>
          <a:ext cx="0" cy="0"/>
          <a:chOff x="0" y="0"/>
          <a:chExt cx="0" cy="0"/>
        </a:xfrm>
      </p:grpSpPr>
      <p:pic>
        <p:nvPicPr>
          <p:cNvPr id="7" name="Obrázek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9144000" cy="916681"/>
          </a:xfrm>
          <a:prstGeom prst="rect">
            <a:avLst/>
          </a:prstGeom>
        </p:spPr>
      </p:pic>
      <p:sp>
        <p:nvSpPr>
          <p:cNvPr id="5" name="Footer Placeholder 4"/>
          <p:cNvSpPr>
            <a:spLocks noGrp="1"/>
          </p:cNvSpPr>
          <p:nvPr>
            <p:ph type="ftr" sz="quarter" idx="11"/>
          </p:nvPr>
        </p:nvSpPr>
        <p:spPr>
          <a:xfrm>
            <a:off x="1936866" y="6356353"/>
            <a:ext cx="6143105" cy="365125"/>
          </a:xfrm>
        </p:spPr>
        <p:txBody>
          <a:bodyPr/>
          <a:lstStyle>
            <a:lvl1pPr>
              <a:defRPr lang="en-GB" dirty="0"/>
            </a:lvl1pPr>
          </a:lstStyle>
          <a:p>
            <a:endParaRPr lang="en-GB"/>
          </a:p>
        </p:txBody>
      </p:sp>
      <p:sp>
        <p:nvSpPr>
          <p:cNvPr id="2" name="Title 1"/>
          <p:cNvSpPr>
            <a:spLocks noGrp="1"/>
          </p:cNvSpPr>
          <p:nvPr>
            <p:ph type="title" hasCustomPrompt="1"/>
          </p:nvPr>
        </p:nvSpPr>
        <p:spPr/>
        <p:txBody>
          <a:bodyPr/>
          <a:lstStyle/>
          <a:p>
            <a:r>
              <a:rPr lang="en-GB" dirty="0"/>
              <a:t>This is the title of the slide</a:t>
            </a:r>
          </a:p>
        </p:txBody>
      </p:sp>
      <p:sp>
        <p:nvSpPr>
          <p:cNvPr id="3" name="Content Placeholder 2"/>
          <p:cNvSpPr>
            <a:spLocks noGrp="1"/>
          </p:cNvSpPr>
          <p:nvPr>
            <p:ph idx="1" hasCustomPrompt="1"/>
          </p:nvPr>
        </p:nvSpPr>
        <p:spPr/>
        <p:txBody>
          <a:bodyPr/>
          <a:lstStyle>
            <a:lvl1pPr>
              <a:defRPr/>
            </a:lvl1pPr>
            <a:lvl2pPr>
              <a:defRPr/>
            </a:lvl2pPr>
            <a:lvl3pPr>
              <a:defRPr baseline="0"/>
            </a:lvl3pPr>
            <a:lvl4pPr>
              <a:defRPr/>
            </a:lvl4pPr>
            <a:lvl5pPr>
              <a:defRPr/>
            </a:lvl5pPr>
          </a:lstStyle>
          <a:p>
            <a:pPr lvl="0"/>
            <a:r>
              <a:rPr lang="en-GB" dirty="0"/>
              <a:t>Heading level 1</a:t>
            </a:r>
          </a:p>
          <a:p>
            <a:pPr lvl="1"/>
            <a:r>
              <a:rPr lang="en-GB" dirty="0"/>
              <a:t>Heading level 2</a:t>
            </a:r>
          </a:p>
          <a:p>
            <a:pPr lvl="2"/>
            <a:r>
              <a:rPr lang="en-GB" dirty="0"/>
              <a:t>List level 1</a:t>
            </a:r>
          </a:p>
          <a:p>
            <a:pPr lvl="3"/>
            <a:r>
              <a:rPr lang="en-GB" dirty="0"/>
              <a:t>List level 2</a:t>
            </a:r>
          </a:p>
          <a:p>
            <a:pPr lvl="4"/>
            <a:r>
              <a:rPr lang="en-GB" dirty="0"/>
              <a:t>List level 3</a:t>
            </a:r>
          </a:p>
        </p:txBody>
      </p:sp>
      <p:sp>
        <p:nvSpPr>
          <p:cNvPr id="6" name="Slide Number Placeholder 5"/>
          <p:cNvSpPr>
            <a:spLocks noGrp="1"/>
          </p:cNvSpPr>
          <p:nvPr>
            <p:ph type="sldNum" sz="quarter" idx="12"/>
          </p:nvPr>
        </p:nvSpPr>
        <p:spPr/>
        <p:txBody>
          <a:bodyPr/>
          <a:lstStyle/>
          <a:p>
            <a:fld id="{9F5869DD-A183-4DB1-94AF-557A5F3D5FC1}" type="slidenum">
              <a:rPr lang="en-GB" smtClean="0"/>
              <a:t>‹#›</a:t>
            </a:fld>
            <a:endParaRPr lang="en-GB" dirty="0"/>
          </a:p>
        </p:txBody>
      </p:sp>
      <p:pic>
        <p:nvPicPr>
          <p:cNvPr id="4" name="Obrázek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0000" y="6431914"/>
            <a:ext cx="1145134" cy="214001"/>
          </a:xfrm>
          <a:prstGeom prst="rect">
            <a:avLst/>
          </a:prstGeom>
        </p:spPr>
      </p:pic>
    </p:spTree>
    <p:extLst>
      <p:ext uri="{BB962C8B-B14F-4D97-AF65-F5344CB8AC3E}">
        <p14:creationId xmlns:p14="http://schemas.microsoft.com/office/powerpoint/2010/main" val="432159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Úvodní snímek">
    <p:spTree>
      <p:nvGrpSpPr>
        <p:cNvPr id="1" name=""/>
        <p:cNvGrpSpPr/>
        <p:nvPr/>
      </p:nvGrpSpPr>
      <p:grpSpPr>
        <a:xfrm>
          <a:off x="0" y="0"/>
          <a:ext cx="0" cy="0"/>
          <a:chOff x="0" y="0"/>
          <a:chExt cx="0" cy="0"/>
        </a:xfrm>
      </p:grpSpPr>
      <p:pic>
        <p:nvPicPr>
          <p:cNvPr id="4" name="Obrázek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38321" cy="4257081"/>
          </a:xfrm>
          <a:prstGeom prst="rect">
            <a:avLst/>
          </a:prstGeom>
        </p:spPr>
      </p:pic>
      <p:sp>
        <p:nvSpPr>
          <p:cNvPr id="2" name="Title 1"/>
          <p:cNvSpPr>
            <a:spLocks noGrp="1"/>
          </p:cNvSpPr>
          <p:nvPr>
            <p:ph type="ctrTitle"/>
          </p:nvPr>
        </p:nvSpPr>
        <p:spPr>
          <a:xfrm>
            <a:off x="540000" y="969963"/>
            <a:ext cx="8064000" cy="2327275"/>
          </a:xfrm>
        </p:spPr>
        <p:txBody>
          <a:bodyPr anchor="b">
            <a:normAutofit/>
          </a:bodyPr>
          <a:lstStyle>
            <a:lvl1pPr algn="l">
              <a:defRPr sz="4800">
                <a:solidFill>
                  <a:srgbClr val="5A666D"/>
                </a:solidFill>
              </a:defRPr>
            </a:lvl1pPr>
          </a:lstStyle>
          <a:p>
            <a:r>
              <a:rPr lang="en-US"/>
              <a:t>Click to edit Master title style</a:t>
            </a:r>
            <a:endParaRPr lang="en-US" dirty="0"/>
          </a:p>
        </p:txBody>
      </p:sp>
      <p:sp>
        <p:nvSpPr>
          <p:cNvPr id="3" name="Subtitle 2"/>
          <p:cNvSpPr>
            <a:spLocks noGrp="1"/>
          </p:cNvSpPr>
          <p:nvPr>
            <p:ph type="subTitle" idx="1"/>
          </p:nvPr>
        </p:nvSpPr>
        <p:spPr>
          <a:xfrm>
            <a:off x="540000" y="3297238"/>
            <a:ext cx="8064000" cy="807443"/>
          </a:xfrm>
        </p:spPr>
        <p:txBody>
          <a:bodyPr anchor="ctr">
            <a:normAutofit/>
          </a:bodyPr>
          <a:lstStyle>
            <a:lvl1pPr marL="0" indent="0" algn="l">
              <a:buNone/>
              <a:defRPr sz="32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Obrázek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46921" y="282140"/>
            <a:ext cx="2731320" cy="162000"/>
          </a:xfrm>
          <a:prstGeom prst="rect">
            <a:avLst/>
          </a:prstGeom>
        </p:spPr>
      </p:pic>
      <p:pic>
        <p:nvPicPr>
          <p:cNvPr id="8" name="Obrázek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048753" y="5806800"/>
            <a:ext cx="2729489" cy="509779"/>
          </a:xfrm>
          <a:prstGeom prst="rect">
            <a:avLst/>
          </a:prstGeom>
        </p:spPr>
      </p:pic>
      <p:sp>
        <p:nvSpPr>
          <p:cNvPr id="9" name="Zástupný symbol pro text 18"/>
          <p:cNvSpPr>
            <a:spLocks noGrp="1"/>
          </p:cNvSpPr>
          <p:nvPr>
            <p:ph type="body" sz="quarter" idx="11"/>
          </p:nvPr>
        </p:nvSpPr>
        <p:spPr>
          <a:xfrm>
            <a:off x="540000" y="5728811"/>
            <a:ext cx="4724400" cy="576739"/>
          </a:xfrm>
        </p:spPr>
        <p:txBody>
          <a:bodyPr anchor="b">
            <a:normAutofit/>
          </a:bodyPr>
          <a:lstStyle>
            <a:lvl1pPr>
              <a:defRPr sz="1800" b="0">
                <a:solidFill>
                  <a:srgbClr val="5A666D"/>
                </a:solidFill>
              </a:defRPr>
            </a:lvl1pPr>
          </a:lstStyle>
          <a:p>
            <a:pPr lvl="0"/>
            <a:r>
              <a:rPr lang="en-US"/>
              <a:t>Click to edit Master text styles</a:t>
            </a:r>
          </a:p>
        </p:txBody>
      </p:sp>
      <p:sp>
        <p:nvSpPr>
          <p:cNvPr id="11" name="Zástupný symbol pro text 16"/>
          <p:cNvSpPr>
            <a:spLocks noGrp="1"/>
          </p:cNvSpPr>
          <p:nvPr>
            <p:ph type="body" sz="quarter" idx="10"/>
          </p:nvPr>
        </p:nvSpPr>
        <p:spPr>
          <a:xfrm>
            <a:off x="540000" y="4909661"/>
            <a:ext cx="5057775" cy="819150"/>
          </a:xfrm>
        </p:spPr>
        <p:txBody>
          <a:bodyPr anchor="b">
            <a:normAutofit/>
          </a:bodyPr>
          <a:lstStyle>
            <a:lvl1pPr>
              <a:defRPr sz="2400" b="0">
                <a:solidFill>
                  <a:srgbClr val="5A666D"/>
                </a:solidFill>
              </a:defRPr>
            </a:lvl1pPr>
          </a:lstStyle>
          <a:p>
            <a:pPr lvl="0"/>
            <a:r>
              <a:rPr lang="en-US"/>
              <a:t>Click to edit Master text styles</a:t>
            </a:r>
          </a:p>
        </p:txBody>
      </p:sp>
    </p:spTree>
    <p:extLst>
      <p:ext uri="{BB962C8B-B14F-4D97-AF65-F5344CB8AC3E}">
        <p14:creationId xmlns:p14="http://schemas.microsoft.com/office/powerpoint/2010/main" val="3953582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lang="en-GB" dirty="0"/>
            </a:lvl1pPr>
          </a:lstStyle>
          <a:p>
            <a:endParaRPr lang="en-GB"/>
          </a:p>
        </p:txBody>
      </p:sp>
      <p:sp>
        <p:nvSpPr>
          <p:cNvPr id="2" name="Title 1"/>
          <p:cNvSpPr>
            <a:spLocks noGrp="1"/>
          </p:cNvSpPr>
          <p:nvPr>
            <p:ph type="title" hasCustomPrompt="1"/>
          </p:nvPr>
        </p:nvSpPr>
        <p:spPr>
          <a:xfrm>
            <a:off x="540001" y="1"/>
            <a:ext cx="6035367" cy="909022"/>
          </a:xfrm>
        </p:spPr>
        <p:txBody>
          <a:bodyPr/>
          <a:lstStyle/>
          <a:p>
            <a:r>
              <a:rPr lang="en-GB" dirty="0"/>
              <a:t>This is the title of the slide</a:t>
            </a:r>
          </a:p>
        </p:txBody>
      </p:sp>
      <p:sp>
        <p:nvSpPr>
          <p:cNvPr id="3" name="Content Placeholder 2"/>
          <p:cNvSpPr>
            <a:spLocks noGrp="1"/>
          </p:cNvSpPr>
          <p:nvPr>
            <p:ph sz="half" idx="1" hasCustomPrompt="1"/>
          </p:nvPr>
        </p:nvSpPr>
        <p:spPr>
          <a:xfrm>
            <a:off x="540000" y="1620000"/>
            <a:ext cx="3886200" cy="4500000"/>
          </a:xfrm>
        </p:spPr>
        <p:txBody>
          <a:bodyPr/>
          <a:lstStyle>
            <a:lvl1pPr>
              <a:defRPr>
                <a:solidFill>
                  <a:srgbClr val="5A666D"/>
                </a:solidFill>
              </a:defRPr>
            </a:lvl1pPr>
            <a:lvl2pPr>
              <a:defRPr/>
            </a:lvl2pPr>
            <a:lvl3pPr>
              <a:buClr>
                <a:srgbClr val="5A666D"/>
              </a:buClr>
              <a:defRPr/>
            </a:lvl3pPr>
            <a:lvl4pPr>
              <a:buClr>
                <a:srgbClr val="5A666D"/>
              </a:buClr>
              <a:defRPr/>
            </a:lvl4pPr>
          </a:lstStyle>
          <a:p>
            <a:pPr lvl="0"/>
            <a:r>
              <a:rPr lang="en-GB" dirty="0"/>
              <a:t>Heading level 1</a:t>
            </a:r>
          </a:p>
          <a:p>
            <a:pPr lvl="1"/>
            <a:r>
              <a:rPr lang="en-GB" dirty="0"/>
              <a:t>Heading level 2</a:t>
            </a:r>
          </a:p>
          <a:p>
            <a:pPr lvl="2"/>
            <a:r>
              <a:rPr lang="en-GB" dirty="0"/>
              <a:t>List level 1</a:t>
            </a:r>
          </a:p>
          <a:p>
            <a:pPr lvl="3"/>
            <a:r>
              <a:rPr lang="en-GB" dirty="0"/>
              <a:t>List level 2</a:t>
            </a:r>
          </a:p>
          <a:p>
            <a:pPr lvl="4"/>
            <a:r>
              <a:rPr lang="en-GB" dirty="0"/>
              <a:t>List level 3</a:t>
            </a:r>
          </a:p>
        </p:txBody>
      </p:sp>
      <p:sp>
        <p:nvSpPr>
          <p:cNvPr id="4" name="Content Placeholder 3"/>
          <p:cNvSpPr>
            <a:spLocks noGrp="1"/>
          </p:cNvSpPr>
          <p:nvPr>
            <p:ph sz="half" idx="2" hasCustomPrompt="1"/>
          </p:nvPr>
        </p:nvSpPr>
        <p:spPr>
          <a:xfrm>
            <a:off x="4728902" y="1620000"/>
            <a:ext cx="3886200" cy="4500000"/>
          </a:xfrm>
        </p:spPr>
        <p:txBody>
          <a:bodyPr/>
          <a:lstStyle/>
          <a:p>
            <a:pPr lvl="0"/>
            <a:r>
              <a:rPr lang="en-GB" dirty="0"/>
              <a:t>Heading level 1</a:t>
            </a:r>
          </a:p>
          <a:p>
            <a:pPr lvl="1"/>
            <a:r>
              <a:rPr lang="en-GB" dirty="0"/>
              <a:t>Heading level 2</a:t>
            </a:r>
          </a:p>
          <a:p>
            <a:pPr lvl="2"/>
            <a:r>
              <a:rPr lang="en-GB" dirty="0"/>
              <a:t>List level 1</a:t>
            </a:r>
          </a:p>
          <a:p>
            <a:pPr lvl="3"/>
            <a:r>
              <a:rPr lang="en-GB" dirty="0"/>
              <a:t>List level 2</a:t>
            </a:r>
          </a:p>
          <a:p>
            <a:pPr lvl="4"/>
            <a:r>
              <a:rPr lang="en-GB" dirty="0"/>
              <a:t>List level 3</a:t>
            </a:r>
          </a:p>
        </p:txBody>
      </p:sp>
      <p:sp>
        <p:nvSpPr>
          <p:cNvPr id="7" name="Slide Number Placeholder 6"/>
          <p:cNvSpPr>
            <a:spLocks noGrp="1"/>
          </p:cNvSpPr>
          <p:nvPr>
            <p:ph type="sldNum" sz="quarter" idx="12"/>
          </p:nvPr>
        </p:nvSpPr>
        <p:spPr/>
        <p:txBody>
          <a:bodyPr/>
          <a:lstStyle/>
          <a:p>
            <a:fld id="{9F5869DD-A183-4DB1-94AF-557A5F3D5FC1}" type="slidenum">
              <a:rPr lang="en-GB" smtClean="0"/>
              <a:t>‹#›</a:t>
            </a:fld>
            <a:endParaRPr lang="en-GB" dirty="0"/>
          </a:p>
        </p:txBody>
      </p:sp>
    </p:spTree>
    <p:extLst>
      <p:ext uri="{BB962C8B-B14F-4D97-AF65-F5344CB8AC3E}">
        <p14:creationId xmlns:p14="http://schemas.microsoft.com/office/powerpoint/2010/main" val="4281844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Obj" preserve="1">
  <p:cSld name="Two Content 2">
    <p:spTree>
      <p:nvGrpSpPr>
        <p:cNvPr id="1" name=""/>
        <p:cNvGrpSpPr/>
        <p:nvPr/>
      </p:nvGrpSpPr>
      <p:grpSpPr>
        <a:xfrm>
          <a:off x="0" y="0"/>
          <a:ext cx="0" cy="0"/>
          <a:chOff x="0" y="0"/>
          <a:chExt cx="0" cy="0"/>
        </a:xfrm>
      </p:grpSpPr>
      <p:pic>
        <p:nvPicPr>
          <p:cNvPr id="9" name="Obrázek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9144000" cy="916681"/>
          </a:xfrm>
          <a:prstGeom prst="rect">
            <a:avLst/>
          </a:prstGeom>
        </p:spPr>
      </p:pic>
      <p:sp>
        <p:nvSpPr>
          <p:cNvPr id="6" name="Footer Placeholder 5"/>
          <p:cNvSpPr>
            <a:spLocks noGrp="1"/>
          </p:cNvSpPr>
          <p:nvPr>
            <p:ph type="ftr" sz="quarter" idx="11"/>
          </p:nvPr>
        </p:nvSpPr>
        <p:spPr>
          <a:xfrm>
            <a:off x="1936800" y="6356353"/>
            <a:ext cx="6141600" cy="365125"/>
          </a:xfrm>
        </p:spPr>
        <p:txBody>
          <a:bodyPr/>
          <a:lstStyle>
            <a:lvl1pPr>
              <a:defRPr lang="en-GB" dirty="0"/>
            </a:lvl1pPr>
          </a:lstStyle>
          <a:p>
            <a:endParaRPr lang="en-GB"/>
          </a:p>
        </p:txBody>
      </p:sp>
      <p:sp>
        <p:nvSpPr>
          <p:cNvPr id="2" name="Title 1"/>
          <p:cNvSpPr>
            <a:spLocks noGrp="1"/>
          </p:cNvSpPr>
          <p:nvPr>
            <p:ph type="title" hasCustomPrompt="1"/>
          </p:nvPr>
        </p:nvSpPr>
        <p:spPr>
          <a:xfrm>
            <a:off x="540001" y="1"/>
            <a:ext cx="6035367" cy="909022"/>
          </a:xfrm>
        </p:spPr>
        <p:txBody>
          <a:bodyPr/>
          <a:lstStyle/>
          <a:p>
            <a:r>
              <a:rPr lang="en-GB" dirty="0"/>
              <a:t>This is the title of the slide</a:t>
            </a:r>
          </a:p>
        </p:txBody>
      </p:sp>
      <p:sp>
        <p:nvSpPr>
          <p:cNvPr id="3" name="Content Placeholder 2"/>
          <p:cNvSpPr>
            <a:spLocks noGrp="1"/>
          </p:cNvSpPr>
          <p:nvPr>
            <p:ph sz="half" idx="1" hasCustomPrompt="1"/>
          </p:nvPr>
        </p:nvSpPr>
        <p:spPr>
          <a:xfrm>
            <a:off x="540000" y="1620000"/>
            <a:ext cx="3886200" cy="4500000"/>
          </a:xfrm>
        </p:spPr>
        <p:txBody>
          <a:bodyPr/>
          <a:lstStyle>
            <a:lvl1pPr>
              <a:defRPr>
                <a:solidFill>
                  <a:srgbClr val="5A666D"/>
                </a:solidFill>
              </a:defRPr>
            </a:lvl1pPr>
            <a:lvl3pPr>
              <a:buClr>
                <a:srgbClr val="5A666D"/>
              </a:buClr>
              <a:defRPr/>
            </a:lvl3pPr>
            <a:lvl4pPr>
              <a:buClr>
                <a:srgbClr val="5A666D"/>
              </a:buClr>
              <a:defRPr/>
            </a:lvl4pPr>
          </a:lstStyle>
          <a:p>
            <a:pPr lvl="0"/>
            <a:r>
              <a:rPr lang="en-GB" dirty="0"/>
              <a:t>Heading level 1</a:t>
            </a:r>
          </a:p>
          <a:p>
            <a:pPr lvl="1"/>
            <a:r>
              <a:rPr lang="en-GB" dirty="0"/>
              <a:t>Heading level 2</a:t>
            </a:r>
          </a:p>
          <a:p>
            <a:pPr lvl="2"/>
            <a:r>
              <a:rPr lang="en-GB" dirty="0"/>
              <a:t>List level 1</a:t>
            </a:r>
          </a:p>
          <a:p>
            <a:pPr lvl="3"/>
            <a:r>
              <a:rPr lang="en-GB" dirty="0"/>
              <a:t>List level 2</a:t>
            </a:r>
          </a:p>
          <a:p>
            <a:pPr lvl="4"/>
            <a:r>
              <a:rPr lang="en-GB" dirty="0"/>
              <a:t>List level 3</a:t>
            </a:r>
          </a:p>
        </p:txBody>
      </p:sp>
      <p:sp>
        <p:nvSpPr>
          <p:cNvPr id="4" name="Content Placeholder 3"/>
          <p:cNvSpPr>
            <a:spLocks noGrp="1"/>
          </p:cNvSpPr>
          <p:nvPr>
            <p:ph sz="half" idx="2" hasCustomPrompt="1"/>
          </p:nvPr>
        </p:nvSpPr>
        <p:spPr>
          <a:xfrm>
            <a:off x="4728902" y="1620000"/>
            <a:ext cx="3886200" cy="4500000"/>
          </a:xfrm>
        </p:spPr>
        <p:txBody>
          <a:bodyPr/>
          <a:lstStyle>
            <a:lvl1pPr>
              <a:defRPr>
                <a:solidFill>
                  <a:srgbClr val="006EBC"/>
                </a:solidFill>
              </a:defRPr>
            </a:lvl1pPr>
          </a:lstStyle>
          <a:p>
            <a:pPr lvl="0"/>
            <a:r>
              <a:rPr lang="en-GB" dirty="0"/>
              <a:t>Heading level 1</a:t>
            </a:r>
          </a:p>
          <a:p>
            <a:pPr lvl="1"/>
            <a:r>
              <a:rPr lang="en-GB" dirty="0"/>
              <a:t>Heading level 2</a:t>
            </a:r>
          </a:p>
          <a:p>
            <a:pPr lvl="2"/>
            <a:r>
              <a:rPr lang="en-GB" dirty="0"/>
              <a:t>List level 1</a:t>
            </a:r>
          </a:p>
          <a:p>
            <a:pPr lvl="3"/>
            <a:r>
              <a:rPr lang="en-GB" dirty="0"/>
              <a:t>List level 2</a:t>
            </a:r>
          </a:p>
          <a:p>
            <a:pPr lvl="4"/>
            <a:r>
              <a:rPr lang="en-GB" dirty="0"/>
              <a:t>List level 3</a:t>
            </a:r>
          </a:p>
        </p:txBody>
      </p:sp>
      <p:sp>
        <p:nvSpPr>
          <p:cNvPr id="7" name="Slide Number Placeholder 6"/>
          <p:cNvSpPr>
            <a:spLocks noGrp="1"/>
          </p:cNvSpPr>
          <p:nvPr>
            <p:ph type="sldNum" sz="quarter" idx="12"/>
          </p:nvPr>
        </p:nvSpPr>
        <p:spPr/>
        <p:txBody>
          <a:bodyPr/>
          <a:lstStyle/>
          <a:p>
            <a:fld id="{9F5869DD-A183-4DB1-94AF-557A5F3D5FC1}" type="slidenum">
              <a:rPr lang="en-GB" smtClean="0"/>
              <a:t>‹#›</a:t>
            </a:fld>
            <a:endParaRPr lang="en-GB" dirty="0"/>
          </a:p>
        </p:txBody>
      </p:sp>
      <p:pic>
        <p:nvPicPr>
          <p:cNvPr id="8" name="Obrázek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0000" y="6431914"/>
            <a:ext cx="1145134" cy="214001"/>
          </a:xfrm>
          <a:prstGeom prst="rect">
            <a:avLst/>
          </a:prstGeom>
        </p:spPr>
      </p:pic>
    </p:spTree>
    <p:extLst>
      <p:ext uri="{BB962C8B-B14F-4D97-AF65-F5344CB8AC3E}">
        <p14:creationId xmlns:p14="http://schemas.microsoft.com/office/powerpoint/2010/main" val="20277621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3">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lang="en-GB" dirty="0"/>
            </a:lvl1pPr>
          </a:lstStyle>
          <a:p>
            <a:endParaRPr lang="en-GB"/>
          </a:p>
        </p:txBody>
      </p:sp>
      <p:sp>
        <p:nvSpPr>
          <p:cNvPr id="2" name="Title 1"/>
          <p:cNvSpPr>
            <a:spLocks noGrp="1"/>
          </p:cNvSpPr>
          <p:nvPr>
            <p:ph type="title" hasCustomPrompt="1"/>
          </p:nvPr>
        </p:nvSpPr>
        <p:spPr>
          <a:xfrm>
            <a:off x="540001" y="1"/>
            <a:ext cx="6035367" cy="909022"/>
          </a:xfrm>
        </p:spPr>
        <p:txBody>
          <a:bodyPr/>
          <a:lstStyle/>
          <a:p>
            <a:r>
              <a:rPr lang="en-GB" dirty="0"/>
              <a:t>This is the title of the slide</a:t>
            </a:r>
          </a:p>
        </p:txBody>
      </p:sp>
      <p:sp>
        <p:nvSpPr>
          <p:cNvPr id="3" name="Content Placeholder 2"/>
          <p:cNvSpPr>
            <a:spLocks noGrp="1"/>
          </p:cNvSpPr>
          <p:nvPr>
            <p:ph sz="half" idx="1" hasCustomPrompt="1"/>
          </p:nvPr>
        </p:nvSpPr>
        <p:spPr>
          <a:xfrm>
            <a:off x="540000" y="1620000"/>
            <a:ext cx="3886200" cy="4500000"/>
          </a:xfrm>
        </p:spPr>
        <p:txBody>
          <a:bodyPr/>
          <a:lstStyle>
            <a:lvl1pPr>
              <a:defRPr>
                <a:solidFill>
                  <a:srgbClr val="F3A31C"/>
                </a:solidFill>
              </a:defRPr>
            </a:lvl1pPr>
            <a:lvl2pPr>
              <a:defRPr/>
            </a:lvl2pPr>
            <a:lvl3pPr>
              <a:buClr>
                <a:srgbClr val="F3A31C"/>
              </a:buClr>
              <a:defRPr/>
            </a:lvl3pPr>
            <a:lvl4pPr>
              <a:buClr>
                <a:srgbClr val="5A666D"/>
              </a:buClr>
              <a:defRPr/>
            </a:lvl4pPr>
          </a:lstStyle>
          <a:p>
            <a:pPr lvl="0"/>
            <a:r>
              <a:rPr lang="en-GB" dirty="0"/>
              <a:t>Heading level 1</a:t>
            </a:r>
          </a:p>
          <a:p>
            <a:pPr lvl="1"/>
            <a:r>
              <a:rPr lang="en-GB" dirty="0"/>
              <a:t>Heading level 2</a:t>
            </a:r>
          </a:p>
          <a:p>
            <a:pPr lvl="2"/>
            <a:r>
              <a:rPr lang="en-GB" dirty="0"/>
              <a:t>List level 1</a:t>
            </a:r>
          </a:p>
          <a:p>
            <a:pPr lvl="3"/>
            <a:r>
              <a:rPr lang="en-GB" dirty="0"/>
              <a:t>List level 2</a:t>
            </a:r>
          </a:p>
        </p:txBody>
      </p:sp>
      <p:sp>
        <p:nvSpPr>
          <p:cNvPr id="4" name="Content Placeholder 3"/>
          <p:cNvSpPr>
            <a:spLocks noGrp="1"/>
          </p:cNvSpPr>
          <p:nvPr>
            <p:ph sz="half" idx="2" hasCustomPrompt="1"/>
          </p:nvPr>
        </p:nvSpPr>
        <p:spPr>
          <a:xfrm>
            <a:off x="4728902" y="1620000"/>
            <a:ext cx="3886200" cy="4500000"/>
          </a:xfrm>
        </p:spPr>
        <p:txBody>
          <a:bodyPr/>
          <a:lstStyle>
            <a:lvl1pPr>
              <a:defRPr>
                <a:solidFill>
                  <a:srgbClr val="59A64B"/>
                </a:solidFill>
              </a:defRPr>
            </a:lvl1pPr>
            <a:lvl3pPr>
              <a:buClr>
                <a:srgbClr val="59A64B"/>
              </a:buClr>
              <a:defRPr/>
            </a:lvl3pPr>
            <a:lvl4pPr>
              <a:buClr>
                <a:srgbClr val="5A666D"/>
              </a:buClr>
              <a:defRPr/>
            </a:lvl4pPr>
          </a:lstStyle>
          <a:p>
            <a:pPr lvl="0"/>
            <a:r>
              <a:rPr lang="en-GB" dirty="0"/>
              <a:t>Heading level 1</a:t>
            </a:r>
          </a:p>
          <a:p>
            <a:pPr lvl="1"/>
            <a:r>
              <a:rPr lang="en-GB" dirty="0"/>
              <a:t>Heading level 2</a:t>
            </a:r>
          </a:p>
          <a:p>
            <a:pPr lvl="2"/>
            <a:r>
              <a:rPr lang="en-GB" dirty="0"/>
              <a:t>List level 1</a:t>
            </a:r>
          </a:p>
          <a:p>
            <a:pPr lvl="3"/>
            <a:r>
              <a:rPr lang="en-GB" dirty="0"/>
              <a:t>List level 2</a:t>
            </a:r>
          </a:p>
        </p:txBody>
      </p:sp>
      <p:sp>
        <p:nvSpPr>
          <p:cNvPr id="7" name="Slide Number Placeholder 6"/>
          <p:cNvSpPr>
            <a:spLocks noGrp="1"/>
          </p:cNvSpPr>
          <p:nvPr>
            <p:ph type="sldNum" sz="quarter" idx="12"/>
          </p:nvPr>
        </p:nvSpPr>
        <p:spPr/>
        <p:txBody>
          <a:bodyPr/>
          <a:lstStyle/>
          <a:p>
            <a:fld id="{9F5869DD-A183-4DB1-94AF-557A5F3D5FC1}" type="slidenum">
              <a:rPr lang="en-GB" smtClean="0"/>
              <a:t>‹#›</a:t>
            </a:fld>
            <a:endParaRPr lang="en-GB" dirty="0"/>
          </a:p>
        </p:txBody>
      </p:sp>
    </p:spTree>
    <p:extLst>
      <p:ext uri="{BB962C8B-B14F-4D97-AF65-F5344CB8AC3E}">
        <p14:creationId xmlns:p14="http://schemas.microsoft.com/office/powerpoint/2010/main" val="39590053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4">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lang="en-GB" dirty="0"/>
            </a:lvl1pPr>
          </a:lstStyle>
          <a:p>
            <a:endParaRPr lang="en-GB"/>
          </a:p>
        </p:txBody>
      </p:sp>
      <p:sp>
        <p:nvSpPr>
          <p:cNvPr id="2" name="Title 1"/>
          <p:cNvSpPr>
            <a:spLocks noGrp="1"/>
          </p:cNvSpPr>
          <p:nvPr>
            <p:ph type="title" hasCustomPrompt="1"/>
          </p:nvPr>
        </p:nvSpPr>
        <p:spPr>
          <a:xfrm>
            <a:off x="540001" y="1"/>
            <a:ext cx="6035367" cy="909022"/>
          </a:xfrm>
        </p:spPr>
        <p:txBody>
          <a:bodyPr/>
          <a:lstStyle/>
          <a:p>
            <a:r>
              <a:rPr lang="en-GB" dirty="0"/>
              <a:t>This is the title of the slide</a:t>
            </a:r>
          </a:p>
        </p:txBody>
      </p:sp>
      <p:sp>
        <p:nvSpPr>
          <p:cNvPr id="3" name="Content Placeholder 2"/>
          <p:cNvSpPr>
            <a:spLocks noGrp="1"/>
          </p:cNvSpPr>
          <p:nvPr>
            <p:ph sz="half" idx="1" hasCustomPrompt="1"/>
          </p:nvPr>
        </p:nvSpPr>
        <p:spPr>
          <a:xfrm>
            <a:off x="540000" y="1620000"/>
            <a:ext cx="3886200" cy="4500000"/>
          </a:xfrm>
        </p:spPr>
        <p:txBody>
          <a:bodyPr/>
          <a:lstStyle>
            <a:lvl1pPr>
              <a:defRPr>
                <a:solidFill>
                  <a:srgbClr val="816EAA"/>
                </a:solidFill>
              </a:defRPr>
            </a:lvl1pPr>
            <a:lvl2pPr>
              <a:defRPr/>
            </a:lvl2pPr>
            <a:lvl3pPr>
              <a:buClr>
                <a:srgbClr val="816EAA"/>
              </a:buClr>
              <a:defRPr/>
            </a:lvl3pPr>
            <a:lvl4pPr>
              <a:buClr>
                <a:srgbClr val="5A666D"/>
              </a:buClr>
              <a:defRPr/>
            </a:lvl4pPr>
          </a:lstStyle>
          <a:p>
            <a:pPr lvl="0"/>
            <a:r>
              <a:rPr lang="en-GB" dirty="0"/>
              <a:t>Heading level 1</a:t>
            </a:r>
          </a:p>
          <a:p>
            <a:pPr lvl="1"/>
            <a:r>
              <a:rPr lang="en-GB" dirty="0"/>
              <a:t>Heading level 2</a:t>
            </a:r>
          </a:p>
          <a:p>
            <a:pPr lvl="2"/>
            <a:r>
              <a:rPr lang="en-GB" dirty="0"/>
              <a:t>List level 1</a:t>
            </a:r>
          </a:p>
          <a:p>
            <a:pPr lvl="3"/>
            <a:r>
              <a:rPr lang="en-GB" dirty="0"/>
              <a:t>List level 2</a:t>
            </a:r>
          </a:p>
        </p:txBody>
      </p:sp>
      <p:sp>
        <p:nvSpPr>
          <p:cNvPr id="4" name="Content Placeholder 3"/>
          <p:cNvSpPr>
            <a:spLocks noGrp="1"/>
          </p:cNvSpPr>
          <p:nvPr>
            <p:ph sz="half" idx="2" hasCustomPrompt="1"/>
          </p:nvPr>
        </p:nvSpPr>
        <p:spPr>
          <a:xfrm>
            <a:off x="4728902" y="1620000"/>
            <a:ext cx="3886200" cy="4500000"/>
          </a:xfrm>
        </p:spPr>
        <p:txBody>
          <a:bodyPr/>
          <a:lstStyle>
            <a:lvl1pPr>
              <a:defRPr>
                <a:solidFill>
                  <a:srgbClr val="E15E1C"/>
                </a:solidFill>
              </a:defRPr>
            </a:lvl1pPr>
            <a:lvl3pPr>
              <a:buClr>
                <a:srgbClr val="E15E1C"/>
              </a:buClr>
              <a:defRPr/>
            </a:lvl3pPr>
            <a:lvl4pPr>
              <a:buClr>
                <a:srgbClr val="5A666D"/>
              </a:buClr>
              <a:defRPr/>
            </a:lvl4pPr>
          </a:lstStyle>
          <a:p>
            <a:pPr lvl="0"/>
            <a:r>
              <a:rPr lang="en-GB" dirty="0"/>
              <a:t>Heading level 1</a:t>
            </a:r>
          </a:p>
          <a:p>
            <a:pPr lvl="1"/>
            <a:r>
              <a:rPr lang="en-GB" dirty="0"/>
              <a:t>Heading level 2</a:t>
            </a:r>
          </a:p>
          <a:p>
            <a:pPr lvl="2"/>
            <a:r>
              <a:rPr lang="en-GB" dirty="0"/>
              <a:t>List level 1</a:t>
            </a:r>
          </a:p>
          <a:p>
            <a:pPr lvl="3"/>
            <a:r>
              <a:rPr lang="en-GB" dirty="0"/>
              <a:t>List level 2</a:t>
            </a:r>
          </a:p>
        </p:txBody>
      </p:sp>
      <p:sp>
        <p:nvSpPr>
          <p:cNvPr id="7" name="Slide Number Placeholder 6"/>
          <p:cNvSpPr>
            <a:spLocks noGrp="1"/>
          </p:cNvSpPr>
          <p:nvPr>
            <p:ph type="sldNum" sz="quarter" idx="12"/>
          </p:nvPr>
        </p:nvSpPr>
        <p:spPr/>
        <p:txBody>
          <a:bodyPr/>
          <a:lstStyle/>
          <a:p>
            <a:fld id="{9F5869DD-A183-4DB1-94AF-557A5F3D5FC1}" type="slidenum">
              <a:rPr lang="en-GB" smtClean="0"/>
              <a:t>‹#›</a:t>
            </a:fld>
            <a:endParaRPr lang="en-GB" dirty="0"/>
          </a:p>
        </p:txBody>
      </p:sp>
    </p:spTree>
    <p:extLst>
      <p:ext uri="{BB962C8B-B14F-4D97-AF65-F5344CB8AC3E}">
        <p14:creationId xmlns:p14="http://schemas.microsoft.com/office/powerpoint/2010/main" val="28007631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lang="en-GB" dirty="0"/>
            </a:lvl1pPr>
          </a:lstStyle>
          <a:p>
            <a:endParaRPr lang="en-GB"/>
          </a:p>
        </p:txBody>
      </p:sp>
      <p:sp>
        <p:nvSpPr>
          <p:cNvPr id="2" name="Title 1"/>
          <p:cNvSpPr>
            <a:spLocks noGrp="1"/>
          </p:cNvSpPr>
          <p:nvPr>
            <p:ph type="title" hasCustomPrompt="1"/>
          </p:nvPr>
        </p:nvSpPr>
        <p:spPr>
          <a:xfrm>
            <a:off x="540001" y="1"/>
            <a:ext cx="6035367" cy="909022"/>
          </a:xfrm>
        </p:spPr>
        <p:txBody>
          <a:bodyPr/>
          <a:lstStyle/>
          <a:p>
            <a:r>
              <a:rPr lang="en-GB" dirty="0"/>
              <a:t>This is the title of the slide</a:t>
            </a:r>
          </a:p>
        </p:txBody>
      </p:sp>
      <p:sp>
        <p:nvSpPr>
          <p:cNvPr id="7" name="Slide Number Placeholder 6"/>
          <p:cNvSpPr>
            <a:spLocks noGrp="1"/>
          </p:cNvSpPr>
          <p:nvPr>
            <p:ph type="sldNum" sz="quarter" idx="12"/>
          </p:nvPr>
        </p:nvSpPr>
        <p:spPr/>
        <p:txBody>
          <a:bodyPr/>
          <a:lstStyle/>
          <a:p>
            <a:fld id="{9F5869DD-A183-4DB1-94AF-557A5F3D5FC1}" type="slidenum">
              <a:rPr lang="en-GB" smtClean="0"/>
              <a:t>‹#›</a:t>
            </a:fld>
            <a:endParaRPr lang="en-GB" dirty="0"/>
          </a:p>
        </p:txBody>
      </p:sp>
      <p:sp>
        <p:nvSpPr>
          <p:cNvPr id="8" name="Text Placeholder 2"/>
          <p:cNvSpPr>
            <a:spLocks noGrp="1"/>
          </p:cNvSpPr>
          <p:nvPr>
            <p:ph type="body" idx="1" hasCustomPrompt="1"/>
          </p:nvPr>
        </p:nvSpPr>
        <p:spPr>
          <a:xfrm>
            <a:off x="457200" y="11795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Caption</a:t>
            </a:r>
          </a:p>
        </p:txBody>
      </p:sp>
      <p:sp>
        <p:nvSpPr>
          <p:cNvPr id="9" name="Content Placeholder 3"/>
          <p:cNvSpPr>
            <a:spLocks noGrp="1"/>
          </p:cNvSpPr>
          <p:nvPr>
            <p:ph sz="half" idx="2" hasCustomPrompt="1"/>
          </p:nvPr>
        </p:nvSpPr>
        <p:spPr>
          <a:xfrm>
            <a:off x="457200" y="1993902"/>
            <a:ext cx="4040188" cy="41322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dirty="0"/>
              <a:t>Heading level 1</a:t>
            </a:r>
          </a:p>
          <a:p>
            <a:pPr lvl="1"/>
            <a:r>
              <a:rPr lang="en-GB" dirty="0"/>
              <a:t>Heading level 2</a:t>
            </a:r>
          </a:p>
          <a:p>
            <a:pPr lvl="2"/>
            <a:r>
              <a:rPr lang="en-GB" dirty="0"/>
              <a:t>List level 1</a:t>
            </a:r>
          </a:p>
          <a:p>
            <a:pPr lvl="3"/>
            <a:r>
              <a:rPr lang="en-GB" dirty="0"/>
              <a:t>List level 2</a:t>
            </a:r>
          </a:p>
          <a:p>
            <a:pPr lvl="4"/>
            <a:r>
              <a:rPr lang="en-GB" dirty="0"/>
              <a:t>List level 3</a:t>
            </a:r>
          </a:p>
        </p:txBody>
      </p:sp>
      <p:sp>
        <p:nvSpPr>
          <p:cNvPr id="10" name="Text Placeholder 4"/>
          <p:cNvSpPr>
            <a:spLocks noGrp="1"/>
          </p:cNvSpPr>
          <p:nvPr>
            <p:ph type="body" sz="quarter" idx="3" hasCustomPrompt="1"/>
          </p:nvPr>
        </p:nvSpPr>
        <p:spPr>
          <a:xfrm>
            <a:off x="4645026" y="11795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Caption</a:t>
            </a:r>
          </a:p>
        </p:txBody>
      </p:sp>
      <p:sp>
        <p:nvSpPr>
          <p:cNvPr id="11" name="Content Placeholder 5"/>
          <p:cNvSpPr>
            <a:spLocks noGrp="1"/>
          </p:cNvSpPr>
          <p:nvPr>
            <p:ph sz="quarter" idx="4" hasCustomPrompt="1"/>
          </p:nvPr>
        </p:nvSpPr>
        <p:spPr>
          <a:xfrm>
            <a:off x="4645026" y="1993902"/>
            <a:ext cx="4041775" cy="41322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dirty="0"/>
              <a:t>Heading level 1</a:t>
            </a:r>
          </a:p>
          <a:p>
            <a:pPr lvl="1"/>
            <a:r>
              <a:rPr lang="en-GB" dirty="0"/>
              <a:t>Heading level 2</a:t>
            </a:r>
          </a:p>
          <a:p>
            <a:pPr lvl="2"/>
            <a:r>
              <a:rPr lang="en-GB" dirty="0"/>
              <a:t>List level 1</a:t>
            </a:r>
          </a:p>
          <a:p>
            <a:pPr lvl="3"/>
            <a:r>
              <a:rPr lang="en-GB" dirty="0"/>
              <a:t>List level 2</a:t>
            </a:r>
          </a:p>
          <a:p>
            <a:pPr lvl="4"/>
            <a:r>
              <a:rPr lang="en-GB" dirty="0"/>
              <a:t>List level 3</a:t>
            </a:r>
          </a:p>
        </p:txBody>
      </p:sp>
    </p:spTree>
    <p:extLst>
      <p:ext uri="{BB962C8B-B14F-4D97-AF65-F5344CB8AC3E}">
        <p14:creationId xmlns:p14="http://schemas.microsoft.com/office/powerpoint/2010/main" val="3133617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mparison 2">
    <p:spTree>
      <p:nvGrpSpPr>
        <p:cNvPr id="1" name=""/>
        <p:cNvGrpSpPr/>
        <p:nvPr/>
      </p:nvGrpSpPr>
      <p:grpSpPr>
        <a:xfrm>
          <a:off x="0" y="0"/>
          <a:ext cx="0" cy="0"/>
          <a:chOff x="0" y="0"/>
          <a:chExt cx="0" cy="0"/>
        </a:xfrm>
      </p:grpSpPr>
      <p:pic>
        <p:nvPicPr>
          <p:cNvPr id="9" name="Obrázek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141"/>
            <a:ext cx="9144000" cy="916681"/>
          </a:xfrm>
          <a:prstGeom prst="rect">
            <a:avLst/>
          </a:prstGeom>
        </p:spPr>
      </p:pic>
      <p:sp>
        <p:nvSpPr>
          <p:cNvPr id="6" name="Footer Placeholder 5"/>
          <p:cNvSpPr>
            <a:spLocks noGrp="1"/>
          </p:cNvSpPr>
          <p:nvPr>
            <p:ph type="ftr" sz="quarter" idx="11"/>
          </p:nvPr>
        </p:nvSpPr>
        <p:spPr>
          <a:xfrm>
            <a:off x="1936800" y="6356353"/>
            <a:ext cx="6141600" cy="365125"/>
          </a:xfrm>
        </p:spPr>
        <p:txBody>
          <a:bodyPr/>
          <a:lstStyle>
            <a:lvl1pPr>
              <a:defRPr lang="en-GB" dirty="0"/>
            </a:lvl1pPr>
          </a:lstStyle>
          <a:p>
            <a:endParaRPr lang="en-GB"/>
          </a:p>
        </p:txBody>
      </p:sp>
      <p:sp>
        <p:nvSpPr>
          <p:cNvPr id="2" name="Title 1"/>
          <p:cNvSpPr>
            <a:spLocks noGrp="1"/>
          </p:cNvSpPr>
          <p:nvPr>
            <p:ph type="title" hasCustomPrompt="1"/>
          </p:nvPr>
        </p:nvSpPr>
        <p:spPr>
          <a:xfrm>
            <a:off x="540001" y="1"/>
            <a:ext cx="6035367" cy="909022"/>
          </a:xfrm>
        </p:spPr>
        <p:txBody>
          <a:bodyPr/>
          <a:lstStyle/>
          <a:p>
            <a:r>
              <a:rPr lang="en-GB" dirty="0"/>
              <a:t>This is the title of the slide</a:t>
            </a:r>
          </a:p>
        </p:txBody>
      </p:sp>
      <p:sp>
        <p:nvSpPr>
          <p:cNvPr id="7" name="Slide Number Placeholder 6"/>
          <p:cNvSpPr>
            <a:spLocks noGrp="1"/>
          </p:cNvSpPr>
          <p:nvPr>
            <p:ph type="sldNum" sz="quarter" idx="12"/>
          </p:nvPr>
        </p:nvSpPr>
        <p:spPr/>
        <p:txBody>
          <a:bodyPr/>
          <a:lstStyle/>
          <a:p>
            <a:fld id="{9F5869DD-A183-4DB1-94AF-557A5F3D5FC1}" type="slidenum">
              <a:rPr lang="en-GB" smtClean="0"/>
              <a:t>‹#›</a:t>
            </a:fld>
            <a:endParaRPr lang="en-GB" dirty="0"/>
          </a:p>
        </p:txBody>
      </p:sp>
      <p:pic>
        <p:nvPicPr>
          <p:cNvPr id="8" name="Obrázek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0000" y="6431914"/>
            <a:ext cx="1145134" cy="214001"/>
          </a:xfrm>
          <a:prstGeom prst="rect">
            <a:avLst/>
          </a:prstGeom>
        </p:spPr>
      </p:pic>
      <p:sp>
        <p:nvSpPr>
          <p:cNvPr id="14" name="Text Placeholder 2"/>
          <p:cNvSpPr>
            <a:spLocks noGrp="1"/>
          </p:cNvSpPr>
          <p:nvPr>
            <p:ph type="body" idx="1" hasCustomPrompt="1"/>
          </p:nvPr>
        </p:nvSpPr>
        <p:spPr>
          <a:xfrm>
            <a:off x="457200" y="11795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Caption</a:t>
            </a:r>
          </a:p>
        </p:txBody>
      </p:sp>
      <p:sp>
        <p:nvSpPr>
          <p:cNvPr id="15" name="Content Placeholder 3"/>
          <p:cNvSpPr>
            <a:spLocks noGrp="1"/>
          </p:cNvSpPr>
          <p:nvPr>
            <p:ph sz="half" idx="2" hasCustomPrompt="1"/>
          </p:nvPr>
        </p:nvSpPr>
        <p:spPr>
          <a:xfrm>
            <a:off x="457200" y="1993902"/>
            <a:ext cx="4040188" cy="41322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dirty="0"/>
              <a:t>Heading level 1</a:t>
            </a:r>
          </a:p>
          <a:p>
            <a:pPr lvl="1"/>
            <a:r>
              <a:rPr lang="en-GB" dirty="0"/>
              <a:t>Heading level 2</a:t>
            </a:r>
          </a:p>
          <a:p>
            <a:pPr lvl="2"/>
            <a:r>
              <a:rPr lang="en-GB" dirty="0"/>
              <a:t>List level 1</a:t>
            </a:r>
          </a:p>
          <a:p>
            <a:pPr lvl="3"/>
            <a:r>
              <a:rPr lang="en-GB" dirty="0"/>
              <a:t>List level 2</a:t>
            </a:r>
          </a:p>
          <a:p>
            <a:pPr lvl="4"/>
            <a:r>
              <a:rPr lang="en-GB" dirty="0"/>
              <a:t>List level 3</a:t>
            </a:r>
          </a:p>
        </p:txBody>
      </p:sp>
      <p:sp>
        <p:nvSpPr>
          <p:cNvPr id="16" name="Text Placeholder 4"/>
          <p:cNvSpPr>
            <a:spLocks noGrp="1"/>
          </p:cNvSpPr>
          <p:nvPr>
            <p:ph type="body" sz="quarter" idx="3" hasCustomPrompt="1"/>
          </p:nvPr>
        </p:nvSpPr>
        <p:spPr>
          <a:xfrm>
            <a:off x="4645026" y="11795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Caption</a:t>
            </a:r>
          </a:p>
        </p:txBody>
      </p:sp>
      <p:sp>
        <p:nvSpPr>
          <p:cNvPr id="17" name="Content Placeholder 5"/>
          <p:cNvSpPr>
            <a:spLocks noGrp="1"/>
          </p:cNvSpPr>
          <p:nvPr>
            <p:ph sz="quarter" idx="4" hasCustomPrompt="1"/>
          </p:nvPr>
        </p:nvSpPr>
        <p:spPr>
          <a:xfrm>
            <a:off x="4645026" y="1993902"/>
            <a:ext cx="4041775" cy="41322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dirty="0"/>
              <a:t>Heading level 1</a:t>
            </a:r>
          </a:p>
          <a:p>
            <a:pPr lvl="1"/>
            <a:r>
              <a:rPr lang="en-GB" dirty="0"/>
              <a:t>Heading level 2</a:t>
            </a:r>
          </a:p>
          <a:p>
            <a:pPr lvl="2"/>
            <a:r>
              <a:rPr lang="en-GB" dirty="0"/>
              <a:t>List level 1</a:t>
            </a:r>
          </a:p>
          <a:p>
            <a:pPr lvl="3"/>
            <a:r>
              <a:rPr lang="en-GB" dirty="0"/>
              <a:t>List level 2</a:t>
            </a:r>
          </a:p>
          <a:p>
            <a:pPr lvl="4"/>
            <a:r>
              <a:rPr lang="en-GB" dirty="0"/>
              <a:t>List level 3</a:t>
            </a:r>
          </a:p>
        </p:txBody>
      </p:sp>
    </p:spTree>
    <p:extLst>
      <p:ext uri="{BB962C8B-B14F-4D97-AF65-F5344CB8AC3E}">
        <p14:creationId xmlns:p14="http://schemas.microsoft.com/office/powerpoint/2010/main" val="6737860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dirty="0"/>
              <a:t>This is the title of the slide</a:t>
            </a:r>
          </a:p>
        </p:txBody>
      </p:sp>
      <p:sp>
        <p:nvSpPr>
          <p:cNvPr id="8" name="Footer Placeholder 7"/>
          <p:cNvSpPr>
            <a:spLocks noGrp="1"/>
          </p:cNvSpPr>
          <p:nvPr>
            <p:ph type="ftr" sz="quarter" idx="11"/>
          </p:nvPr>
        </p:nvSpPr>
        <p:spPr/>
        <p:txBody>
          <a:bodyPr/>
          <a:lstStyle>
            <a:lvl1pPr>
              <a:defRPr lang="en-GB" dirty="0"/>
            </a:lvl1pPr>
          </a:lstStyle>
          <a:p>
            <a:endParaRPr lang="en-GB" dirty="0"/>
          </a:p>
        </p:txBody>
      </p:sp>
      <p:sp>
        <p:nvSpPr>
          <p:cNvPr id="9" name="Slide Number Placeholder 8"/>
          <p:cNvSpPr>
            <a:spLocks noGrp="1"/>
          </p:cNvSpPr>
          <p:nvPr>
            <p:ph type="sldNum" sz="quarter" idx="12"/>
          </p:nvPr>
        </p:nvSpPr>
        <p:spPr/>
        <p:txBody>
          <a:bodyPr/>
          <a:lstStyle/>
          <a:p>
            <a:fld id="{0A5FCA62-AD12-4143-8BB6-A9400592858C}" type="slidenum">
              <a:rPr lang="en-GB" smtClean="0"/>
              <a:t>‹#›</a:t>
            </a:fld>
            <a:endParaRPr lang="en-GB" dirty="0"/>
          </a:p>
        </p:txBody>
      </p:sp>
      <p:sp>
        <p:nvSpPr>
          <p:cNvPr id="12" name="Picture Placeholder 2"/>
          <p:cNvSpPr>
            <a:spLocks noGrp="1"/>
          </p:cNvSpPr>
          <p:nvPr>
            <p:ph type="pic" idx="1"/>
          </p:nvPr>
        </p:nvSpPr>
        <p:spPr>
          <a:xfrm>
            <a:off x="1792288" y="1184275"/>
            <a:ext cx="5486400" cy="4114800"/>
          </a:xfrm>
        </p:spPr>
      </p:sp>
      <p:sp>
        <p:nvSpPr>
          <p:cNvPr id="13" name="Text Placeholder 3"/>
          <p:cNvSpPr>
            <a:spLocks noGrp="1"/>
          </p:cNvSpPr>
          <p:nvPr>
            <p:ph type="body" sz="half" idx="2"/>
          </p:nvPr>
        </p:nvSpPr>
        <p:spPr>
          <a:xfrm>
            <a:off x="1792288" y="5418138"/>
            <a:ext cx="5486400" cy="804862"/>
          </a:xfrm>
        </p:spPr>
        <p:txBody>
          <a:bodyPr/>
          <a:lstStyle/>
          <a:p>
            <a:endParaRPr lang="en-GB"/>
          </a:p>
        </p:txBody>
      </p:sp>
    </p:spTree>
    <p:extLst>
      <p:ext uri="{BB962C8B-B14F-4D97-AF65-F5344CB8AC3E}">
        <p14:creationId xmlns:p14="http://schemas.microsoft.com/office/powerpoint/2010/main" val="3215616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2">
    <p:spTree>
      <p:nvGrpSpPr>
        <p:cNvPr id="1" name=""/>
        <p:cNvGrpSpPr/>
        <p:nvPr/>
      </p:nvGrpSpPr>
      <p:grpSpPr>
        <a:xfrm>
          <a:off x="0" y="0"/>
          <a:ext cx="0" cy="0"/>
          <a:chOff x="0" y="0"/>
          <a:chExt cx="0" cy="0"/>
        </a:xfrm>
      </p:grpSpPr>
      <p:pic>
        <p:nvPicPr>
          <p:cNvPr id="9" name="Obrázek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9144000" cy="916681"/>
          </a:xfrm>
          <a:prstGeom prst="rect">
            <a:avLst/>
          </a:prstGeom>
        </p:spPr>
      </p:pic>
      <p:sp>
        <p:nvSpPr>
          <p:cNvPr id="6" name="Footer Placeholder 5"/>
          <p:cNvSpPr>
            <a:spLocks noGrp="1"/>
          </p:cNvSpPr>
          <p:nvPr>
            <p:ph type="ftr" sz="quarter" idx="11"/>
          </p:nvPr>
        </p:nvSpPr>
        <p:spPr>
          <a:xfrm>
            <a:off x="1936800" y="6356353"/>
            <a:ext cx="6141600" cy="365125"/>
          </a:xfrm>
        </p:spPr>
        <p:txBody>
          <a:bodyPr/>
          <a:lstStyle>
            <a:lvl1pPr>
              <a:defRPr lang="en-GB" dirty="0"/>
            </a:lvl1pPr>
          </a:lstStyle>
          <a:p>
            <a:endParaRPr lang="en-GB"/>
          </a:p>
        </p:txBody>
      </p:sp>
      <p:sp>
        <p:nvSpPr>
          <p:cNvPr id="2" name="Title 1"/>
          <p:cNvSpPr>
            <a:spLocks noGrp="1"/>
          </p:cNvSpPr>
          <p:nvPr>
            <p:ph type="title" hasCustomPrompt="1"/>
          </p:nvPr>
        </p:nvSpPr>
        <p:spPr>
          <a:xfrm>
            <a:off x="540001" y="1"/>
            <a:ext cx="6035367" cy="909022"/>
          </a:xfrm>
        </p:spPr>
        <p:txBody>
          <a:bodyPr/>
          <a:lstStyle/>
          <a:p>
            <a:r>
              <a:rPr lang="en-GB" dirty="0"/>
              <a:t>This is the title of the slide</a:t>
            </a:r>
          </a:p>
        </p:txBody>
      </p:sp>
      <p:sp>
        <p:nvSpPr>
          <p:cNvPr id="7" name="Slide Number Placeholder 6"/>
          <p:cNvSpPr>
            <a:spLocks noGrp="1"/>
          </p:cNvSpPr>
          <p:nvPr>
            <p:ph type="sldNum" sz="quarter" idx="12"/>
          </p:nvPr>
        </p:nvSpPr>
        <p:spPr/>
        <p:txBody>
          <a:bodyPr/>
          <a:lstStyle/>
          <a:p>
            <a:fld id="{9F5869DD-A183-4DB1-94AF-557A5F3D5FC1}" type="slidenum">
              <a:rPr lang="en-GB" smtClean="0"/>
              <a:t>‹#›</a:t>
            </a:fld>
            <a:endParaRPr lang="en-GB" dirty="0"/>
          </a:p>
        </p:txBody>
      </p:sp>
      <p:pic>
        <p:nvPicPr>
          <p:cNvPr id="8" name="Obrázek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0000" y="6431914"/>
            <a:ext cx="1145134" cy="214001"/>
          </a:xfrm>
          <a:prstGeom prst="rect">
            <a:avLst/>
          </a:prstGeom>
        </p:spPr>
      </p:pic>
      <p:sp>
        <p:nvSpPr>
          <p:cNvPr id="14" name="Picture Placeholder 2"/>
          <p:cNvSpPr>
            <a:spLocks noGrp="1"/>
          </p:cNvSpPr>
          <p:nvPr>
            <p:ph type="pic" idx="1"/>
          </p:nvPr>
        </p:nvSpPr>
        <p:spPr>
          <a:xfrm>
            <a:off x="1792288" y="1184275"/>
            <a:ext cx="5486400" cy="4114800"/>
          </a:xfrm>
        </p:spPr>
      </p:sp>
      <p:sp>
        <p:nvSpPr>
          <p:cNvPr id="15" name="Text Placeholder 3"/>
          <p:cNvSpPr>
            <a:spLocks noGrp="1"/>
          </p:cNvSpPr>
          <p:nvPr>
            <p:ph type="body" sz="half" idx="2"/>
          </p:nvPr>
        </p:nvSpPr>
        <p:spPr>
          <a:xfrm>
            <a:off x="1792288" y="5418138"/>
            <a:ext cx="5486400" cy="804862"/>
          </a:xfrm>
        </p:spPr>
        <p:txBody>
          <a:bodyPr/>
          <a:lstStyle/>
          <a:p>
            <a:endParaRPr lang="en-GB"/>
          </a:p>
        </p:txBody>
      </p:sp>
    </p:spTree>
    <p:extLst>
      <p:ext uri="{BB962C8B-B14F-4D97-AF65-F5344CB8AC3E}">
        <p14:creationId xmlns:p14="http://schemas.microsoft.com/office/powerpoint/2010/main" val="3484554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This is the title of the slide</a:t>
            </a:r>
          </a:p>
        </p:txBody>
      </p:sp>
      <p:sp>
        <p:nvSpPr>
          <p:cNvPr id="5" name="Slide Number Placeholder 4"/>
          <p:cNvSpPr>
            <a:spLocks noGrp="1"/>
          </p:cNvSpPr>
          <p:nvPr>
            <p:ph type="sldNum" sz="quarter" idx="12"/>
          </p:nvPr>
        </p:nvSpPr>
        <p:spPr/>
        <p:txBody>
          <a:bodyPr/>
          <a:lstStyle/>
          <a:p>
            <a:fld id="{9F5869DD-A183-4DB1-94AF-557A5F3D5FC1}" type="slidenum">
              <a:rPr lang="en-GB" smtClean="0"/>
              <a:t>‹#›</a:t>
            </a:fld>
            <a:endParaRPr lang="en-GB" dirty="0"/>
          </a:p>
        </p:txBody>
      </p:sp>
      <p:sp>
        <p:nvSpPr>
          <p:cNvPr id="6" name="Footer Placeholder 3"/>
          <p:cNvSpPr>
            <a:spLocks noGrp="1"/>
          </p:cNvSpPr>
          <p:nvPr>
            <p:ph type="ftr" sz="quarter" idx="11"/>
          </p:nvPr>
        </p:nvSpPr>
        <p:spPr>
          <a:xfrm>
            <a:off x="540000" y="6356353"/>
            <a:ext cx="7539971" cy="365125"/>
          </a:xfrm>
        </p:spPr>
        <p:txBody>
          <a:bodyPr/>
          <a:lstStyle>
            <a:lvl1pPr>
              <a:defRPr lang="en-GB" dirty="0"/>
            </a:lvl1pPr>
          </a:lstStyle>
          <a:p>
            <a:endParaRPr lang="en-GB" dirty="0"/>
          </a:p>
        </p:txBody>
      </p:sp>
    </p:spTree>
    <p:extLst>
      <p:ext uri="{BB962C8B-B14F-4D97-AF65-F5344CB8AC3E}">
        <p14:creationId xmlns:p14="http://schemas.microsoft.com/office/powerpoint/2010/main" val="20518682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2"/>
            <a:ext cx="9136035" cy="4257081"/>
          </a:xfrm>
          <a:prstGeom prst="rect">
            <a:avLst/>
          </a:prstGeom>
        </p:spPr>
      </p:pic>
      <p:sp>
        <p:nvSpPr>
          <p:cNvPr id="2" name="Title 1"/>
          <p:cNvSpPr>
            <a:spLocks noGrp="1"/>
          </p:cNvSpPr>
          <p:nvPr>
            <p:ph type="ctrTitle" hasCustomPrompt="1"/>
          </p:nvPr>
        </p:nvSpPr>
        <p:spPr>
          <a:xfrm>
            <a:off x="540000" y="1668465"/>
            <a:ext cx="8064000" cy="2327275"/>
          </a:xfrm>
        </p:spPr>
        <p:txBody>
          <a:bodyPr anchor="b">
            <a:normAutofit/>
          </a:bodyPr>
          <a:lstStyle>
            <a:lvl1pPr algn="l">
              <a:defRPr sz="3600">
                <a:solidFill>
                  <a:srgbClr val="5A666D"/>
                </a:solidFill>
              </a:defRPr>
            </a:lvl1pPr>
          </a:lstStyle>
          <a:p>
            <a:r>
              <a:rPr lang="en-GB" dirty="0"/>
              <a:t>Insert message</a:t>
            </a:r>
          </a:p>
        </p:txBody>
      </p:sp>
      <p:sp>
        <p:nvSpPr>
          <p:cNvPr id="3" name="Subtitle 2"/>
          <p:cNvSpPr>
            <a:spLocks noGrp="1"/>
          </p:cNvSpPr>
          <p:nvPr>
            <p:ph type="subTitle" idx="1" hasCustomPrompt="1"/>
          </p:nvPr>
        </p:nvSpPr>
        <p:spPr>
          <a:xfrm>
            <a:off x="536017" y="4636815"/>
            <a:ext cx="8064000" cy="807443"/>
          </a:xfrm>
        </p:spPr>
        <p:txBody>
          <a:bodyPr anchor="b">
            <a:normAutofit/>
          </a:bodyPr>
          <a:lstStyle>
            <a:lvl1pPr marL="0" indent="0" algn="l">
              <a:buNone/>
              <a:defRPr sz="1800" b="1"/>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Insert text</a:t>
            </a:r>
          </a:p>
        </p:txBody>
      </p:sp>
      <p:pic>
        <p:nvPicPr>
          <p:cNvPr id="7" name="Obrázek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46921" y="282140"/>
            <a:ext cx="2731320" cy="162000"/>
          </a:xfrm>
          <a:prstGeom prst="rect">
            <a:avLst/>
          </a:prstGeom>
        </p:spPr>
      </p:pic>
      <p:pic>
        <p:nvPicPr>
          <p:cNvPr id="8" name="Obrázek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48754" y="5806802"/>
            <a:ext cx="2729489" cy="509779"/>
          </a:xfrm>
          <a:prstGeom prst="rect">
            <a:avLst/>
          </a:prstGeom>
        </p:spPr>
      </p:pic>
      <p:sp>
        <p:nvSpPr>
          <p:cNvPr id="6" name="TextovéPole 5"/>
          <p:cNvSpPr txBox="1"/>
          <p:nvPr userDrawn="1"/>
        </p:nvSpPr>
        <p:spPr>
          <a:xfrm>
            <a:off x="889580" y="5680918"/>
            <a:ext cx="2526397" cy="276999"/>
          </a:xfrm>
          <a:prstGeom prst="rect">
            <a:avLst/>
          </a:prstGeom>
          <a:noFill/>
        </p:spPr>
        <p:txBody>
          <a:bodyPr wrap="none" lIns="0" tIns="0" rIns="0" bIns="0" rtlCol="0">
            <a:spAutoFit/>
          </a:bodyPr>
          <a:lstStyle/>
          <a:p>
            <a:r>
              <a:rPr lang="en-GB" sz="1800" b="0" i="0" u="none" strike="noStrike" kern="1200" baseline="0" dirty="0">
                <a:solidFill>
                  <a:srgbClr val="5A666D"/>
                </a:solidFill>
                <a:latin typeface="Arial" panose="020B0604020202020204" pitchFamily="34" charset="0"/>
                <a:ea typeface="+mn-ea"/>
                <a:cs typeface="Arial" panose="020B0604020202020204" pitchFamily="34" charset="0"/>
              </a:rPr>
              <a:t>twitter.com/</a:t>
            </a:r>
            <a:r>
              <a:rPr lang="en-GB" sz="1800" b="0" i="0" u="none" strike="noStrike" kern="1200" baseline="0" dirty="0" err="1">
                <a:solidFill>
                  <a:srgbClr val="5A666D"/>
                </a:solidFill>
                <a:latin typeface="Arial" panose="020B0604020202020204" pitchFamily="34" charset="0"/>
                <a:ea typeface="+mn-ea"/>
                <a:cs typeface="Arial" panose="020B0604020202020204" pitchFamily="34" charset="0"/>
              </a:rPr>
              <a:t>emsa_lisbon</a:t>
            </a:r>
            <a:r>
              <a:rPr lang="en-GB" sz="1800" b="0" i="0" u="none" strike="noStrike" kern="1200" baseline="0" dirty="0">
                <a:solidFill>
                  <a:srgbClr val="5A666D"/>
                </a:solidFill>
                <a:latin typeface="Arial" panose="020B0604020202020204" pitchFamily="34" charset="0"/>
                <a:ea typeface="+mn-ea"/>
                <a:cs typeface="Arial" panose="020B0604020202020204" pitchFamily="34" charset="0"/>
              </a:rPr>
              <a:t> </a:t>
            </a:r>
            <a:endParaRPr lang="en-GB" sz="1800" dirty="0">
              <a:solidFill>
                <a:srgbClr val="5A666D"/>
              </a:solidFill>
              <a:latin typeface="Arial" panose="020B0604020202020204" pitchFamily="34" charset="0"/>
              <a:cs typeface="Arial" panose="020B0604020202020204" pitchFamily="34" charset="0"/>
            </a:endParaRPr>
          </a:p>
        </p:txBody>
      </p:sp>
      <p:sp>
        <p:nvSpPr>
          <p:cNvPr id="12" name="TextovéPole 11"/>
          <p:cNvSpPr txBox="1"/>
          <p:nvPr userDrawn="1"/>
        </p:nvSpPr>
        <p:spPr>
          <a:xfrm>
            <a:off x="889581" y="6050250"/>
            <a:ext cx="2731517" cy="276999"/>
          </a:xfrm>
          <a:prstGeom prst="rect">
            <a:avLst/>
          </a:prstGeom>
          <a:noFill/>
        </p:spPr>
        <p:txBody>
          <a:bodyPr wrap="none" lIns="0" tIns="0" rIns="0" bIns="0" rtlCol="0">
            <a:spAutoFit/>
          </a:bodyPr>
          <a:lstStyle/>
          <a:p>
            <a:r>
              <a:rPr lang="en-GB" sz="1800" b="0" i="0" u="none" strike="noStrike" kern="1200" baseline="0" dirty="0">
                <a:solidFill>
                  <a:srgbClr val="5A666D"/>
                </a:solidFill>
                <a:latin typeface="Arial" panose="020B0604020202020204" pitchFamily="34" charset="0"/>
                <a:ea typeface="+mn-ea"/>
                <a:cs typeface="Arial" panose="020B0604020202020204" pitchFamily="34" charset="0"/>
              </a:rPr>
              <a:t>facebook.com/</a:t>
            </a:r>
            <a:r>
              <a:rPr lang="en-GB" sz="1800" b="0" i="0" u="none" strike="noStrike" kern="1200" baseline="0" dirty="0" err="1">
                <a:solidFill>
                  <a:srgbClr val="5A666D"/>
                </a:solidFill>
                <a:latin typeface="Arial" panose="020B0604020202020204" pitchFamily="34" charset="0"/>
                <a:ea typeface="+mn-ea"/>
                <a:cs typeface="Arial" panose="020B0604020202020204" pitchFamily="34" charset="0"/>
              </a:rPr>
              <a:t>emsa.lisbon</a:t>
            </a:r>
            <a:endParaRPr lang="en-GB" sz="1800" dirty="0">
              <a:solidFill>
                <a:srgbClr val="5A666D"/>
              </a:solidFill>
              <a:latin typeface="Arial" panose="020B0604020202020204" pitchFamily="34" charset="0"/>
              <a:cs typeface="Arial" panose="020B0604020202020204" pitchFamily="34" charset="0"/>
            </a:endParaRPr>
          </a:p>
        </p:txBody>
      </p:sp>
      <p:pic>
        <p:nvPicPr>
          <p:cNvPr id="9" name="Obrázek 8"/>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36018" y="5775504"/>
            <a:ext cx="207513" cy="572370"/>
          </a:xfrm>
          <a:prstGeom prst="rect">
            <a:avLst/>
          </a:prstGeom>
        </p:spPr>
      </p:pic>
    </p:spTree>
    <p:extLst>
      <p:ext uri="{BB962C8B-B14F-4D97-AF65-F5344CB8AC3E}">
        <p14:creationId xmlns:p14="http://schemas.microsoft.com/office/powerpoint/2010/main" val="2757630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Úvodní snímek">
    <p:spTree>
      <p:nvGrpSpPr>
        <p:cNvPr id="1" name=""/>
        <p:cNvGrpSpPr/>
        <p:nvPr/>
      </p:nvGrpSpPr>
      <p:grpSpPr>
        <a:xfrm>
          <a:off x="0" y="0"/>
          <a:ext cx="0" cy="0"/>
          <a:chOff x="0" y="0"/>
          <a:chExt cx="0" cy="0"/>
        </a:xfrm>
      </p:grpSpPr>
      <p:pic>
        <p:nvPicPr>
          <p:cNvPr id="5" name="Obrázek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37391" cy="4257427"/>
          </a:xfrm>
          <a:prstGeom prst="rect">
            <a:avLst/>
          </a:prstGeom>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6921" y="282140"/>
            <a:ext cx="2731320" cy="162000"/>
          </a:xfrm>
          <a:prstGeom prst="rect">
            <a:avLst/>
          </a:prstGeom>
        </p:spPr>
      </p:pic>
      <p:sp>
        <p:nvSpPr>
          <p:cNvPr id="2" name="Title 1"/>
          <p:cNvSpPr>
            <a:spLocks noGrp="1"/>
          </p:cNvSpPr>
          <p:nvPr>
            <p:ph type="ctrTitle"/>
          </p:nvPr>
        </p:nvSpPr>
        <p:spPr>
          <a:xfrm>
            <a:off x="540000" y="969963"/>
            <a:ext cx="8064000" cy="2327275"/>
          </a:xfrm>
        </p:spPr>
        <p:txBody>
          <a:bodyPr anchor="b">
            <a:normAutofit/>
          </a:bodyPr>
          <a:lstStyle>
            <a:lvl1pPr algn="l">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40000" y="3297238"/>
            <a:ext cx="8064000" cy="807443"/>
          </a:xfrm>
        </p:spPr>
        <p:txBody>
          <a:bodyPr anchor="ctr">
            <a:normAutofit/>
          </a:bodyPr>
          <a:lstStyle>
            <a:lvl1pPr marL="0" indent="0" algn="l">
              <a:buNone/>
              <a:defRPr sz="32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Obrázek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048753" y="5795771"/>
            <a:ext cx="2729489" cy="509779"/>
          </a:xfrm>
          <a:prstGeom prst="rect">
            <a:avLst/>
          </a:prstGeom>
        </p:spPr>
      </p:pic>
      <p:sp>
        <p:nvSpPr>
          <p:cNvPr id="9" name="Zástupný symbol pro text 18"/>
          <p:cNvSpPr>
            <a:spLocks noGrp="1"/>
          </p:cNvSpPr>
          <p:nvPr>
            <p:ph type="body" sz="quarter" idx="11"/>
          </p:nvPr>
        </p:nvSpPr>
        <p:spPr>
          <a:xfrm>
            <a:off x="540000" y="5728811"/>
            <a:ext cx="4724400" cy="576739"/>
          </a:xfrm>
        </p:spPr>
        <p:txBody>
          <a:bodyPr anchor="b">
            <a:normAutofit/>
          </a:bodyPr>
          <a:lstStyle>
            <a:lvl1pPr>
              <a:defRPr sz="1800" b="0">
                <a:solidFill>
                  <a:srgbClr val="5A666D"/>
                </a:solidFill>
              </a:defRPr>
            </a:lvl1pPr>
          </a:lstStyle>
          <a:p>
            <a:pPr lvl="0"/>
            <a:r>
              <a:rPr lang="en-US"/>
              <a:t>Click to edit Master text styles</a:t>
            </a:r>
          </a:p>
        </p:txBody>
      </p:sp>
      <p:sp>
        <p:nvSpPr>
          <p:cNvPr id="11" name="Zástupný symbol pro text 16"/>
          <p:cNvSpPr>
            <a:spLocks noGrp="1"/>
          </p:cNvSpPr>
          <p:nvPr>
            <p:ph type="body" sz="quarter" idx="10"/>
          </p:nvPr>
        </p:nvSpPr>
        <p:spPr>
          <a:xfrm>
            <a:off x="540000" y="4909661"/>
            <a:ext cx="5057775" cy="819150"/>
          </a:xfrm>
        </p:spPr>
        <p:txBody>
          <a:bodyPr anchor="b">
            <a:normAutofit/>
          </a:bodyPr>
          <a:lstStyle>
            <a:lvl1pPr>
              <a:defRPr sz="2400" b="0">
                <a:solidFill>
                  <a:srgbClr val="5A666D"/>
                </a:solidFill>
              </a:defRPr>
            </a:lvl1pPr>
          </a:lstStyle>
          <a:p>
            <a:pPr lvl="0"/>
            <a:r>
              <a:rPr lang="en-US"/>
              <a:t>Click to edit Master text styles</a:t>
            </a:r>
          </a:p>
        </p:txBody>
      </p:sp>
    </p:spTree>
    <p:extLst>
      <p:ext uri="{BB962C8B-B14F-4D97-AF65-F5344CB8AC3E}">
        <p14:creationId xmlns:p14="http://schemas.microsoft.com/office/powerpoint/2010/main" val="40152064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ection header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40000" y="1668465"/>
            <a:ext cx="8064000" cy="2327275"/>
          </a:xfrm>
        </p:spPr>
        <p:txBody>
          <a:bodyPr anchor="b">
            <a:normAutofit/>
          </a:bodyPr>
          <a:lstStyle>
            <a:lvl1pPr algn="l">
              <a:defRPr sz="3600">
                <a:solidFill>
                  <a:srgbClr val="5A666D"/>
                </a:solidFill>
              </a:defRPr>
            </a:lvl1pPr>
          </a:lstStyle>
          <a:p>
            <a:r>
              <a:rPr lang="en-GB" dirty="0"/>
              <a:t>Insert message</a:t>
            </a:r>
          </a:p>
        </p:txBody>
      </p:sp>
      <p:sp>
        <p:nvSpPr>
          <p:cNvPr id="3" name="Subtitle 2"/>
          <p:cNvSpPr>
            <a:spLocks noGrp="1"/>
          </p:cNvSpPr>
          <p:nvPr>
            <p:ph type="subTitle" idx="1" hasCustomPrompt="1"/>
          </p:nvPr>
        </p:nvSpPr>
        <p:spPr>
          <a:xfrm>
            <a:off x="536017" y="4636815"/>
            <a:ext cx="8064000" cy="807443"/>
          </a:xfrm>
        </p:spPr>
        <p:txBody>
          <a:bodyPr anchor="b">
            <a:normAutofit/>
          </a:bodyPr>
          <a:lstStyle>
            <a:lvl1pPr marL="0" indent="0" algn="l">
              <a:buNone/>
              <a:defRPr sz="1800" b="1"/>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Insert text</a:t>
            </a:r>
          </a:p>
        </p:txBody>
      </p:sp>
      <p:sp>
        <p:nvSpPr>
          <p:cNvPr id="6" name="TextovéPole 5"/>
          <p:cNvSpPr txBox="1"/>
          <p:nvPr userDrawn="1"/>
        </p:nvSpPr>
        <p:spPr>
          <a:xfrm>
            <a:off x="889580" y="5680918"/>
            <a:ext cx="2526397" cy="276999"/>
          </a:xfrm>
          <a:prstGeom prst="rect">
            <a:avLst/>
          </a:prstGeom>
          <a:noFill/>
        </p:spPr>
        <p:txBody>
          <a:bodyPr wrap="none" lIns="0" tIns="0" rIns="0" bIns="0" rtlCol="0">
            <a:spAutoFit/>
          </a:bodyPr>
          <a:lstStyle/>
          <a:p>
            <a:r>
              <a:rPr lang="en-GB" sz="1800" b="0" i="0" u="none" strike="noStrike" kern="1200" baseline="0" dirty="0">
                <a:solidFill>
                  <a:srgbClr val="5A666D"/>
                </a:solidFill>
                <a:latin typeface="Arial" panose="020B0604020202020204" pitchFamily="34" charset="0"/>
                <a:ea typeface="+mn-ea"/>
                <a:cs typeface="Arial" panose="020B0604020202020204" pitchFamily="34" charset="0"/>
              </a:rPr>
              <a:t>twitter.com/</a:t>
            </a:r>
            <a:r>
              <a:rPr lang="en-GB" sz="1800" b="0" i="0" u="none" strike="noStrike" kern="1200" baseline="0" dirty="0" err="1">
                <a:solidFill>
                  <a:srgbClr val="5A666D"/>
                </a:solidFill>
                <a:latin typeface="Arial" panose="020B0604020202020204" pitchFamily="34" charset="0"/>
                <a:ea typeface="+mn-ea"/>
                <a:cs typeface="Arial" panose="020B0604020202020204" pitchFamily="34" charset="0"/>
              </a:rPr>
              <a:t>emsa_lisbon</a:t>
            </a:r>
            <a:r>
              <a:rPr lang="en-GB" sz="1800" b="0" i="0" u="none" strike="noStrike" kern="1200" baseline="0" dirty="0">
                <a:solidFill>
                  <a:srgbClr val="5A666D"/>
                </a:solidFill>
                <a:latin typeface="Arial" panose="020B0604020202020204" pitchFamily="34" charset="0"/>
                <a:ea typeface="+mn-ea"/>
                <a:cs typeface="Arial" panose="020B0604020202020204" pitchFamily="34" charset="0"/>
              </a:rPr>
              <a:t> </a:t>
            </a:r>
            <a:endParaRPr lang="en-GB" sz="1800" dirty="0">
              <a:solidFill>
                <a:srgbClr val="5A666D"/>
              </a:solidFill>
              <a:latin typeface="Arial" panose="020B0604020202020204" pitchFamily="34" charset="0"/>
              <a:cs typeface="Arial" panose="020B0604020202020204" pitchFamily="34" charset="0"/>
            </a:endParaRPr>
          </a:p>
        </p:txBody>
      </p:sp>
      <p:sp>
        <p:nvSpPr>
          <p:cNvPr id="12" name="TextovéPole 11"/>
          <p:cNvSpPr txBox="1"/>
          <p:nvPr userDrawn="1"/>
        </p:nvSpPr>
        <p:spPr>
          <a:xfrm>
            <a:off x="889581" y="6050250"/>
            <a:ext cx="2731517" cy="276999"/>
          </a:xfrm>
          <a:prstGeom prst="rect">
            <a:avLst/>
          </a:prstGeom>
          <a:noFill/>
        </p:spPr>
        <p:txBody>
          <a:bodyPr wrap="none" lIns="0" tIns="0" rIns="0" bIns="0" rtlCol="0">
            <a:spAutoFit/>
          </a:bodyPr>
          <a:lstStyle/>
          <a:p>
            <a:r>
              <a:rPr lang="en-GB" sz="1800" b="0" i="0" u="none" strike="noStrike" kern="1200" baseline="0" dirty="0">
                <a:solidFill>
                  <a:srgbClr val="5A666D"/>
                </a:solidFill>
                <a:latin typeface="Arial" panose="020B0604020202020204" pitchFamily="34" charset="0"/>
                <a:ea typeface="+mn-ea"/>
                <a:cs typeface="Arial" panose="020B0604020202020204" pitchFamily="34" charset="0"/>
              </a:rPr>
              <a:t>facebook.com/</a:t>
            </a:r>
            <a:r>
              <a:rPr lang="en-GB" sz="1800" b="0" i="0" u="none" strike="noStrike" kern="1200" baseline="0" dirty="0" err="1">
                <a:solidFill>
                  <a:srgbClr val="5A666D"/>
                </a:solidFill>
                <a:latin typeface="Arial" panose="020B0604020202020204" pitchFamily="34" charset="0"/>
                <a:ea typeface="+mn-ea"/>
                <a:cs typeface="Arial" panose="020B0604020202020204" pitchFamily="34" charset="0"/>
              </a:rPr>
              <a:t>emsa.lisbon</a:t>
            </a:r>
            <a:endParaRPr lang="en-GB" sz="1800" dirty="0">
              <a:solidFill>
                <a:srgbClr val="5A666D"/>
              </a:solidFill>
              <a:latin typeface="Arial" panose="020B0604020202020204" pitchFamily="34" charset="0"/>
              <a:cs typeface="Arial" panose="020B0604020202020204" pitchFamily="34" charset="0"/>
            </a:endParaRPr>
          </a:p>
        </p:txBody>
      </p:sp>
      <p:pic>
        <p:nvPicPr>
          <p:cNvPr id="9" name="Obrázek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6018" y="5775504"/>
            <a:ext cx="207513" cy="572370"/>
          </a:xfrm>
          <a:prstGeom prst="rect">
            <a:avLst/>
          </a:prstGeom>
        </p:spPr>
      </p:pic>
      <p:grpSp>
        <p:nvGrpSpPr>
          <p:cNvPr id="11" name="Skupina 10"/>
          <p:cNvGrpSpPr/>
          <p:nvPr userDrawn="1"/>
        </p:nvGrpSpPr>
        <p:grpSpPr>
          <a:xfrm>
            <a:off x="6046373" y="5507460"/>
            <a:ext cx="2731869" cy="798090"/>
            <a:chOff x="6046373" y="5795771"/>
            <a:chExt cx="2731869" cy="798090"/>
          </a:xfrm>
        </p:grpSpPr>
        <p:pic>
          <p:nvPicPr>
            <p:cNvPr id="13" name="Obrázek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48753" y="5795771"/>
              <a:ext cx="2729489" cy="509779"/>
            </a:xfrm>
            <a:prstGeom prst="rect">
              <a:avLst/>
            </a:prstGeom>
          </p:spPr>
        </p:pic>
        <p:pic>
          <p:nvPicPr>
            <p:cNvPr id="14" name="Obrázek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46373" y="6431956"/>
              <a:ext cx="2731868" cy="161905"/>
            </a:xfrm>
            <a:prstGeom prst="rect">
              <a:avLst/>
            </a:prstGeom>
          </p:spPr>
        </p:pic>
      </p:grpSp>
    </p:spTree>
    <p:extLst>
      <p:ext uri="{BB962C8B-B14F-4D97-AF65-F5344CB8AC3E}">
        <p14:creationId xmlns:p14="http://schemas.microsoft.com/office/powerpoint/2010/main" val="38356765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icure mosaic">
    <p:spTree>
      <p:nvGrpSpPr>
        <p:cNvPr id="1" name=""/>
        <p:cNvGrpSpPr/>
        <p:nvPr/>
      </p:nvGrpSpPr>
      <p:grpSpPr>
        <a:xfrm>
          <a:off x="0" y="0"/>
          <a:ext cx="0" cy="0"/>
          <a:chOff x="0" y="0"/>
          <a:chExt cx="0" cy="0"/>
        </a:xfrm>
      </p:grpSpPr>
      <p:pic>
        <p:nvPicPr>
          <p:cNvPr id="7" name="Obrázek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9144000" cy="916681"/>
          </a:xfrm>
          <a:prstGeom prst="rect">
            <a:avLst/>
          </a:prstGeom>
        </p:spPr>
      </p:pic>
      <p:sp>
        <p:nvSpPr>
          <p:cNvPr id="2" name="Title 1"/>
          <p:cNvSpPr>
            <a:spLocks noGrp="1"/>
          </p:cNvSpPr>
          <p:nvPr>
            <p:ph type="title" hasCustomPrompt="1"/>
          </p:nvPr>
        </p:nvSpPr>
        <p:spPr/>
        <p:txBody>
          <a:bodyPr/>
          <a:lstStyle>
            <a:lvl1pPr>
              <a:defRPr/>
            </a:lvl1pPr>
          </a:lstStyle>
          <a:p>
            <a:r>
              <a:rPr lang="en-GB" dirty="0"/>
              <a:t>This is the title of the section</a:t>
            </a:r>
          </a:p>
        </p:txBody>
      </p:sp>
      <p:sp>
        <p:nvSpPr>
          <p:cNvPr id="6" name="Slide Number Placeholder 5"/>
          <p:cNvSpPr>
            <a:spLocks noGrp="1"/>
          </p:cNvSpPr>
          <p:nvPr>
            <p:ph type="sldNum" sz="quarter" idx="12"/>
          </p:nvPr>
        </p:nvSpPr>
        <p:spPr/>
        <p:txBody>
          <a:bodyPr/>
          <a:lstStyle/>
          <a:p>
            <a:fld id="{9F5869DD-A183-4DB1-94AF-557A5F3D5FC1}" type="slidenum">
              <a:rPr lang="en-GB" smtClean="0"/>
              <a:t>‹#›</a:t>
            </a:fld>
            <a:endParaRPr lang="en-GB" dirty="0"/>
          </a:p>
        </p:txBody>
      </p:sp>
      <p:pic>
        <p:nvPicPr>
          <p:cNvPr id="4" name="Obrázek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0000" y="6431914"/>
            <a:ext cx="1145134" cy="214001"/>
          </a:xfrm>
          <a:prstGeom prst="rect">
            <a:avLst/>
          </a:prstGeom>
        </p:spPr>
      </p:pic>
      <p:pic>
        <p:nvPicPr>
          <p:cNvPr id="8" name="Obrázek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036800" y="916681"/>
            <a:ext cx="5107200" cy="3797522"/>
          </a:xfrm>
          <a:prstGeom prst="rect">
            <a:avLst/>
          </a:prstGeom>
        </p:spPr>
      </p:pic>
      <p:pic>
        <p:nvPicPr>
          <p:cNvPr id="9" name="Picture 4"/>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0" y="916682"/>
            <a:ext cx="4876800" cy="4122955"/>
          </a:xfrm>
          <a:prstGeom prst="rect">
            <a:avLst/>
          </a:prstGeom>
        </p:spPr>
      </p:pic>
      <p:pic>
        <p:nvPicPr>
          <p:cNvPr id="10" name="Obrázek 5"/>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3600982"/>
            <a:ext cx="4036800" cy="2691200"/>
          </a:xfrm>
          <a:prstGeom prst="rect">
            <a:avLst/>
          </a:prstGeom>
          <a:noFill/>
          <a:ln>
            <a:noFill/>
          </a:ln>
        </p:spPr>
      </p:pic>
    </p:spTree>
    <p:extLst>
      <p:ext uri="{BB962C8B-B14F-4D97-AF65-F5344CB8AC3E}">
        <p14:creationId xmlns:p14="http://schemas.microsoft.com/office/powerpoint/2010/main" val="31043387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End slide with picture">
    <p:spTree>
      <p:nvGrpSpPr>
        <p:cNvPr id="1" name=""/>
        <p:cNvGrpSpPr/>
        <p:nvPr/>
      </p:nvGrpSpPr>
      <p:grpSpPr>
        <a:xfrm>
          <a:off x="0" y="0"/>
          <a:ext cx="0" cy="0"/>
          <a:chOff x="0" y="0"/>
          <a:chExt cx="0" cy="0"/>
        </a:xfrm>
      </p:grpSpPr>
      <p:sp>
        <p:nvSpPr>
          <p:cNvPr id="6" name="TextovéPole 5"/>
          <p:cNvSpPr txBox="1"/>
          <p:nvPr userDrawn="1"/>
        </p:nvSpPr>
        <p:spPr>
          <a:xfrm>
            <a:off x="889580" y="5680918"/>
            <a:ext cx="2526397" cy="276999"/>
          </a:xfrm>
          <a:prstGeom prst="rect">
            <a:avLst/>
          </a:prstGeom>
          <a:noFill/>
        </p:spPr>
        <p:txBody>
          <a:bodyPr wrap="none" lIns="0" tIns="0" rIns="0" bIns="0" rtlCol="0">
            <a:spAutoFit/>
          </a:bodyPr>
          <a:lstStyle/>
          <a:p>
            <a:r>
              <a:rPr lang="en-GB" sz="1800" b="0" i="0" u="none" strike="noStrike" kern="1200" baseline="0" dirty="0">
                <a:solidFill>
                  <a:srgbClr val="5A666D"/>
                </a:solidFill>
                <a:latin typeface="Arial" panose="020B0604020202020204" pitchFamily="34" charset="0"/>
                <a:ea typeface="+mn-ea"/>
                <a:cs typeface="Arial" panose="020B0604020202020204" pitchFamily="34" charset="0"/>
              </a:rPr>
              <a:t>twitter.com/</a:t>
            </a:r>
            <a:r>
              <a:rPr lang="en-GB" sz="1800" b="0" i="0" u="none" strike="noStrike" kern="1200" baseline="0" dirty="0" err="1">
                <a:solidFill>
                  <a:srgbClr val="5A666D"/>
                </a:solidFill>
                <a:latin typeface="Arial" panose="020B0604020202020204" pitchFamily="34" charset="0"/>
                <a:ea typeface="+mn-ea"/>
                <a:cs typeface="Arial" panose="020B0604020202020204" pitchFamily="34" charset="0"/>
              </a:rPr>
              <a:t>emsa_lisbon</a:t>
            </a:r>
            <a:r>
              <a:rPr lang="en-GB" sz="1800" b="0" i="0" u="none" strike="noStrike" kern="1200" baseline="0" dirty="0">
                <a:solidFill>
                  <a:srgbClr val="5A666D"/>
                </a:solidFill>
                <a:latin typeface="Arial" panose="020B0604020202020204" pitchFamily="34" charset="0"/>
                <a:ea typeface="+mn-ea"/>
                <a:cs typeface="Arial" panose="020B0604020202020204" pitchFamily="34" charset="0"/>
              </a:rPr>
              <a:t> </a:t>
            </a:r>
            <a:endParaRPr lang="en-GB" sz="1800" dirty="0">
              <a:solidFill>
                <a:srgbClr val="5A666D"/>
              </a:solidFill>
              <a:latin typeface="Arial" panose="020B0604020202020204" pitchFamily="34" charset="0"/>
              <a:cs typeface="Arial" panose="020B0604020202020204" pitchFamily="34" charset="0"/>
            </a:endParaRPr>
          </a:p>
        </p:txBody>
      </p:sp>
      <p:sp>
        <p:nvSpPr>
          <p:cNvPr id="12" name="TextovéPole 11"/>
          <p:cNvSpPr txBox="1"/>
          <p:nvPr userDrawn="1"/>
        </p:nvSpPr>
        <p:spPr>
          <a:xfrm>
            <a:off x="889581" y="6050250"/>
            <a:ext cx="2731517" cy="276999"/>
          </a:xfrm>
          <a:prstGeom prst="rect">
            <a:avLst/>
          </a:prstGeom>
          <a:noFill/>
        </p:spPr>
        <p:txBody>
          <a:bodyPr wrap="none" lIns="0" tIns="0" rIns="0" bIns="0" rtlCol="0">
            <a:spAutoFit/>
          </a:bodyPr>
          <a:lstStyle/>
          <a:p>
            <a:r>
              <a:rPr lang="en-GB" sz="1800" b="0" i="0" u="none" strike="noStrike" kern="1200" baseline="0" dirty="0">
                <a:solidFill>
                  <a:srgbClr val="5A666D"/>
                </a:solidFill>
                <a:latin typeface="Arial" panose="020B0604020202020204" pitchFamily="34" charset="0"/>
                <a:ea typeface="+mn-ea"/>
                <a:cs typeface="Arial" panose="020B0604020202020204" pitchFamily="34" charset="0"/>
              </a:rPr>
              <a:t>facebook.com/</a:t>
            </a:r>
            <a:r>
              <a:rPr lang="en-GB" sz="1800" b="0" i="0" u="none" strike="noStrike" kern="1200" baseline="0" dirty="0" err="1">
                <a:solidFill>
                  <a:srgbClr val="5A666D"/>
                </a:solidFill>
                <a:latin typeface="Arial" panose="020B0604020202020204" pitchFamily="34" charset="0"/>
                <a:ea typeface="+mn-ea"/>
                <a:cs typeface="Arial" panose="020B0604020202020204" pitchFamily="34" charset="0"/>
              </a:rPr>
              <a:t>emsa.lisbon</a:t>
            </a:r>
            <a:endParaRPr lang="en-GB" sz="1800" dirty="0">
              <a:solidFill>
                <a:srgbClr val="5A666D"/>
              </a:solidFill>
              <a:latin typeface="Arial" panose="020B0604020202020204" pitchFamily="34" charset="0"/>
              <a:cs typeface="Arial" panose="020B0604020202020204" pitchFamily="34" charset="0"/>
            </a:endParaRPr>
          </a:p>
        </p:txBody>
      </p:sp>
      <p:pic>
        <p:nvPicPr>
          <p:cNvPr id="9" name="Obrázek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6018" y="5775504"/>
            <a:ext cx="207513" cy="572370"/>
          </a:xfrm>
          <a:prstGeom prst="rect">
            <a:avLst/>
          </a:prstGeom>
        </p:spPr>
      </p:pic>
      <p:grpSp>
        <p:nvGrpSpPr>
          <p:cNvPr id="11" name="Skupina 10"/>
          <p:cNvGrpSpPr/>
          <p:nvPr userDrawn="1"/>
        </p:nvGrpSpPr>
        <p:grpSpPr>
          <a:xfrm>
            <a:off x="6046373" y="5507460"/>
            <a:ext cx="2731869" cy="798090"/>
            <a:chOff x="6046373" y="5795771"/>
            <a:chExt cx="2731869" cy="798090"/>
          </a:xfrm>
        </p:grpSpPr>
        <p:pic>
          <p:nvPicPr>
            <p:cNvPr id="13" name="Obrázek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48753" y="5795771"/>
              <a:ext cx="2729489" cy="509779"/>
            </a:xfrm>
            <a:prstGeom prst="rect">
              <a:avLst/>
            </a:prstGeom>
          </p:spPr>
        </p:pic>
        <p:pic>
          <p:nvPicPr>
            <p:cNvPr id="14" name="Obrázek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46373" y="6431956"/>
              <a:ext cx="2731868" cy="161905"/>
            </a:xfrm>
            <a:prstGeom prst="rect">
              <a:avLst/>
            </a:prstGeom>
          </p:spPr>
        </p:pic>
      </p:grpSp>
      <p:sp>
        <p:nvSpPr>
          <p:cNvPr id="10" name="Podnadpis 2"/>
          <p:cNvSpPr>
            <a:spLocks noGrp="1"/>
          </p:cNvSpPr>
          <p:nvPr>
            <p:ph type="subTitle" idx="1"/>
          </p:nvPr>
        </p:nvSpPr>
        <p:spPr>
          <a:xfrm>
            <a:off x="536017" y="5054600"/>
            <a:ext cx="8064000" cy="389656"/>
          </a:xfrm>
        </p:spPr>
        <p:txBody>
          <a:bodyPr/>
          <a:lstStyle/>
          <a:p>
            <a:r>
              <a:rPr lang="en-GB" dirty="0"/>
              <a:t>emsa.europa.eu</a:t>
            </a:r>
          </a:p>
        </p:txBody>
      </p:sp>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1"/>
            <a:ext cx="9144000" cy="4825614"/>
          </a:xfrm>
          <a:prstGeom prst="rect">
            <a:avLst/>
          </a:prstGeom>
        </p:spPr>
      </p:pic>
    </p:spTree>
    <p:extLst>
      <p:ext uri="{BB962C8B-B14F-4D97-AF65-F5344CB8AC3E}">
        <p14:creationId xmlns:p14="http://schemas.microsoft.com/office/powerpoint/2010/main" val="26164843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End slide with picture 2">
    <p:spTree>
      <p:nvGrpSpPr>
        <p:cNvPr id="1" name=""/>
        <p:cNvGrpSpPr/>
        <p:nvPr/>
      </p:nvGrpSpPr>
      <p:grpSpPr>
        <a:xfrm>
          <a:off x="0" y="0"/>
          <a:ext cx="0" cy="0"/>
          <a:chOff x="0" y="0"/>
          <a:chExt cx="0" cy="0"/>
        </a:xfrm>
      </p:grpSpPr>
      <p:sp>
        <p:nvSpPr>
          <p:cNvPr id="6" name="TextovéPole 5"/>
          <p:cNvSpPr txBox="1"/>
          <p:nvPr userDrawn="1"/>
        </p:nvSpPr>
        <p:spPr>
          <a:xfrm>
            <a:off x="889580" y="5680918"/>
            <a:ext cx="2526397" cy="276999"/>
          </a:xfrm>
          <a:prstGeom prst="rect">
            <a:avLst/>
          </a:prstGeom>
          <a:noFill/>
        </p:spPr>
        <p:txBody>
          <a:bodyPr wrap="none" lIns="0" tIns="0" rIns="0" bIns="0" rtlCol="0">
            <a:spAutoFit/>
          </a:bodyPr>
          <a:lstStyle/>
          <a:p>
            <a:r>
              <a:rPr lang="en-GB" sz="1800" b="0" i="0" u="none" strike="noStrike" kern="1200" baseline="0" dirty="0">
                <a:solidFill>
                  <a:srgbClr val="5A666D"/>
                </a:solidFill>
                <a:latin typeface="Arial" panose="020B0604020202020204" pitchFamily="34" charset="0"/>
                <a:ea typeface="+mn-ea"/>
                <a:cs typeface="Arial" panose="020B0604020202020204" pitchFamily="34" charset="0"/>
              </a:rPr>
              <a:t>twitter.com/</a:t>
            </a:r>
            <a:r>
              <a:rPr lang="en-GB" sz="1800" b="0" i="0" u="none" strike="noStrike" kern="1200" baseline="0" dirty="0" err="1">
                <a:solidFill>
                  <a:srgbClr val="5A666D"/>
                </a:solidFill>
                <a:latin typeface="Arial" panose="020B0604020202020204" pitchFamily="34" charset="0"/>
                <a:ea typeface="+mn-ea"/>
                <a:cs typeface="Arial" panose="020B0604020202020204" pitchFamily="34" charset="0"/>
              </a:rPr>
              <a:t>emsa_lisbon</a:t>
            </a:r>
            <a:r>
              <a:rPr lang="en-GB" sz="1800" b="0" i="0" u="none" strike="noStrike" kern="1200" baseline="0" dirty="0">
                <a:solidFill>
                  <a:srgbClr val="5A666D"/>
                </a:solidFill>
                <a:latin typeface="Arial" panose="020B0604020202020204" pitchFamily="34" charset="0"/>
                <a:ea typeface="+mn-ea"/>
                <a:cs typeface="Arial" panose="020B0604020202020204" pitchFamily="34" charset="0"/>
              </a:rPr>
              <a:t> </a:t>
            </a:r>
            <a:endParaRPr lang="en-GB" sz="1800" dirty="0">
              <a:solidFill>
                <a:srgbClr val="5A666D"/>
              </a:solidFill>
              <a:latin typeface="Arial" panose="020B0604020202020204" pitchFamily="34" charset="0"/>
              <a:cs typeface="Arial" panose="020B0604020202020204" pitchFamily="34" charset="0"/>
            </a:endParaRPr>
          </a:p>
        </p:txBody>
      </p:sp>
      <p:sp>
        <p:nvSpPr>
          <p:cNvPr id="12" name="TextovéPole 11"/>
          <p:cNvSpPr txBox="1"/>
          <p:nvPr userDrawn="1"/>
        </p:nvSpPr>
        <p:spPr>
          <a:xfrm>
            <a:off x="889581" y="6050250"/>
            <a:ext cx="2731517" cy="276999"/>
          </a:xfrm>
          <a:prstGeom prst="rect">
            <a:avLst/>
          </a:prstGeom>
          <a:noFill/>
        </p:spPr>
        <p:txBody>
          <a:bodyPr wrap="none" lIns="0" tIns="0" rIns="0" bIns="0" rtlCol="0">
            <a:spAutoFit/>
          </a:bodyPr>
          <a:lstStyle/>
          <a:p>
            <a:r>
              <a:rPr lang="en-GB" sz="1800" b="0" i="0" u="none" strike="noStrike" kern="1200" baseline="0" dirty="0">
                <a:solidFill>
                  <a:srgbClr val="5A666D"/>
                </a:solidFill>
                <a:latin typeface="Arial" panose="020B0604020202020204" pitchFamily="34" charset="0"/>
                <a:ea typeface="+mn-ea"/>
                <a:cs typeface="Arial" panose="020B0604020202020204" pitchFamily="34" charset="0"/>
              </a:rPr>
              <a:t>facebook.com/</a:t>
            </a:r>
            <a:r>
              <a:rPr lang="en-GB" sz="1800" b="0" i="0" u="none" strike="noStrike" kern="1200" baseline="0" dirty="0" err="1">
                <a:solidFill>
                  <a:srgbClr val="5A666D"/>
                </a:solidFill>
                <a:latin typeface="Arial" panose="020B0604020202020204" pitchFamily="34" charset="0"/>
                <a:ea typeface="+mn-ea"/>
                <a:cs typeface="Arial" panose="020B0604020202020204" pitchFamily="34" charset="0"/>
              </a:rPr>
              <a:t>emsa.lisbon</a:t>
            </a:r>
            <a:endParaRPr lang="en-GB" sz="1800" dirty="0">
              <a:solidFill>
                <a:srgbClr val="5A666D"/>
              </a:solidFill>
              <a:latin typeface="Arial" panose="020B0604020202020204" pitchFamily="34" charset="0"/>
              <a:cs typeface="Arial" panose="020B0604020202020204" pitchFamily="34" charset="0"/>
            </a:endParaRPr>
          </a:p>
        </p:txBody>
      </p:sp>
      <p:pic>
        <p:nvPicPr>
          <p:cNvPr id="9" name="Obrázek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6018" y="5775504"/>
            <a:ext cx="207513" cy="572370"/>
          </a:xfrm>
          <a:prstGeom prst="rect">
            <a:avLst/>
          </a:prstGeom>
        </p:spPr>
      </p:pic>
      <p:grpSp>
        <p:nvGrpSpPr>
          <p:cNvPr id="11" name="Skupina 10"/>
          <p:cNvGrpSpPr/>
          <p:nvPr userDrawn="1"/>
        </p:nvGrpSpPr>
        <p:grpSpPr>
          <a:xfrm>
            <a:off x="6046373" y="5507460"/>
            <a:ext cx="2731869" cy="798090"/>
            <a:chOff x="6046373" y="5795771"/>
            <a:chExt cx="2731869" cy="798090"/>
          </a:xfrm>
        </p:grpSpPr>
        <p:pic>
          <p:nvPicPr>
            <p:cNvPr id="13" name="Obrázek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48753" y="5795771"/>
              <a:ext cx="2729489" cy="509779"/>
            </a:xfrm>
            <a:prstGeom prst="rect">
              <a:avLst/>
            </a:prstGeom>
          </p:spPr>
        </p:pic>
        <p:pic>
          <p:nvPicPr>
            <p:cNvPr id="14" name="Obrázek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46373" y="6431956"/>
              <a:ext cx="2731868" cy="161905"/>
            </a:xfrm>
            <a:prstGeom prst="rect">
              <a:avLst/>
            </a:prstGeom>
          </p:spPr>
        </p:pic>
      </p:grpSp>
      <p:sp>
        <p:nvSpPr>
          <p:cNvPr id="10" name="Podnadpis 2"/>
          <p:cNvSpPr>
            <a:spLocks noGrp="1"/>
          </p:cNvSpPr>
          <p:nvPr>
            <p:ph type="subTitle" idx="1"/>
          </p:nvPr>
        </p:nvSpPr>
        <p:spPr>
          <a:xfrm>
            <a:off x="536017" y="5054600"/>
            <a:ext cx="8064000" cy="389656"/>
          </a:xfrm>
        </p:spPr>
        <p:txBody>
          <a:bodyPr/>
          <a:lstStyle/>
          <a:p>
            <a:r>
              <a:rPr lang="en-GB" dirty="0"/>
              <a:t>emsa.europa.eu</a:t>
            </a:r>
          </a:p>
        </p:txBody>
      </p:sp>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1"/>
            <a:ext cx="9144000" cy="4825614"/>
          </a:xfrm>
          <a:prstGeom prst="rect">
            <a:avLst/>
          </a:prstGeom>
        </p:spPr>
      </p:pic>
    </p:spTree>
    <p:extLst>
      <p:ext uri="{BB962C8B-B14F-4D97-AF65-F5344CB8AC3E}">
        <p14:creationId xmlns:p14="http://schemas.microsoft.com/office/powerpoint/2010/main" val="40828036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lang="en-GB" dirty="0"/>
            </a:lvl1pPr>
          </a:lstStyle>
          <a:p>
            <a:endParaRPr lang="en-GB"/>
          </a:p>
        </p:txBody>
      </p:sp>
      <p:sp>
        <p:nvSpPr>
          <p:cNvPr id="4" name="Slide Number Placeholder 3"/>
          <p:cNvSpPr>
            <a:spLocks noGrp="1"/>
          </p:cNvSpPr>
          <p:nvPr>
            <p:ph type="sldNum" sz="quarter" idx="12"/>
          </p:nvPr>
        </p:nvSpPr>
        <p:spPr/>
        <p:txBody>
          <a:bodyPr/>
          <a:lstStyle/>
          <a:p>
            <a:fld id="{9F5869DD-A183-4DB1-94AF-557A5F3D5FC1}" type="slidenum">
              <a:rPr lang="en-GB" smtClean="0"/>
              <a:t>‹#›</a:t>
            </a:fld>
            <a:endParaRPr lang="en-GB" dirty="0"/>
          </a:p>
        </p:txBody>
      </p:sp>
    </p:spTree>
    <p:extLst>
      <p:ext uri="{BB962C8B-B14F-4D97-AF65-F5344CB8AC3E}">
        <p14:creationId xmlns:p14="http://schemas.microsoft.com/office/powerpoint/2010/main" val="9882180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1_Pouze nadpis">
    <p:spTree>
      <p:nvGrpSpPr>
        <p:cNvPr id="1" name=""/>
        <p:cNvGrpSpPr/>
        <p:nvPr/>
      </p:nvGrpSpPr>
      <p:grpSpPr>
        <a:xfrm>
          <a:off x="0" y="0"/>
          <a:ext cx="0" cy="0"/>
          <a:chOff x="0" y="0"/>
          <a:chExt cx="0" cy="0"/>
        </a:xfrm>
      </p:grpSpPr>
      <p:sp>
        <p:nvSpPr>
          <p:cNvPr id="138" name="Slide Number"/>
          <p:cNvSpPr txBox="1">
            <a:spLocks noGrp="1"/>
          </p:cNvSpPr>
          <p:nvPr>
            <p:ph type="sldNum" sz="quarter" idx="2"/>
          </p:nvPr>
        </p:nvSpPr>
        <p:spPr>
          <a:xfrm>
            <a:off x="8317925" y="6356353"/>
            <a:ext cx="460317" cy="36512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0734168"/>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Application background">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68314" y="1125538"/>
            <a:ext cx="8207375" cy="5183187"/>
          </a:xfrm>
        </p:spPr>
        <p:txBody>
          <a:bodyPr/>
          <a:lstStyle>
            <a:lvl1pPr>
              <a:defRPr baseline="0"/>
            </a:lvl1pPr>
          </a:lstStyle>
          <a:p>
            <a:pPr lvl="0"/>
            <a:r>
              <a:rPr lang="en-US"/>
              <a:t>Click to describe the respective application background – the use case, user needs, constraints, etc…</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126845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19" name="Zástupný symbol pro text 18"/>
          <p:cNvSpPr>
            <a:spLocks noGrp="1"/>
          </p:cNvSpPr>
          <p:nvPr>
            <p:ph type="body" sz="quarter" idx="11"/>
          </p:nvPr>
        </p:nvSpPr>
        <p:spPr>
          <a:xfrm>
            <a:off x="540000" y="5728813"/>
            <a:ext cx="4724400" cy="576739"/>
          </a:xfrm>
        </p:spPr>
        <p:txBody>
          <a:bodyPr anchor="b">
            <a:normAutofit/>
          </a:bodyPr>
          <a:lstStyle>
            <a:lvl1pPr>
              <a:defRPr sz="1350" b="0">
                <a:solidFill>
                  <a:srgbClr val="5A666D"/>
                </a:solidFill>
              </a:defRPr>
            </a:lvl1pPr>
          </a:lstStyle>
          <a:p>
            <a:pPr lvl="0"/>
            <a:r>
              <a:rPr lang="cs-CZ" dirty="0"/>
              <a:t>Kliknutím lze upravit styly předlohy textu.</a:t>
            </a:r>
          </a:p>
        </p:txBody>
      </p:sp>
      <p:sp>
        <p:nvSpPr>
          <p:cNvPr id="17" name="Zástupný symbol pro text 16"/>
          <p:cNvSpPr>
            <a:spLocks noGrp="1"/>
          </p:cNvSpPr>
          <p:nvPr>
            <p:ph type="body" sz="quarter" idx="10"/>
          </p:nvPr>
        </p:nvSpPr>
        <p:spPr>
          <a:xfrm>
            <a:off x="540001" y="4909661"/>
            <a:ext cx="5057775" cy="819150"/>
          </a:xfrm>
        </p:spPr>
        <p:txBody>
          <a:bodyPr anchor="b">
            <a:normAutofit/>
          </a:bodyPr>
          <a:lstStyle>
            <a:lvl1pPr>
              <a:defRPr sz="1800" b="0">
                <a:solidFill>
                  <a:srgbClr val="5A666D"/>
                </a:solidFill>
              </a:defRPr>
            </a:lvl1pPr>
          </a:lstStyle>
          <a:p>
            <a:pPr lvl="0"/>
            <a:r>
              <a:rPr lang="cs-CZ" dirty="0"/>
              <a:t>Kliknutím lze upravit styly předlohy textu.</a:t>
            </a:r>
          </a:p>
        </p:txBody>
      </p:sp>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
            <a:ext cx="9136035" cy="4257081"/>
          </a:xfrm>
          <a:prstGeom prst="rect">
            <a:avLst/>
          </a:prstGeom>
        </p:spPr>
      </p:pic>
      <p:sp>
        <p:nvSpPr>
          <p:cNvPr id="2" name="Title 1"/>
          <p:cNvSpPr>
            <a:spLocks noGrp="1"/>
          </p:cNvSpPr>
          <p:nvPr>
            <p:ph type="ctrTitle"/>
          </p:nvPr>
        </p:nvSpPr>
        <p:spPr>
          <a:xfrm>
            <a:off x="540000" y="969965"/>
            <a:ext cx="8064000" cy="2327275"/>
          </a:xfrm>
        </p:spPr>
        <p:txBody>
          <a:bodyPr anchor="b">
            <a:normAutofit/>
          </a:bodyPr>
          <a:lstStyle>
            <a:lvl1pPr algn="l">
              <a:defRPr sz="3600">
                <a:solidFill>
                  <a:srgbClr val="5A666D"/>
                </a:solidFill>
              </a:defRPr>
            </a:lvl1pPr>
          </a:lstStyle>
          <a:p>
            <a:endParaRPr lang="en-US" dirty="0"/>
          </a:p>
        </p:txBody>
      </p:sp>
      <p:sp>
        <p:nvSpPr>
          <p:cNvPr id="3" name="Subtitle 2"/>
          <p:cNvSpPr>
            <a:spLocks noGrp="1"/>
          </p:cNvSpPr>
          <p:nvPr>
            <p:ph type="subTitle" idx="1"/>
          </p:nvPr>
        </p:nvSpPr>
        <p:spPr>
          <a:xfrm>
            <a:off x="540000" y="3297240"/>
            <a:ext cx="8064000" cy="807443"/>
          </a:xfrm>
        </p:spPr>
        <p:txBody>
          <a:bodyPr anchor="ctr">
            <a:normAutofit/>
          </a:bodyPr>
          <a:lstStyle>
            <a:lvl1pPr marL="0" indent="0" algn="l">
              <a:buNone/>
              <a:defRPr sz="2400" b="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dirty="0"/>
              <a:t>Kliknutím lze upravit styl předlohy.</a:t>
            </a:r>
            <a:endParaRPr lang="en-US" dirty="0"/>
          </a:p>
        </p:txBody>
      </p:sp>
      <p:pic>
        <p:nvPicPr>
          <p:cNvPr id="7" name="Obrázek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46921" y="282140"/>
            <a:ext cx="2731320" cy="162000"/>
          </a:xfrm>
          <a:prstGeom prst="rect">
            <a:avLst/>
          </a:prstGeom>
        </p:spPr>
      </p:pic>
      <p:pic>
        <p:nvPicPr>
          <p:cNvPr id="8" name="Obrázek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48754" y="5806802"/>
            <a:ext cx="2729489" cy="509779"/>
          </a:xfrm>
          <a:prstGeom prst="rect">
            <a:avLst/>
          </a:prstGeom>
        </p:spPr>
      </p:pic>
    </p:spTree>
    <p:extLst>
      <p:ext uri="{BB962C8B-B14F-4D97-AF65-F5344CB8AC3E}">
        <p14:creationId xmlns:p14="http://schemas.microsoft.com/office/powerpoint/2010/main" val="1029031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Úvodní snímek">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
            <a:ext cx="9138321" cy="4257081"/>
          </a:xfrm>
          <a:prstGeom prst="rect">
            <a:avLst/>
          </a:prstGeom>
        </p:spPr>
      </p:pic>
      <p:sp>
        <p:nvSpPr>
          <p:cNvPr id="2" name="Title 1"/>
          <p:cNvSpPr>
            <a:spLocks noGrp="1"/>
          </p:cNvSpPr>
          <p:nvPr>
            <p:ph type="ctrTitle"/>
          </p:nvPr>
        </p:nvSpPr>
        <p:spPr>
          <a:xfrm>
            <a:off x="540000" y="969965"/>
            <a:ext cx="8064000" cy="2327275"/>
          </a:xfrm>
        </p:spPr>
        <p:txBody>
          <a:bodyPr anchor="b">
            <a:normAutofit/>
          </a:bodyPr>
          <a:lstStyle>
            <a:lvl1pPr algn="l">
              <a:defRPr sz="3600">
                <a:solidFill>
                  <a:srgbClr val="5A666D"/>
                </a:solidFill>
              </a:defRPr>
            </a:lvl1pPr>
          </a:lstStyle>
          <a:p>
            <a:endParaRPr lang="en-US" dirty="0"/>
          </a:p>
        </p:txBody>
      </p:sp>
      <p:sp>
        <p:nvSpPr>
          <p:cNvPr id="3" name="Subtitle 2"/>
          <p:cNvSpPr>
            <a:spLocks noGrp="1"/>
          </p:cNvSpPr>
          <p:nvPr>
            <p:ph type="subTitle" idx="1"/>
          </p:nvPr>
        </p:nvSpPr>
        <p:spPr>
          <a:xfrm>
            <a:off x="540000" y="3297240"/>
            <a:ext cx="8064000" cy="807443"/>
          </a:xfrm>
        </p:spPr>
        <p:txBody>
          <a:bodyPr anchor="ctr">
            <a:normAutofit/>
          </a:bodyPr>
          <a:lstStyle>
            <a:lvl1pPr marL="0" indent="0" algn="l">
              <a:buNone/>
              <a:defRPr sz="2400" b="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dirty="0"/>
              <a:t>Kliknutím lze upravit styl předlohy.</a:t>
            </a:r>
            <a:endParaRPr lang="en-US" dirty="0"/>
          </a:p>
        </p:txBody>
      </p:sp>
      <p:pic>
        <p:nvPicPr>
          <p:cNvPr id="7" name="Obrázek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46921" y="282140"/>
            <a:ext cx="2731320" cy="162000"/>
          </a:xfrm>
          <a:prstGeom prst="rect">
            <a:avLst/>
          </a:prstGeom>
        </p:spPr>
      </p:pic>
      <p:pic>
        <p:nvPicPr>
          <p:cNvPr id="8" name="Obrázek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48754" y="5806802"/>
            <a:ext cx="2729489" cy="509779"/>
          </a:xfrm>
          <a:prstGeom prst="rect">
            <a:avLst/>
          </a:prstGeom>
        </p:spPr>
      </p:pic>
      <p:sp>
        <p:nvSpPr>
          <p:cNvPr id="9" name="Zástupný symbol pro text 18"/>
          <p:cNvSpPr>
            <a:spLocks noGrp="1"/>
          </p:cNvSpPr>
          <p:nvPr>
            <p:ph type="body" sz="quarter" idx="11"/>
          </p:nvPr>
        </p:nvSpPr>
        <p:spPr>
          <a:xfrm>
            <a:off x="540000" y="5728813"/>
            <a:ext cx="4724400" cy="576739"/>
          </a:xfrm>
        </p:spPr>
        <p:txBody>
          <a:bodyPr anchor="b">
            <a:normAutofit/>
          </a:bodyPr>
          <a:lstStyle>
            <a:lvl1pPr>
              <a:defRPr sz="1350" b="0">
                <a:solidFill>
                  <a:srgbClr val="5A666D"/>
                </a:solidFill>
              </a:defRPr>
            </a:lvl1pPr>
          </a:lstStyle>
          <a:p>
            <a:pPr lvl="0"/>
            <a:r>
              <a:rPr lang="cs-CZ" dirty="0"/>
              <a:t>Kliknutím lze upravit styly předlohy textu.</a:t>
            </a:r>
          </a:p>
        </p:txBody>
      </p:sp>
      <p:sp>
        <p:nvSpPr>
          <p:cNvPr id="11" name="Zástupný symbol pro text 16"/>
          <p:cNvSpPr>
            <a:spLocks noGrp="1"/>
          </p:cNvSpPr>
          <p:nvPr>
            <p:ph type="body" sz="quarter" idx="10"/>
          </p:nvPr>
        </p:nvSpPr>
        <p:spPr>
          <a:xfrm>
            <a:off x="540001" y="4909661"/>
            <a:ext cx="5057775" cy="819150"/>
          </a:xfrm>
        </p:spPr>
        <p:txBody>
          <a:bodyPr anchor="b">
            <a:normAutofit/>
          </a:bodyPr>
          <a:lstStyle>
            <a:lvl1pPr>
              <a:defRPr sz="1800" b="0">
                <a:solidFill>
                  <a:srgbClr val="5A666D"/>
                </a:solidFill>
              </a:defRPr>
            </a:lvl1pPr>
          </a:lstStyle>
          <a:p>
            <a:pPr lvl="0"/>
            <a:r>
              <a:rPr lang="cs-CZ" dirty="0"/>
              <a:t>Kliknutím lze upravit styly předlohy textu.</a:t>
            </a:r>
          </a:p>
        </p:txBody>
      </p:sp>
    </p:spTree>
    <p:extLst>
      <p:ext uri="{BB962C8B-B14F-4D97-AF65-F5344CB8AC3E}">
        <p14:creationId xmlns:p14="http://schemas.microsoft.com/office/powerpoint/2010/main" val="6137831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_Úvodní snímek">
    <p:spTree>
      <p:nvGrpSpPr>
        <p:cNvPr id="1" name=""/>
        <p:cNvGrpSpPr/>
        <p:nvPr/>
      </p:nvGrpSpPr>
      <p:grpSpPr>
        <a:xfrm>
          <a:off x="0" y="0"/>
          <a:ext cx="0" cy="0"/>
          <a:chOff x="0" y="0"/>
          <a:chExt cx="0" cy="0"/>
        </a:xfrm>
      </p:grpSpPr>
      <p:pic>
        <p:nvPicPr>
          <p:cNvPr id="5" name="Obráze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
            <a:ext cx="9137391" cy="4257427"/>
          </a:xfrm>
          <a:prstGeom prst="rect">
            <a:avLst/>
          </a:prstGeom>
        </p:spPr>
      </p:pic>
      <p:pic>
        <p:nvPicPr>
          <p:cNvPr id="6" name="Obrázek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46921" y="282140"/>
            <a:ext cx="2731320" cy="162000"/>
          </a:xfrm>
          <a:prstGeom prst="rect">
            <a:avLst/>
          </a:prstGeom>
        </p:spPr>
      </p:pic>
      <p:sp>
        <p:nvSpPr>
          <p:cNvPr id="2" name="Title 1"/>
          <p:cNvSpPr>
            <a:spLocks noGrp="1"/>
          </p:cNvSpPr>
          <p:nvPr>
            <p:ph type="ctrTitle"/>
          </p:nvPr>
        </p:nvSpPr>
        <p:spPr>
          <a:xfrm>
            <a:off x="540000" y="969965"/>
            <a:ext cx="8064000" cy="2327275"/>
          </a:xfrm>
        </p:spPr>
        <p:txBody>
          <a:bodyPr anchor="b">
            <a:normAutofit/>
          </a:bodyPr>
          <a:lstStyle>
            <a:lvl1pPr algn="l">
              <a:defRPr sz="3600">
                <a:solidFill>
                  <a:schemeClr val="bg1"/>
                </a:solidFill>
              </a:defRPr>
            </a:lvl1pPr>
          </a:lstStyle>
          <a:p>
            <a:endParaRPr lang="en-US" dirty="0"/>
          </a:p>
        </p:txBody>
      </p:sp>
      <p:sp>
        <p:nvSpPr>
          <p:cNvPr id="3" name="Subtitle 2"/>
          <p:cNvSpPr>
            <a:spLocks noGrp="1"/>
          </p:cNvSpPr>
          <p:nvPr>
            <p:ph type="subTitle" idx="1"/>
          </p:nvPr>
        </p:nvSpPr>
        <p:spPr>
          <a:xfrm>
            <a:off x="540000" y="3297240"/>
            <a:ext cx="8064000" cy="807443"/>
          </a:xfrm>
        </p:spPr>
        <p:txBody>
          <a:bodyPr anchor="ctr">
            <a:normAutofit/>
          </a:bodyPr>
          <a:lstStyle>
            <a:lvl1pPr marL="0" indent="0" algn="l">
              <a:buNone/>
              <a:defRPr sz="2400" b="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dirty="0"/>
              <a:t>Kliknutím lze upravit styl předlohy.</a:t>
            </a:r>
            <a:endParaRPr lang="en-US" dirty="0"/>
          </a:p>
        </p:txBody>
      </p:sp>
      <p:pic>
        <p:nvPicPr>
          <p:cNvPr id="8" name="Obrázek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48754" y="5795773"/>
            <a:ext cx="2729489" cy="509779"/>
          </a:xfrm>
          <a:prstGeom prst="rect">
            <a:avLst/>
          </a:prstGeom>
        </p:spPr>
      </p:pic>
      <p:sp>
        <p:nvSpPr>
          <p:cNvPr id="9" name="Zástupný symbol pro text 18"/>
          <p:cNvSpPr>
            <a:spLocks noGrp="1"/>
          </p:cNvSpPr>
          <p:nvPr>
            <p:ph type="body" sz="quarter" idx="11"/>
          </p:nvPr>
        </p:nvSpPr>
        <p:spPr>
          <a:xfrm>
            <a:off x="540000" y="5728813"/>
            <a:ext cx="4724400" cy="576739"/>
          </a:xfrm>
        </p:spPr>
        <p:txBody>
          <a:bodyPr anchor="b">
            <a:normAutofit/>
          </a:bodyPr>
          <a:lstStyle>
            <a:lvl1pPr>
              <a:defRPr sz="1350" b="0">
                <a:solidFill>
                  <a:srgbClr val="5A666D"/>
                </a:solidFill>
              </a:defRPr>
            </a:lvl1pPr>
          </a:lstStyle>
          <a:p>
            <a:pPr lvl="0"/>
            <a:r>
              <a:rPr lang="cs-CZ" dirty="0"/>
              <a:t>Kliknutím lze upravit styly předlohy textu.</a:t>
            </a:r>
          </a:p>
        </p:txBody>
      </p:sp>
      <p:sp>
        <p:nvSpPr>
          <p:cNvPr id="11" name="Zástupný symbol pro text 16"/>
          <p:cNvSpPr>
            <a:spLocks noGrp="1"/>
          </p:cNvSpPr>
          <p:nvPr>
            <p:ph type="body" sz="quarter" idx="10"/>
          </p:nvPr>
        </p:nvSpPr>
        <p:spPr>
          <a:xfrm>
            <a:off x="540001" y="4909661"/>
            <a:ext cx="5057775" cy="819150"/>
          </a:xfrm>
        </p:spPr>
        <p:txBody>
          <a:bodyPr anchor="b">
            <a:normAutofit/>
          </a:bodyPr>
          <a:lstStyle>
            <a:lvl1pPr>
              <a:defRPr sz="1800" b="0">
                <a:solidFill>
                  <a:srgbClr val="5A666D"/>
                </a:solidFill>
              </a:defRPr>
            </a:lvl1pPr>
          </a:lstStyle>
          <a:p>
            <a:pPr lvl="0"/>
            <a:r>
              <a:rPr lang="cs-CZ" dirty="0"/>
              <a:t>Kliknutím lze upravit styly předlohy textu.</a:t>
            </a:r>
          </a:p>
        </p:txBody>
      </p:sp>
    </p:spTree>
    <p:extLst>
      <p:ext uri="{BB962C8B-B14F-4D97-AF65-F5344CB8AC3E}">
        <p14:creationId xmlns:p14="http://schemas.microsoft.com/office/powerpoint/2010/main" val="597310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Úvodní snímek">
    <p:spTree>
      <p:nvGrpSpPr>
        <p:cNvPr id="1" name=""/>
        <p:cNvGrpSpPr/>
        <p:nvPr/>
      </p:nvGrpSpPr>
      <p:grpSpPr>
        <a:xfrm>
          <a:off x="0" y="0"/>
          <a:ext cx="0" cy="0"/>
          <a:chOff x="0" y="0"/>
          <a:chExt cx="0" cy="0"/>
        </a:xfrm>
      </p:grpSpPr>
      <p:pic>
        <p:nvPicPr>
          <p:cNvPr id="10" name="Obrázek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4257319"/>
          </a:xfrm>
          <a:prstGeom prst="rect">
            <a:avLst/>
          </a:prstGeom>
        </p:spPr>
      </p:pic>
      <p:sp>
        <p:nvSpPr>
          <p:cNvPr id="2" name="Title 1"/>
          <p:cNvSpPr>
            <a:spLocks noGrp="1"/>
          </p:cNvSpPr>
          <p:nvPr>
            <p:ph type="ctrTitle"/>
          </p:nvPr>
        </p:nvSpPr>
        <p:spPr>
          <a:xfrm>
            <a:off x="540000" y="969963"/>
            <a:ext cx="8064000" cy="2327275"/>
          </a:xfrm>
        </p:spPr>
        <p:txBody>
          <a:bodyPr anchor="b">
            <a:normAutofit/>
          </a:bodyPr>
          <a:lstStyle>
            <a:lvl1pPr algn="l">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40000" y="3297238"/>
            <a:ext cx="8064000" cy="807443"/>
          </a:xfrm>
        </p:spPr>
        <p:txBody>
          <a:bodyPr anchor="ctr">
            <a:normAutofit/>
          </a:bodyPr>
          <a:lstStyle>
            <a:lvl1pPr marL="0" indent="0" algn="l">
              <a:buNone/>
              <a:defRPr sz="3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Zástupný symbol pro text 18"/>
          <p:cNvSpPr>
            <a:spLocks noGrp="1"/>
          </p:cNvSpPr>
          <p:nvPr>
            <p:ph type="body" sz="quarter" idx="11"/>
          </p:nvPr>
        </p:nvSpPr>
        <p:spPr>
          <a:xfrm>
            <a:off x="540000" y="5728811"/>
            <a:ext cx="4724400" cy="576739"/>
          </a:xfrm>
        </p:spPr>
        <p:txBody>
          <a:bodyPr anchor="b">
            <a:normAutofit/>
          </a:bodyPr>
          <a:lstStyle>
            <a:lvl1pPr>
              <a:defRPr sz="1800" b="0">
                <a:solidFill>
                  <a:srgbClr val="5A666D"/>
                </a:solidFill>
              </a:defRPr>
            </a:lvl1pPr>
          </a:lstStyle>
          <a:p>
            <a:pPr lvl="0"/>
            <a:r>
              <a:rPr lang="en-US"/>
              <a:t>Click to edit Master text styles</a:t>
            </a:r>
          </a:p>
        </p:txBody>
      </p:sp>
      <p:sp>
        <p:nvSpPr>
          <p:cNvPr id="11" name="Zástupný symbol pro text 16"/>
          <p:cNvSpPr>
            <a:spLocks noGrp="1"/>
          </p:cNvSpPr>
          <p:nvPr>
            <p:ph type="body" sz="quarter" idx="10"/>
          </p:nvPr>
        </p:nvSpPr>
        <p:spPr>
          <a:xfrm>
            <a:off x="540000" y="4909661"/>
            <a:ext cx="5057775" cy="819150"/>
          </a:xfrm>
        </p:spPr>
        <p:txBody>
          <a:bodyPr anchor="b">
            <a:normAutofit/>
          </a:bodyPr>
          <a:lstStyle>
            <a:lvl1pPr>
              <a:defRPr sz="2400" b="0">
                <a:solidFill>
                  <a:srgbClr val="5A666D"/>
                </a:solidFill>
              </a:defRPr>
            </a:lvl1pPr>
          </a:lstStyle>
          <a:p>
            <a:pPr lvl="0"/>
            <a:r>
              <a:rPr lang="en-US"/>
              <a:t>Click to edit Master text styles</a:t>
            </a:r>
          </a:p>
        </p:txBody>
      </p:sp>
      <p:grpSp>
        <p:nvGrpSpPr>
          <p:cNvPr id="7" name="Skupina 6"/>
          <p:cNvGrpSpPr/>
          <p:nvPr/>
        </p:nvGrpSpPr>
        <p:grpSpPr>
          <a:xfrm>
            <a:off x="6046373" y="5507460"/>
            <a:ext cx="2731869" cy="798090"/>
            <a:chOff x="6046373" y="5795771"/>
            <a:chExt cx="2731869" cy="798090"/>
          </a:xfrm>
        </p:grpSpPr>
        <p:pic>
          <p:nvPicPr>
            <p:cNvPr id="8" name="Obrázek 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048753" y="5795771"/>
              <a:ext cx="2729489" cy="509779"/>
            </a:xfrm>
            <a:prstGeom prst="rect">
              <a:avLst/>
            </a:prstGeom>
          </p:spPr>
        </p:pic>
        <p:pic>
          <p:nvPicPr>
            <p:cNvPr id="4" name="Obrázek 3"/>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6046373" y="6431956"/>
              <a:ext cx="2731868" cy="161905"/>
            </a:xfrm>
            <a:prstGeom prst="rect">
              <a:avLst/>
            </a:prstGeom>
          </p:spPr>
        </p:pic>
      </p:grpSp>
    </p:spTree>
    <p:extLst>
      <p:ext uri="{BB962C8B-B14F-4D97-AF65-F5344CB8AC3E}">
        <p14:creationId xmlns:p14="http://schemas.microsoft.com/office/powerpoint/2010/main" val="1676893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3_Úvodní snímek">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
            <a:ext cx="9144000" cy="4257319"/>
          </a:xfrm>
          <a:prstGeom prst="rect">
            <a:avLst/>
          </a:prstGeom>
        </p:spPr>
      </p:pic>
      <p:sp>
        <p:nvSpPr>
          <p:cNvPr id="2" name="Title 1"/>
          <p:cNvSpPr>
            <a:spLocks noGrp="1"/>
          </p:cNvSpPr>
          <p:nvPr>
            <p:ph type="ctrTitle"/>
          </p:nvPr>
        </p:nvSpPr>
        <p:spPr>
          <a:xfrm>
            <a:off x="540000" y="969965"/>
            <a:ext cx="8064000" cy="2327275"/>
          </a:xfrm>
        </p:spPr>
        <p:txBody>
          <a:bodyPr anchor="b">
            <a:normAutofit/>
          </a:bodyPr>
          <a:lstStyle>
            <a:lvl1pPr algn="l">
              <a:defRPr sz="3600">
                <a:solidFill>
                  <a:schemeClr val="bg1"/>
                </a:solidFill>
              </a:defRPr>
            </a:lvl1pPr>
          </a:lstStyle>
          <a:p>
            <a:endParaRPr lang="en-US" dirty="0"/>
          </a:p>
        </p:txBody>
      </p:sp>
      <p:sp>
        <p:nvSpPr>
          <p:cNvPr id="3" name="Subtitle 2"/>
          <p:cNvSpPr>
            <a:spLocks noGrp="1"/>
          </p:cNvSpPr>
          <p:nvPr>
            <p:ph type="subTitle" idx="1"/>
          </p:nvPr>
        </p:nvSpPr>
        <p:spPr>
          <a:xfrm>
            <a:off x="540000" y="3297240"/>
            <a:ext cx="8064000" cy="807443"/>
          </a:xfrm>
        </p:spPr>
        <p:txBody>
          <a:bodyPr anchor="ctr">
            <a:normAutofit/>
          </a:bodyPr>
          <a:lstStyle>
            <a:lvl1pPr marL="0" indent="0" algn="l">
              <a:buNone/>
              <a:defRPr sz="2400" b="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dirty="0"/>
              <a:t>Kliknutím lze upravit styl předlohy.</a:t>
            </a:r>
            <a:endParaRPr lang="en-US" dirty="0"/>
          </a:p>
        </p:txBody>
      </p:sp>
      <p:sp>
        <p:nvSpPr>
          <p:cNvPr id="9" name="Zástupný symbol pro text 18"/>
          <p:cNvSpPr>
            <a:spLocks noGrp="1"/>
          </p:cNvSpPr>
          <p:nvPr>
            <p:ph type="body" sz="quarter" idx="11"/>
          </p:nvPr>
        </p:nvSpPr>
        <p:spPr>
          <a:xfrm>
            <a:off x="540000" y="5728813"/>
            <a:ext cx="4724400" cy="576739"/>
          </a:xfrm>
        </p:spPr>
        <p:txBody>
          <a:bodyPr anchor="b">
            <a:normAutofit/>
          </a:bodyPr>
          <a:lstStyle>
            <a:lvl1pPr>
              <a:defRPr sz="1350" b="0">
                <a:solidFill>
                  <a:srgbClr val="5A666D"/>
                </a:solidFill>
              </a:defRPr>
            </a:lvl1pPr>
          </a:lstStyle>
          <a:p>
            <a:pPr lvl="0"/>
            <a:r>
              <a:rPr lang="cs-CZ" dirty="0"/>
              <a:t>Kliknutím lze upravit styly předlohy textu.</a:t>
            </a:r>
          </a:p>
        </p:txBody>
      </p:sp>
      <p:sp>
        <p:nvSpPr>
          <p:cNvPr id="11" name="Zástupný symbol pro text 16"/>
          <p:cNvSpPr>
            <a:spLocks noGrp="1"/>
          </p:cNvSpPr>
          <p:nvPr>
            <p:ph type="body" sz="quarter" idx="10"/>
          </p:nvPr>
        </p:nvSpPr>
        <p:spPr>
          <a:xfrm>
            <a:off x="540001" y="4909661"/>
            <a:ext cx="5057775" cy="819150"/>
          </a:xfrm>
        </p:spPr>
        <p:txBody>
          <a:bodyPr anchor="b">
            <a:normAutofit/>
          </a:bodyPr>
          <a:lstStyle>
            <a:lvl1pPr>
              <a:defRPr sz="1800" b="0">
                <a:solidFill>
                  <a:srgbClr val="5A666D"/>
                </a:solidFill>
              </a:defRPr>
            </a:lvl1pPr>
          </a:lstStyle>
          <a:p>
            <a:pPr lvl="0"/>
            <a:r>
              <a:rPr lang="cs-CZ" dirty="0"/>
              <a:t>Kliknutím lze upravit styly předlohy textu.</a:t>
            </a:r>
          </a:p>
        </p:txBody>
      </p:sp>
      <p:grpSp>
        <p:nvGrpSpPr>
          <p:cNvPr id="7" name="Skupina 6"/>
          <p:cNvGrpSpPr/>
          <p:nvPr userDrawn="1"/>
        </p:nvGrpSpPr>
        <p:grpSpPr>
          <a:xfrm>
            <a:off x="6046373" y="5507460"/>
            <a:ext cx="2731869" cy="798090"/>
            <a:chOff x="6046373" y="5795771"/>
            <a:chExt cx="2731869" cy="798090"/>
          </a:xfrm>
        </p:grpSpPr>
        <p:pic>
          <p:nvPicPr>
            <p:cNvPr id="8" name="Obrázek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48753" y="5795771"/>
              <a:ext cx="2729489" cy="509779"/>
            </a:xfrm>
            <a:prstGeom prst="rect">
              <a:avLst/>
            </a:prstGeom>
          </p:spPr>
        </p:pic>
        <p:pic>
          <p:nvPicPr>
            <p:cNvPr id="4" name="Obrázek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46373" y="6431956"/>
              <a:ext cx="2731868" cy="161905"/>
            </a:xfrm>
            <a:prstGeom prst="rect">
              <a:avLst/>
            </a:prstGeom>
          </p:spPr>
        </p:pic>
      </p:grpSp>
    </p:spTree>
    <p:extLst>
      <p:ext uri="{BB962C8B-B14F-4D97-AF65-F5344CB8AC3E}">
        <p14:creationId xmlns:p14="http://schemas.microsoft.com/office/powerpoint/2010/main" val="7789648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4_Úvodní snímek">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
            <a:ext cx="9136035" cy="4257081"/>
          </a:xfrm>
          <a:prstGeom prst="rect">
            <a:avLst/>
          </a:prstGeom>
        </p:spPr>
      </p:pic>
      <p:sp>
        <p:nvSpPr>
          <p:cNvPr id="2" name="Title 1"/>
          <p:cNvSpPr>
            <a:spLocks noGrp="1"/>
          </p:cNvSpPr>
          <p:nvPr>
            <p:ph type="ctrTitle"/>
          </p:nvPr>
        </p:nvSpPr>
        <p:spPr>
          <a:xfrm>
            <a:off x="540000" y="1668465"/>
            <a:ext cx="8064000" cy="2327275"/>
          </a:xfrm>
        </p:spPr>
        <p:txBody>
          <a:bodyPr anchor="b">
            <a:normAutofit/>
          </a:bodyPr>
          <a:lstStyle>
            <a:lvl1pPr algn="l">
              <a:defRPr sz="3600">
                <a:solidFill>
                  <a:srgbClr val="5A666D"/>
                </a:solidFill>
              </a:defRPr>
            </a:lvl1pPr>
          </a:lstStyle>
          <a:p>
            <a:endParaRPr lang="en-US" dirty="0"/>
          </a:p>
        </p:txBody>
      </p:sp>
      <p:sp>
        <p:nvSpPr>
          <p:cNvPr id="3" name="Subtitle 2"/>
          <p:cNvSpPr>
            <a:spLocks noGrp="1"/>
          </p:cNvSpPr>
          <p:nvPr>
            <p:ph type="subTitle" idx="1"/>
          </p:nvPr>
        </p:nvSpPr>
        <p:spPr>
          <a:xfrm>
            <a:off x="536017" y="4636815"/>
            <a:ext cx="8064000" cy="807443"/>
          </a:xfrm>
        </p:spPr>
        <p:txBody>
          <a:bodyPr anchor="b">
            <a:normAutofit/>
          </a:bodyPr>
          <a:lstStyle>
            <a:lvl1pPr marL="0" indent="0" algn="l">
              <a:buNone/>
              <a:defRPr sz="1800" b="1"/>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dirty="0"/>
              <a:t>Kliknutím lze upravit styl předlohy.</a:t>
            </a:r>
            <a:endParaRPr lang="en-US" dirty="0"/>
          </a:p>
        </p:txBody>
      </p:sp>
      <p:pic>
        <p:nvPicPr>
          <p:cNvPr id="7" name="Obrázek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46921" y="282140"/>
            <a:ext cx="2731320" cy="162000"/>
          </a:xfrm>
          <a:prstGeom prst="rect">
            <a:avLst/>
          </a:prstGeom>
        </p:spPr>
      </p:pic>
      <p:pic>
        <p:nvPicPr>
          <p:cNvPr id="8" name="Obrázek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48754" y="5806802"/>
            <a:ext cx="2729489" cy="509779"/>
          </a:xfrm>
          <a:prstGeom prst="rect">
            <a:avLst/>
          </a:prstGeom>
        </p:spPr>
      </p:pic>
      <p:sp>
        <p:nvSpPr>
          <p:cNvPr id="6" name="TextovéPole 5"/>
          <p:cNvSpPr txBox="1"/>
          <p:nvPr userDrawn="1"/>
        </p:nvSpPr>
        <p:spPr>
          <a:xfrm>
            <a:off x="889580" y="5680918"/>
            <a:ext cx="1795428" cy="276999"/>
          </a:xfrm>
          <a:prstGeom prst="rect">
            <a:avLst/>
          </a:prstGeom>
          <a:noFill/>
        </p:spPr>
        <p:txBody>
          <a:bodyPr wrap="none" lIns="0" tIns="0" rIns="0" bIns="0" rtlCol="0">
            <a:spAutoFit/>
          </a:bodyPr>
          <a:lstStyle/>
          <a:p>
            <a:pPr algn="l" rtl="0">
              <a:spcBef>
                <a:spcPts val="0"/>
              </a:spcBef>
            </a:pPr>
            <a:r>
              <a:rPr lang="cs-CZ" sz="1800" kern="1200" dirty="0">
                <a:solidFill>
                  <a:srgbClr val="5A666D"/>
                </a:solidFill>
                <a:latin typeface="Arial" panose="020B0604020202020204" pitchFamily="34" charset="0"/>
                <a:ea typeface="+mn-ea"/>
                <a:cs typeface="Arial" panose="020B0604020202020204" pitchFamily="34" charset="0"/>
              </a:rPr>
              <a:t>twitter.com/</a:t>
            </a:r>
            <a:r>
              <a:rPr lang="cs-CZ" sz="1800" kern="1200" dirty="0" err="1">
                <a:solidFill>
                  <a:srgbClr val="5A666D"/>
                </a:solidFill>
                <a:latin typeface="Arial" panose="020B0604020202020204" pitchFamily="34" charset="0"/>
                <a:ea typeface="+mn-ea"/>
                <a:cs typeface="Arial" panose="020B0604020202020204" pitchFamily="34" charset="0"/>
              </a:rPr>
              <a:t>emsa</a:t>
            </a:r>
            <a:r>
              <a:rPr lang="cs-CZ" sz="1800" kern="1200" dirty="0">
                <a:solidFill>
                  <a:srgbClr val="5A666D"/>
                </a:solidFill>
                <a:latin typeface="Arial" panose="020B0604020202020204" pitchFamily="34" charset="0"/>
                <a:ea typeface="+mn-ea"/>
                <a:cs typeface="Arial" panose="020B0604020202020204" pitchFamily="34" charset="0"/>
              </a:rPr>
              <a:t> </a:t>
            </a:r>
          </a:p>
        </p:txBody>
      </p:sp>
      <p:sp>
        <p:nvSpPr>
          <p:cNvPr id="12" name="TextovéPole 11"/>
          <p:cNvSpPr txBox="1"/>
          <p:nvPr userDrawn="1"/>
        </p:nvSpPr>
        <p:spPr>
          <a:xfrm>
            <a:off x="889580" y="6050250"/>
            <a:ext cx="2064668" cy="276999"/>
          </a:xfrm>
          <a:prstGeom prst="rect">
            <a:avLst/>
          </a:prstGeom>
          <a:noFill/>
        </p:spPr>
        <p:txBody>
          <a:bodyPr wrap="none" lIns="0" tIns="0" rIns="0" bIns="0" rtlCol="0">
            <a:spAutoFit/>
          </a:bodyPr>
          <a:lstStyle/>
          <a:p>
            <a:pPr algn="l" rtl="0">
              <a:spcBef>
                <a:spcPts val="0"/>
              </a:spcBef>
            </a:pPr>
            <a:r>
              <a:rPr lang="cs-CZ" sz="1800" kern="1200" dirty="0">
                <a:solidFill>
                  <a:srgbClr val="5A666D"/>
                </a:solidFill>
                <a:latin typeface="Arial" panose="020B0604020202020204" pitchFamily="34" charset="0"/>
                <a:ea typeface="+mn-ea"/>
                <a:cs typeface="Arial" panose="020B0604020202020204" pitchFamily="34" charset="0"/>
              </a:rPr>
              <a:t>facebook.com/</a:t>
            </a:r>
            <a:r>
              <a:rPr lang="cs-CZ" sz="1800" kern="1200" dirty="0" err="1">
                <a:solidFill>
                  <a:srgbClr val="5A666D"/>
                </a:solidFill>
                <a:latin typeface="Arial" panose="020B0604020202020204" pitchFamily="34" charset="0"/>
                <a:ea typeface="+mn-ea"/>
                <a:cs typeface="Arial" panose="020B0604020202020204" pitchFamily="34" charset="0"/>
              </a:rPr>
              <a:t>emsa</a:t>
            </a:r>
            <a:endParaRPr lang="cs-CZ" sz="1800" kern="1200" dirty="0">
              <a:solidFill>
                <a:srgbClr val="5A666D"/>
              </a:solidFill>
              <a:latin typeface="Arial" panose="020B0604020202020204" pitchFamily="34" charset="0"/>
              <a:ea typeface="+mn-ea"/>
              <a:cs typeface="Arial" panose="020B0604020202020204" pitchFamily="34" charset="0"/>
            </a:endParaRPr>
          </a:p>
        </p:txBody>
      </p:sp>
      <p:pic>
        <p:nvPicPr>
          <p:cNvPr id="9" name="Obrázek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6018" y="5775504"/>
            <a:ext cx="207513" cy="572370"/>
          </a:xfrm>
          <a:prstGeom prst="rect">
            <a:avLst/>
          </a:prstGeom>
        </p:spPr>
      </p:pic>
    </p:spTree>
    <p:extLst>
      <p:ext uri="{BB962C8B-B14F-4D97-AF65-F5344CB8AC3E}">
        <p14:creationId xmlns:p14="http://schemas.microsoft.com/office/powerpoint/2010/main" val="40123631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5_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540000" y="1668465"/>
            <a:ext cx="8064000" cy="2327275"/>
          </a:xfrm>
        </p:spPr>
        <p:txBody>
          <a:bodyPr anchor="b">
            <a:normAutofit/>
          </a:bodyPr>
          <a:lstStyle>
            <a:lvl1pPr algn="l">
              <a:defRPr sz="3600">
                <a:solidFill>
                  <a:srgbClr val="5A666D"/>
                </a:solidFill>
              </a:defRPr>
            </a:lvl1pPr>
          </a:lstStyle>
          <a:p>
            <a:endParaRPr lang="en-US" dirty="0"/>
          </a:p>
        </p:txBody>
      </p:sp>
      <p:sp>
        <p:nvSpPr>
          <p:cNvPr id="3" name="Subtitle 2"/>
          <p:cNvSpPr>
            <a:spLocks noGrp="1"/>
          </p:cNvSpPr>
          <p:nvPr>
            <p:ph type="subTitle" idx="1"/>
          </p:nvPr>
        </p:nvSpPr>
        <p:spPr>
          <a:xfrm>
            <a:off x="536017" y="4636815"/>
            <a:ext cx="8064000" cy="807443"/>
          </a:xfrm>
        </p:spPr>
        <p:txBody>
          <a:bodyPr anchor="b">
            <a:normAutofit/>
          </a:bodyPr>
          <a:lstStyle>
            <a:lvl1pPr marL="0" indent="0" algn="l">
              <a:buNone/>
              <a:defRPr sz="1800" b="1"/>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dirty="0"/>
              <a:t>Kliknutím lze upravit styl předlohy.</a:t>
            </a:r>
            <a:endParaRPr lang="en-US" dirty="0"/>
          </a:p>
        </p:txBody>
      </p:sp>
      <p:sp>
        <p:nvSpPr>
          <p:cNvPr id="6" name="TextovéPole 5"/>
          <p:cNvSpPr txBox="1"/>
          <p:nvPr userDrawn="1"/>
        </p:nvSpPr>
        <p:spPr>
          <a:xfrm>
            <a:off x="889580" y="5680918"/>
            <a:ext cx="1795428" cy="276999"/>
          </a:xfrm>
          <a:prstGeom prst="rect">
            <a:avLst/>
          </a:prstGeom>
          <a:noFill/>
        </p:spPr>
        <p:txBody>
          <a:bodyPr wrap="none" lIns="0" tIns="0" rIns="0" bIns="0" rtlCol="0">
            <a:spAutoFit/>
          </a:bodyPr>
          <a:lstStyle/>
          <a:p>
            <a:pPr algn="l" rtl="0">
              <a:spcBef>
                <a:spcPts val="0"/>
              </a:spcBef>
            </a:pPr>
            <a:r>
              <a:rPr lang="cs-CZ" sz="1800" kern="1200" dirty="0">
                <a:solidFill>
                  <a:srgbClr val="5A666D"/>
                </a:solidFill>
                <a:latin typeface="Arial" panose="020B0604020202020204" pitchFamily="34" charset="0"/>
                <a:ea typeface="+mn-ea"/>
                <a:cs typeface="Arial" panose="020B0604020202020204" pitchFamily="34" charset="0"/>
              </a:rPr>
              <a:t>twitter.com/</a:t>
            </a:r>
            <a:r>
              <a:rPr lang="cs-CZ" sz="1800" kern="1200" dirty="0" err="1">
                <a:solidFill>
                  <a:srgbClr val="5A666D"/>
                </a:solidFill>
                <a:latin typeface="Arial" panose="020B0604020202020204" pitchFamily="34" charset="0"/>
                <a:ea typeface="+mn-ea"/>
                <a:cs typeface="Arial" panose="020B0604020202020204" pitchFamily="34" charset="0"/>
              </a:rPr>
              <a:t>emsa</a:t>
            </a:r>
            <a:r>
              <a:rPr lang="cs-CZ" sz="1800" kern="1200" dirty="0">
                <a:solidFill>
                  <a:srgbClr val="5A666D"/>
                </a:solidFill>
                <a:latin typeface="Arial" panose="020B0604020202020204" pitchFamily="34" charset="0"/>
                <a:ea typeface="+mn-ea"/>
                <a:cs typeface="Arial" panose="020B0604020202020204" pitchFamily="34" charset="0"/>
              </a:rPr>
              <a:t> </a:t>
            </a:r>
          </a:p>
        </p:txBody>
      </p:sp>
      <p:sp>
        <p:nvSpPr>
          <p:cNvPr id="12" name="TextovéPole 11"/>
          <p:cNvSpPr txBox="1"/>
          <p:nvPr userDrawn="1"/>
        </p:nvSpPr>
        <p:spPr>
          <a:xfrm>
            <a:off x="889580" y="6050250"/>
            <a:ext cx="2064668" cy="276999"/>
          </a:xfrm>
          <a:prstGeom prst="rect">
            <a:avLst/>
          </a:prstGeom>
          <a:noFill/>
        </p:spPr>
        <p:txBody>
          <a:bodyPr wrap="none" lIns="0" tIns="0" rIns="0" bIns="0" rtlCol="0">
            <a:spAutoFit/>
          </a:bodyPr>
          <a:lstStyle/>
          <a:p>
            <a:pPr algn="l" rtl="0">
              <a:spcBef>
                <a:spcPts val="0"/>
              </a:spcBef>
            </a:pPr>
            <a:r>
              <a:rPr lang="cs-CZ" sz="1800" kern="1200" dirty="0">
                <a:solidFill>
                  <a:srgbClr val="5A666D"/>
                </a:solidFill>
                <a:latin typeface="Arial" panose="020B0604020202020204" pitchFamily="34" charset="0"/>
                <a:ea typeface="+mn-ea"/>
                <a:cs typeface="Arial" panose="020B0604020202020204" pitchFamily="34" charset="0"/>
              </a:rPr>
              <a:t>facebook.com/</a:t>
            </a:r>
            <a:r>
              <a:rPr lang="cs-CZ" sz="1800" kern="1200" dirty="0" err="1">
                <a:solidFill>
                  <a:srgbClr val="5A666D"/>
                </a:solidFill>
                <a:latin typeface="Arial" panose="020B0604020202020204" pitchFamily="34" charset="0"/>
                <a:ea typeface="+mn-ea"/>
                <a:cs typeface="Arial" panose="020B0604020202020204" pitchFamily="34" charset="0"/>
              </a:rPr>
              <a:t>emsa</a:t>
            </a:r>
            <a:endParaRPr lang="cs-CZ" sz="1800" kern="1200" dirty="0">
              <a:solidFill>
                <a:srgbClr val="5A666D"/>
              </a:solidFill>
              <a:latin typeface="Arial" panose="020B0604020202020204" pitchFamily="34" charset="0"/>
              <a:ea typeface="+mn-ea"/>
              <a:cs typeface="Arial" panose="020B0604020202020204" pitchFamily="34" charset="0"/>
            </a:endParaRPr>
          </a:p>
        </p:txBody>
      </p:sp>
      <p:pic>
        <p:nvPicPr>
          <p:cNvPr id="9" name="Obráze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6018" y="5775504"/>
            <a:ext cx="207513" cy="572370"/>
          </a:xfrm>
          <a:prstGeom prst="rect">
            <a:avLst/>
          </a:prstGeom>
        </p:spPr>
      </p:pic>
      <p:grpSp>
        <p:nvGrpSpPr>
          <p:cNvPr id="11" name="Skupina 10"/>
          <p:cNvGrpSpPr/>
          <p:nvPr userDrawn="1"/>
        </p:nvGrpSpPr>
        <p:grpSpPr>
          <a:xfrm>
            <a:off x="6046373" y="5507460"/>
            <a:ext cx="2731869" cy="798090"/>
            <a:chOff x="6046373" y="5795771"/>
            <a:chExt cx="2731869" cy="798090"/>
          </a:xfrm>
        </p:grpSpPr>
        <p:pic>
          <p:nvPicPr>
            <p:cNvPr id="13" name="Obrázek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48753" y="5795771"/>
              <a:ext cx="2729489" cy="509779"/>
            </a:xfrm>
            <a:prstGeom prst="rect">
              <a:avLst/>
            </a:prstGeom>
          </p:spPr>
        </p:pic>
        <p:pic>
          <p:nvPicPr>
            <p:cNvPr id="14" name="Obrázek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46373" y="6431956"/>
              <a:ext cx="2731868" cy="161905"/>
            </a:xfrm>
            <a:prstGeom prst="rect">
              <a:avLst/>
            </a:prstGeom>
          </p:spPr>
        </p:pic>
      </p:grpSp>
    </p:spTree>
    <p:extLst>
      <p:ext uri="{BB962C8B-B14F-4D97-AF65-F5344CB8AC3E}">
        <p14:creationId xmlns:p14="http://schemas.microsoft.com/office/powerpoint/2010/main" val="37220283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cs-CZ" dirty="0"/>
          </a:p>
        </p:txBody>
      </p:sp>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6" name="Slide Number Placeholder 5"/>
          <p:cNvSpPr>
            <a:spLocks noGrp="1"/>
          </p:cNvSpPr>
          <p:nvPr>
            <p:ph type="sldNum" sz="quarter" idx="12"/>
          </p:nvPr>
        </p:nvSpPr>
        <p:spPr/>
        <p:txBody>
          <a:bodyPr/>
          <a:lstStyle/>
          <a:p>
            <a:fld id="{9F5869DD-A183-4DB1-94AF-557A5F3D5FC1}" type="slidenum">
              <a:rPr lang="cs-CZ" smtClean="0">
                <a:solidFill>
                  <a:srgbClr val="006EBC"/>
                </a:solidFill>
              </a:rPr>
              <a:pPr/>
              <a:t>‹#›</a:t>
            </a:fld>
            <a:endParaRPr lang="cs-CZ">
              <a:solidFill>
                <a:srgbClr val="006EBC"/>
              </a:solidFill>
            </a:endParaRPr>
          </a:p>
        </p:txBody>
      </p:sp>
    </p:spTree>
    <p:extLst>
      <p:ext uri="{BB962C8B-B14F-4D97-AF65-F5344CB8AC3E}">
        <p14:creationId xmlns:p14="http://schemas.microsoft.com/office/powerpoint/2010/main" val="3978073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pic>
        <p:nvPicPr>
          <p:cNvPr id="7" name="Obráze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
            <a:ext cx="9144000" cy="916681"/>
          </a:xfrm>
          <a:prstGeom prst="rect">
            <a:avLst/>
          </a:prstGeom>
        </p:spPr>
      </p:pic>
      <p:sp>
        <p:nvSpPr>
          <p:cNvPr id="5" name="Footer Placeholder 4"/>
          <p:cNvSpPr>
            <a:spLocks noGrp="1"/>
          </p:cNvSpPr>
          <p:nvPr>
            <p:ph type="ftr" sz="quarter" idx="11"/>
          </p:nvPr>
        </p:nvSpPr>
        <p:spPr>
          <a:xfrm>
            <a:off x="1936866" y="6356353"/>
            <a:ext cx="6143105" cy="365125"/>
          </a:xfrm>
        </p:spPr>
        <p:txBody>
          <a:bodyPr/>
          <a:lstStyle/>
          <a:p>
            <a:endParaRPr lang="cs-CZ" dirty="0"/>
          </a:p>
        </p:txBody>
      </p:sp>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6" name="Slide Number Placeholder 5"/>
          <p:cNvSpPr>
            <a:spLocks noGrp="1"/>
          </p:cNvSpPr>
          <p:nvPr>
            <p:ph type="sldNum" sz="quarter" idx="12"/>
          </p:nvPr>
        </p:nvSpPr>
        <p:spPr/>
        <p:txBody>
          <a:bodyPr/>
          <a:lstStyle/>
          <a:p>
            <a:fld id="{9F5869DD-A183-4DB1-94AF-557A5F3D5FC1}" type="slidenum">
              <a:rPr lang="cs-CZ" smtClean="0">
                <a:solidFill>
                  <a:srgbClr val="006EBC"/>
                </a:solidFill>
              </a:rPr>
              <a:pPr/>
              <a:t>‹#›</a:t>
            </a:fld>
            <a:endParaRPr lang="cs-CZ">
              <a:solidFill>
                <a:srgbClr val="006EBC"/>
              </a:solidFill>
            </a:endParaRPr>
          </a:p>
        </p:txBody>
      </p:sp>
      <p:pic>
        <p:nvPicPr>
          <p:cNvPr id="4" name="Obrázek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0000" y="6431914"/>
            <a:ext cx="1145134" cy="214001"/>
          </a:xfrm>
          <a:prstGeom prst="rect">
            <a:avLst/>
          </a:prstGeom>
        </p:spPr>
      </p:pic>
    </p:spTree>
    <p:extLst>
      <p:ext uri="{BB962C8B-B14F-4D97-AF65-F5344CB8AC3E}">
        <p14:creationId xmlns:p14="http://schemas.microsoft.com/office/powerpoint/2010/main" val="20136505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cs-CZ" dirty="0"/>
          </a:p>
        </p:txBody>
      </p:sp>
      <p:sp>
        <p:nvSpPr>
          <p:cNvPr id="2" name="Title 1"/>
          <p:cNvSpPr>
            <a:spLocks noGrp="1"/>
          </p:cNvSpPr>
          <p:nvPr>
            <p:ph type="title"/>
          </p:nvPr>
        </p:nvSpPr>
        <p:spPr>
          <a:xfrm>
            <a:off x="540001" y="1"/>
            <a:ext cx="6035367" cy="909022"/>
          </a:xfrm>
        </p:spPr>
        <p:txBody>
          <a:bodyPr/>
          <a:lstStyle/>
          <a:p>
            <a:r>
              <a:rPr lang="cs-CZ"/>
              <a:t>Kliknutím lze upravit styl.</a:t>
            </a:r>
            <a:endParaRPr lang="en-US" dirty="0"/>
          </a:p>
        </p:txBody>
      </p:sp>
      <p:sp>
        <p:nvSpPr>
          <p:cNvPr id="3" name="Content Placeholder 2"/>
          <p:cNvSpPr>
            <a:spLocks noGrp="1"/>
          </p:cNvSpPr>
          <p:nvPr>
            <p:ph sz="half" idx="1"/>
          </p:nvPr>
        </p:nvSpPr>
        <p:spPr>
          <a:xfrm>
            <a:off x="540000" y="1620000"/>
            <a:ext cx="3886200" cy="4500000"/>
          </a:xfrm>
        </p:spPr>
        <p:txBody>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Content Placeholder 3"/>
          <p:cNvSpPr>
            <a:spLocks noGrp="1"/>
          </p:cNvSpPr>
          <p:nvPr>
            <p:ph sz="half" idx="2"/>
          </p:nvPr>
        </p:nvSpPr>
        <p:spPr>
          <a:xfrm>
            <a:off x="4728902" y="1620000"/>
            <a:ext cx="3886200" cy="450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Slide Number Placeholder 6"/>
          <p:cNvSpPr>
            <a:spLocks noGrp="1"/>
          </p:cNvSpPr>
          <p:nvPr>
            <p:ph type="sldNum" sz="quarter" idx="12"/>
          </p:nvPr>
        </p:nvSpPr>
        <p:spPr/>
        <p:txBody>
          <a:bodyPr/>
          <a:lstStyle/>
          <a:p>
            <a:fld id="{9F5869DD-A183-4DB1-94AF-557A5F3D5FC1}" type="slidenum">
              <a:rPr lang="cs-CZ" smtClean="0">
                <a:solidFill>
                  <a:srgbClr val="006EBC"/>
                </a:solidFill>
              </a:rPr>
              <a:pPr/>
              <a:t>‹#›</a:t>
            </a:fld>
            <a:endParaRPr lang="cs-CZ">
              <a:solidFill>
                <a:srgbClr val="006EBC"/>
              </a:solidFill>
            </a:endParaRPr>
          </a:p>
        </p:txBody>
      </p:sp>
    </p:spTree>
    <p:extLst>
      <p:ext uri="{BB962C8B-B14F-4D97-AF65-F5344CB8AC3E}">
        <p14:creationId xmlns:p14="http://schemas.microsoft.com/office/powerpoint/2010/main" val="3266639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woObj" preserve="1">
  <p:cSld name="1_Dva obsahy">
    <p:spTree>
      <p:nvGrpSpPr>
        <p:cNvPr id="1" name=""/>
        <p:cNvGrpSpPr/>
        <p:nvPr/>
      </p:nvGrpSpPr>
      <p:grpSpPr>
        <a:xfrm>
          <a:off x="0" y="0"/>
          <a:ext cx="0" cy="0"/>
          <a:chOff x="0" y="0"/>
          <a:chExt cx="0" cy="0"/>
        </a:xfrm>
      </p:grpSpPr>
      <p:pic>
        <p:nvPicPr>
          <p:cNvPr id="9" name="Obráze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
            <a:ext cx="9144000" cy="916681"/>
          </a:xfrm>
          <a:prstGeom prst="rect">
            <a:avLst/>
          </a:prstGeom>
        </p:spPr>
      </p:pic>
      <p:sp>
        <p:nvSpPr>
          <p:cNvPr id="6" name="Footer Placeholder 5"/>
          <p:cNvSpPr>
            <a:spLocks noGrp="1"/>
          </p:cNvSpPr>
          <p:nvPr>
            <p:ph type="ftr" sz="quarter" idx="11"/>
          </p:nvPr>
        </p:nvSpPr>
        <p:spPr>
          <a:xfrm>
            <a:off x="1936800" y="6356353"/>
            <a:ext cx="6141600" cy="365125"/>
          </a:xfrm>
        </p:spPr>
        <p:txBody>
          <a:bodyPr/>
          <a:lstStyle/>
          <a:p>
            <a:endParaRPr lang="cs-CZ" dirty="0"/>
          </a:p>
        </p:txBody>
      </p:sp>
      <p:sp>
        <p:nvSpPr>
          <p:cNvPr id="2" name="Title 1"/>
          <p:cNvSpPr>
            <a:spLocks noGrp="1"/>
          </p:cNvSpPr>
          <p:nvPr>
            <p:ph type="title"/>
          </p:nvPr>
        </p:nvSpPr>
        <p:spPr>
          <a:xfrm>
            <a:off x="540001" y="1"/>
            <a:ext cx="6035367" cy="909022"/>
          </a:xfrm>
        </p:spPr>
        <p:txBody>
          <a:bodyPr/>
          <a:lstStyle/>
          <a:p>
            <a:r>
              <a:rPr lang="cs-CZ"/>
              <a:t>Kliknutím lze upravit styl.</a:t>
            </a:r>
            <a:endParaRPr lang="en-US" dirty="0"/>
          </a:p>
        </p:txBody>
      </p:sp>
      <p:sp>
        <p:nvSpPr>
          <p:cNvPr id="3" name="Content Placeholder 2"/>
          <p:cNvSpPr>
            <a:spLocks noGrp="1"/>
          </p:cNvSpPr>
          <p:nvPr>
            <p:ph sz="half" idx="1"/>
          </p:nvPr>
        </p:nvSpPr>
        <p:spPr>
          <a:xfrm>
            <a:off x="540000" y="1620000"/>
            <a:ext cx="3886200" cy="4500000"/>
          </a:xfrm>
        </p:spPr>
        <p:txBody>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Content Placeholder 3"/>
          <p:cNvSpPr>
            <a:spLocks noGrp="1"/>
          </p:cNvSpPr>
          <p:nvPr>
            <p:ph sz="half" idx="2"/>
          </p:nvPr>
        </p:nvSpPr>
        <p:spPr>
          <a:xfrm>
            <a:off x="4728902" y="1620000"/>
            <a:ext cx="3886200" cy="450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Slide Number Placeholder 6"/>
          <p:cNvSpPr>
            <a:spLocks noGrp="1"/>
          </p:cNvSpPr>
          <p:nvPr>
            <p:ph type="sldNum" sz="quarter" idx="12"/>
          </p:nvPr>
        </p:nvSpPr>
        <p:spPr/>
        <p:txBody>
          <a:bodyPr/>
          <a:lstStyle/>
          <a:p>
            <a:fld id="{9F5869DD-A183-4DB1-94AF-557A5F3D5FC1}" type="slidenum">
              <a:rPr lang="cs-CZ" smtClean="0">
                <a:solidFill>
                  <a:srgbClr val="006EBC"/>
                </a:solidFill>
              </a:rPr>
              <a:pPr/>
              <a:t>‹#›</a:t>
            </a:fld>
            <a:endParaRPr lang="cs-CZ">
              <a:solidFill>
                <a:srgbClr val="006EBC"/>
              </a:solidFill>
            </a:endParaRPr>
          </a:p>
        </p:txBody>
      </p:sp>
      <p:pic>
        <p:nvPicPr>
          <p:cNvPr id="8" name="Obrázek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0000" y="6431914"/>
            <a:ext cx="1145134" cy="214001"/>
          </a:xfrm>
          <a:prstGeom prst="rect">
            <a:avLst/>
          </a:prstGeom>
        </p:spPr>
      </p:pic>
    </p:spTree>
    <p:extLst>
      <p:ext uri="{BB962C8B-B14F-4D97-AF65-F5344CB8AC3E}">
        <p14:creationId xmlns:p14="http://schemas.microsoft.com/office/powerpoint/2010/main" val="34372781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a:xfrm>
            <a:off x="628650" y="6356353"/>
            <a:ext cx="2057400" cy="365125"/>
          </a:xfrm>
          <a:prstGeom prst="rect">
            <a:avLst/>
          </a:prstGeom>
        </p:spPr>
        <p:txBody>
          <a:bodyPr/>
          <a:lstStyle/>
          <a:p>
            <a:endParaRPr lang="cs-CZ">
              <a:solidFill>
                <a:prstClr val="black"/>
              </a:solidFill>
            </a:endParaRPr>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9F5869DD-A183-4DB1-94AF-557A5F3D5FC1}" type="slidenum">
              <a:rPr lang="cs-CZ" smtClean="0">
                <a:solidFill>
                  <a:srgbClr val="006EBC"/>
                </a:solidFill>
              </a:rPr>
              <a:pPr/>
              <a:t>‹#›</a:t>
            </a:fld>
            <a:endParaRPr lang="cs-CZ">
              <a:solidFill>
                <a:srgbClr val="006EBC"/>
              </a:solidFill>
            </a:endParaRPr>
          </a:p>
        </p:txBody>
      </p:sp>
    </p:spTree>
    <p:extLst>
      <p:ext uri="{BB962C8B-B14F-4D97-AF65-F5344CB8AC3E}">
        <p14:creationId xmlns:p14="http://schemas.microsoft.com/office/powerpoint/2010/main" val="38192086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3"/>
            <a:ext cx="2057400" cy="365125"/>
          </a:xfrm>
          <a:prstGeom prst="rect">
            <a:avLst/>
          </a:prstGeom>
        </p:spPr>
        <p:txBody>
          <a:bodyPr/>
          <a:lstStyle/>
          <a:p>
            <a:endParaRPr lang="cs-CZ">
              <a:solidFill>
                <a:prstClr val="black"/>
              </a:solidFill>
            </a:endParaRPr>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9F5869DD-A183-4DB1-94AF-557A5F3D5FC1}" type="slidenum">
              <a:rPr lang="cs-CZ" smtClean="0">
                <a:solidFill>
                  <a:srgbClr val="006EBC"/>
                </a:solidFill>
              </a:rPr>
              <a:pPr/>
              <a:t>‹#›</a:t>
            </a:fld>
            <a:endParaRPr lang="cs-CZ">
              <a:solidFill>
                <a:srgbClr val="006EBC"/>
              </a:solidFill>
            </a:endParaRPr>
          </a:p>
        </p:txBody>
      </p:sp>
    </p:spTree>
    <p:extLst>
      <p:ext uri="{BB962C8B-B14F-4D97-AF65-F5344CB8AC3E}">
        <p14:creationId xmlns:p14="http://schemas.microsoft.com/office/powerpoint/2010/main" val="34945032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1_Pouze nadpis">
    <p:spTree>
      <p:nvGrpSpPr>
        <p:cNvPr id="1" name=""/>
        <p:cNvGrpSpPr/>
        <p:nvPr/>
      </p:nvGrpSpPr>
      <p:grpSpPr>
        <a:xfrm>
          <a:off x="0" y="0"/>
          <a:ext cx="0" cy="0"/>
          <a:chOff x="0" y="0"/>
          <a:chExt cx="0" cy="0"/>
        </a:xfrm>
      </p:grpSpPr>
      <p:sp>
        <p:nvSpPr>
          <p:cNvPr id="138" name="Slide Number"/>
          <p:cNvSpPr txBox="1">
            <a:spLocks noGrp="1"/>
          </p:cNvSpPr>
          <p:nvPr>
            <p:ph type="sldNum" sz="quarter" idx="2"/>
          </p:nvPr>
        </p:nvSpPr>
        <p:spPr>
          <a:prstGeom prst="rect">
            <a:avLst/>
          </a:prstGeom>
        </p:spPr>
        <p:txBody>
          <a:bodyPr/>
          <a:lstStyle/>
          <a:p>
            <a:fld id="{86CB4B4D-7CA3-9044-876B-883B54F8677D}" type="slidenum">
              <a:rPr>
                <a:solidFill>
                  <a:srgbClr val="006EBC"/>
                </a:solidFill>
              </a:rPr>
              <a:pPr/>
              <a:t>‹#›</a:t>
            </a:fld>
            <a:endParaRPr>
              <a:solidFill>
                <a:srgbClr val="006EBC"/>
              </a:solidFill>
            </a:endParaRPr>
          </a:p>
        </p:txBody>
      </p:sp>
    </p:spTree>
    <p:extLst>
      <p:ext uri="{BB962C8B-B14F-4D97-AF65-F5344CB8AC3E}">
        <p14:creationId xmlns:p14="http://schemas.microsoft.com/office/powerpoint/2010/main" val="176934622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4_Úvodní snímek">
    <p:spTree>
      <p:nvGrpSpPr>
        <p:cNvPr id="1" name=""/>
        <p:cNvGrpSpPr/>
        <p:nvPr/>
      </p:nvGrpSpPr>
      <p:grpSpPr>
        <a:xfrm>
          <a:off x="0" y="0"/>
          <a:ext cx="0" cy="0"/>
          <a:chOff x="0" y="0"/>
          <a:chExt cx="0" cy="0"/>
        </a:xfrm>
      </p:grpSpPr>
      <p:pic>
        <p:nvPicPr>
          <p:cNvPr id="10" name="Obrázek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36035" cy="4257081"/>
          </a:xfrm>
          <a:prstGeom prst="rect">
            <a:avLst/>
          </a:prstGeom>
        </p:spPr>
      </p:pic>
      <p:sp>
        <p:nvSpPr>
          <p:cNvPr id="2" name="Title 1"/>
          <p:cNvSpPr>
            <a:spLocks noGrp="1"/>
          </p:cNvSpPr>
          <p:nvPr>
            <p:ph type="ctrTitle"/>
          </p:nvPr>
        </p:nvSpPr>
        <p:spPr>
          <a:xfrm>
            <a:off x="540000" y="1668463"/>
            <a:ext cx="8064000" cy="2327275"/>
          </a:xfrm>
        </p:spPr>
        <p:txBody>
          <a:bodyPr anchor="b">
            <a:normAutofit/>
          </a:bodyPr>
          <a:lstStyle>
            <a:lvl1pPr algn="l">
              <a:defRPr sz="4800">
                <a:solidFill>
                  <a:srgbClr val="5A666D"/>
                </a:solidFill>
              </a:defRPr>
            </a:lvl1pPr>
          </a:lstStyle>
          <a:p>
            <a:r>
              <a:rPr lang="en-US"/>
              <a:t>Click to edit Master title style</a:t>
            </a:r>
            <a:endParaRPr lang="en-US" dirty="0"/>
          </a:p>
        </p:txBody>
      </p:sp>
      <p:sp>
        <p:nvSpPr>
          <p:cNvPr id="3" name="Subtitle 2"/>
          <p:cNvSpPr>
            <a:spLocks noGrp="1"/>
          </p:cNvSpPr>
          <p:nvPr>
            <p:ph type="subTitle" idx="1"/>
          </p:nvPr>
        </p:nvSpPr>
        <p:spPr>
          <a:xfrm>
            <a:off x="536017" y="4636813"/>
            <a:ext cx="8064000" cy="807443"/>
          </a:xfrm>
        </p:spPr>
        <p:txBody>
          <a:bodyPr anchor="b">
            <a:normAutofit/>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Obrázek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46921" y="282140"/>
            <a:ext cx="2731320" cy="162000"/>
          </a:xfrm>
          <a:prstGeom prst="rect">
            <a:avLst/>
          </a:prstGeom>
        </p:spPr>
      </p:pic>
      <p:pic>
        <p:nvPicPr>
          <p:cNvPr id="8" name="Obrázek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048753" y="5806800"/>
            <a:ext cx="2729489" cy="509779"/>
          </a:xfrm>
          <a:prstGeom prst="rect">
            <a:avLst/>
          </a:prstGeom>
        </p:spPr>
      </p:pic>
      <p:sp>
        <p:nvSpPr>
          <p:cNvPr id="6" name="TextovéPole 5"/>
          <p:cNvSpPr txBox="1"/>
          <p:nvPr/>
        </p:nvSpPr>
        <p:spPr>
          <a:xfrm>
            <a:off x="889580" y="5680917"/>
            <a:ext cx="3371757" cy="369332"/>
          </a:xfrm>
          <a:prstGeom prst="rect">
            <a:avLst/>
          </a:prstGeom>
          <a:noFill/>
        </p:spPr>
        <p:txBody>
          <a:bodyPr wrap="none" lIns="0" tIns="0" rIns="0" bIns="0" rtlCol="0">
            <a:spAutoFit/>
          </a:bodyPr>
          <a:lstStyle/>
          <a:p>
            <a:r>
              <a:rPr lang="cs-CZ" sz="2400" b="0" i="0" u="none" strike="noStrike" kern="1200" baseline="0" dirty="0">
                <a:solidFill>
                  <a:schemeClr val="accent3"/>
                </a:solidFill>
                <a:latin typeface="Arial" panose="020B0604020202020204" pitchFamily="34" charset="0"/>
                <a:ea typeface="+mn-ea"/>
                <a:cs typeface="Arial" panose="020B0604020202020204" pitchFamily="34" charset="0"/>
              </a:rPr>
              <a:t>twitter.com/emsa</a:t>
            </a:r>
            <a:r>
              <a:rPr lang="en-GB" sz="2400" b="0" i="0" u="none" strike="noStrike" kern="1200" baseline="0" dirty="0">
                <a:solidFill>
                  <a:schemeClr val="accent3"/>
                </a:solidFill>
                <a:latin typeface="Arial" panose="020B0604020202020204" pitchFamily="34" charset="0"/>
                <a:ea typeface="+mn-ea"/>
                <a:cs typeface="Arial" panose="020B0604020202020204" pitchFamily="34" charset="0"/>
              </a:rPr>
              <a:t>_</a:t>
            </a:r>
            <a:r>
              <a:rPr lang="en-GB" sz="2400" b="0" i="0" u="none" strike="noStrike" kern="1200" baseline="0" dirty="0" err="1">
                <a:solidFill>
                  <a:schemeClr val="accent3"/>
                </a:solidFill>
                <a:latin typeface="Arial" panose="020B0604020202020204" pitchFamily="34" charset="0"/>
                <a:ea typeface="+mn-ea"/>
                <a:cs typeface="Arial" panose="020B0604020202020204" pitchFamily="34" charset="0"/>
              </a:rPr>
              <a:t>lisbon</a:t>
            </a:r>
            <a:r>
              <a:rPr lang="cs-CZ" sz="2400" b="0" i="0" u="none" strike="noStrike" kern="1200" baseline="0" dirty="0">
                <a:solidFill>
                  <a:schemeClr val="accent3"/>
                </a:solidFill>
                <a:latin typeface="Arial" panose="020B0604020202020204" pitchFamily="34" charset="0"/>
                <a:ea typeface="+mn-ea"/>
                <a:cs typeface="Arial" panose="020B0604020202020204" pitchFamily="34" charset="0"/>
              </a:rPr>
              <a:t> </a:t>
            </a:r>
            <a:endParaRPr lang="cs-CZ" sz="2400" dirty="0">
              <a:solidFill>
                <a:schemeClr val="accent3"/>
              </a:solidFill>
              <a:latin typeface="Arial" panose="020B0604020202020204" pitchFamily="34" charset="0"/>
              <a:cs typeface="Arial" panose="020B0604020202020204" pitchFamily="34" charset="0"/>
            </a:endParaRPr>
          </a:p>
        </p:txBody>
      </p:sp>
      <p:sp>
        <p:nvSpPr>
          <p:cNvPr id="12" name="TextovéPole 11"/>
          <p:cNvSpPr txBox="1"/>
          <p:nvPr/>
        </p:nvSpPr>
        <p:spPr>
          <a:xfrm>
            <a:off x="889580" y="6050249"/>
            <a:ext cx="3646832" cy="369332"/>
          </a:xfrm>
          <a:prstGeom prst="rect">
            <a:avLst/>
          </a:prstGeom>
          <a:noFill/>
        </p:spPr>
        <p:txBody>
          <a:bodyPr wrap="none" lIns="0" tIns="0" rIns="0" bIns="0" rtlCol="0">
            <a:spAutoFit/>
          </a:bodyPr>
          <a:lstStyle/>
          <a:p>
            <a:r>
              <a:rPr lang="cs-CZ" sz="2400" b="0" i="0" u="none" strike="noStrike" kern="1200" baseline="0" dirty="0">
                <a:solidFill>
                  <a:schemeClr val="accent3"/>
                </a:solidFill>
                <a:latin typeface="Arial" panose="020B0604020202020204" pitchFamily="34" charset="0"/>
                <a:ea typeface="+mn-ea"/>
                <a:cs typeface="Arial" panose="020B0604020202020204" pitchFamily="34" charset="0"/>
              </a:rPr>
              <a:t>facebook.com/emsa</a:t>
            </a:r>
            <a:r>
              <a:rPr lang="en-GB" sz="2400" b="0" i="0" u="none" strike="noStrike" kern="1200" baseline="0" dirty="0">
                <a:solidFill>
                  <a:schemeClr val="accent3"/>
                </a:solidFill>
                <a:latin typeface="Arial" panose="020B0604020202020204" pitchFamily="34" charset="0"/>
                <a:ea typeface="+mn-ea"/>
                <a:cs typeface="Arial" panose="020B0604020202020204" pitchFamily="34" charset="0"/>
              </a:rPr>
              <a:t>.</a:t>
            </a:r>
            <a:r>
              <a:rPr lang="en-GB" sz="2400" b="0" i="0" u="none" strike="noStrike" kern="1200" baseline="0" dirty="0" err="1">
                <a:solidFill>
                  <a:schemeClr val="accent3"/>
                </a:solidFill>
                <a:latin typeface="Arial" panose="020B0604020202020204" pitchFamily="34" charset="0"/>
                <a:ea typeface="+mn-ea"/>
                <a:cs typeface="Arial" panose="020B0604020202020204" pitchFamily="34" charset="0"/>
              </a:rPr>
              <a:t>lisbon</a:t>
            </a:r>
            <a:endParaRPr lang="cs-CZ" sz="2400" dirty="0">
              <a:solidFill>
                <a:schemeClr val="accent3"/>
              </a:solidFill>
              <a:latin typeface="Arial" panose="020B0604020202020204" pitchFamily="34" charset="0"/>
              <a:cs typeface="Arial" panose="020B0604020202020204" pitchFamily="34" charset="0"/>
            </a:endParaRPr>
          </a:p>
        </p:txBody>
      </p:sp>
      <p:pic>
        <p:nvPicPr>
          <p:cNvPr id="9" name="Obrázek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36017" y="5775504"/>
            <a:ext cx="207513" cy="572370"/>
          </a:xfrm>
          <a:prstGeom prst="rect">
            <a:avLst/>
          </a:prstGeom>
        </p:spPr>
      </p:pic>
    </p:spTree>
    <p:extLst>
      <p:ext uri="{BB962C8B-B14F-4D97-AF65-F5344CB8AC3E}">
        <p14:creationId xmlns:p14="http://schemas.microsoft.com/office/powerpoint/2010/main" val="4173909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5_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540000" y="1668463"/>
            <a:ext cx="8064000" cy="2327275"/>
          </a:xfrm>
        </p:spPr>
        <p:txBody>
          <a:bodyPr anchor="b">
            <a:normAutofit/>
          </a:bodyPr>
          <a:lstStyle>
            <a:lvl1pPr algn="l">
              <a:defRPr sz="4800">
                <a:solidFill>
                  <a:srgbClr val="5A666D"/>
                </a:solidFill>
              </a:defRPr>
            </a:lvl1pPr>
          </a:lstStyle>
          <a:p>
            <a:r>
              <a:rPr lang="en-US"/>
              <a:t>Click to edit Master title style</a:t>
            </a:r>
            <a:endParaRPr lang="en-US" dirty="0"/>
          </a:p>
        </p:txBody>
      </p:sp>
      <p:sp>
        <p:nvSpPr>
          <p:cNvPr id="3" name="Subtitle 2"/>
          <p:cNvSpPr>
            <a:spLocks noGrp="1"/>
          </p:cNvSpPr>
          <p:nvPr>
            <p:ph type="subTitle" idx="1"/>
          </p:nvPr>
        </p:nvSpPr>
        <p:spPr>
          <a:xfrm>
            <a:off x="536017" y="4636813"/>
            <a:ext cx="8064000" cy="807443"/>
          </a:xfrm>
        </p:spPr>
        <p:txBody>
          <a:bodyPr anchor="b">
            <a:normAutofit/>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TextovéPole 5"/>
          <p:cNvSpPr txBox="1"/>
          <p:nvPr/>
        </p:nvSpPr>
        <p:spPr>
          <a:xfrm>
            <a:off x="889580" y="5680917"/>
            <a:ext cx="3371757" cy="369332"/>
          </a:xfrm>
          <a:prstGeom prst="rect">
            <a:avLst/>
          </a:prstGeom>
          <a:noFill/>
        </p:spPr>
        <p:txBody>
          <a:bodyPr wrap="none" lIns="0" tIns="0" rIns="0" bIns="0" rtlCol="0">
            <a:spAutoFit/>
          </a:bodyPr>
          <a:lstStyle/>
          <a:p>
            <a:r>
              <a:rPr lang="cs-CZ" sz="2400" b="0" i="0" u="none" strike="noStrike" kern="1200" baseline="0" dirty="0">
                <a:solidFill>
                  <a:schemeClr val="accent3"/>
                </a:solidFill>
                <a:latin typeface="Arial" panose="020B0604020202020204" pitchFamily="34" charset="0"/>
                <a:ea typeface="+mn-ea"/>
                <a:cs typeface="Arial" panose="020B0604020202020204" pitchFamily="34" charset="0"/>
              </a:rPr>
              <a:t>twitter.com/emsa</a:t>
            </a:r>
            <a:r>
              <a:rPr lang="en-GB" sz="2400" b="0" i="0" u="none" strike="noStrike" kern="1200" baseline="0" dirty="0">
                <a:solidFill>
                  <a:schemeClr val="accent3"/>
                </a:solidFill>
                <a:latin typeface="Arial" panose="020B0604020202020204" pitchFamily="34" charset="0"/>
                <a:ea typeface="+mn-ea"/>
                <a:cs typeface="Arial" panose="020B0604020202020204" pitchFamily="34" charset="0"/>
              </a:rPr>
              <a:t>_</a:t>
            </a:r>
            <a:r>
              <a:rPr lang="en-GB" sz="2400" b="0" i="0" u="none" strike="noStrike" kern="1200" baseline="0" dirty="0" err="1">
                <a:solidFill>
                  <a:schemeClr val="accent3"/>
                </a:solidFill>
                <a:latin typeface="Arial" panose="020B0604020202020204" pitchFamily="34" charset="0"/>
                <a:ea typeface="+mn-ea"/>
                <a:cs typeface="Arial" panose="020B0604020202020204" pitchFamily="34" charset="0"/>
              </a:rPr>
              <a:t>lisbon</a:t>
            </a:r>
            <a:r>
              <a:rPr lang="cs-CZ" sz="2400" b="0" i="0" u="none" strike="noStrike" kern="1200" baseline="0" dirty="0">
                <a:solidFill>
                  <a:schemeClr val="accent3"/>
                </a:solidFill>
                <a:latin typeface="Arial" panose="020B0604020202020204" pitchFamily="34" charset="0"/>
                <a:ea typeface="+mn-ea"/>
                <a:cs typeface="Arial" panose="020B0604020202020204" pitchFamily="34" charset="0"/>
              </a:rPr>
              <a:t> </a:t>
            </a:r>
            <a:endParaRPr lang="cs-CZ" sz="2400" dirty="0">
              <a:solidFill>
                <a:schemeClr val="accent3"/>
              </a:solidFill>
              <a:latin typeface="Arial" panose="020B0604020202020204" pitchFamily="34" charset="0"/>
              <a:cs typeface="Arial" panose="020B0604020202020204" pitchFamily="34" charset="0"/>
            </a:endParaRPr>
          </a:p>
        </p:txBody>
      </p:sp>
      <p:sp>
        <p:nvSpPr>
          <p:cNvPr id="12" name="TextovéPole 11"/>
          <p:cNvSpPr txBox="1"/>
          <p:nvPr/>
        </p:nvSpPr>
        <p:spPr>
          <a:xfrm>
            <a:off x="889580" y="6050249"/>
            <a:ext cx="3646832" cy="369332"/>
          </a:xfrm>
          <a:prstGeom prst="rect">
            <a:avLst/>
          </a:prstGeom>
          <a:noFill/>
        </p:spPr>
        <p:txBody>
          <a:bodyPr wrap="none" lIns="0" tIns="0" rIns="0" bIns="0" rtlCol="0">
            <a:spAutoFit/>
          </a:bodyPr>
          <a:lstStyle/>
          <a:p>
            <a:r>
              <a:rPr lang="cs-CZ" sz="2400" b="0" i="0" u="none" strike="noStrike" kern="1200" baseline="0" dirty="0">
                <a:solidFill>
                  <a:schemeClr val="accent3"/>
                </a:solidFill>
                <a:latin typeface="Arial" panose="020B0604020202020204" pitchFamily="34" charset="0"/>
                <a:ea typeface="+mn-ea"/>
                <a:cs typeface="Arial" panose="020B0604020202020204" pitchFamily="34" charset="0"/>
              </a:rPr>
              <a:t>facebook.com/emsa</a:t>
            </a:r>
            <a:r>
              <a:rPr lang="en-GB" sz="2400" b="0" i="0" u="none" strike="noStrike" kern="1200" baseline="0" dirty="0">
                <a:solidFill>
                  <a:schemeClr val="accent3"/>
                </a:solidFill>
                <a:latin typeface="Arial" panose="020B0604020202020204" pitchFamily="34" charset="0"/>
                <a:ea typeface="+mn-ea"/>
                <a:cs typeface="Arial" panose="020B0604020202020204" pitchFamily="34" charset="0"/>
              </a:rPr>
              <a:t>.</a:t>
            </a:r>
            <a:r>
              <a:rPr lang="en-GB" sz="2400" b="0" i="0" u="none" strike="noStrike" kern="1200" baseline="0" dirty="0" err="1">
                <a:solidFill>
                  <a:schemeClr val="accent3"/>
                </a:solidFill>
                <a:latin typeface="Arial" panose="020B0604020202020204" pitchFamily="34" charset="0"/>
                <a:ea typeface="+mn-ea"/>
                <a:cs typeface="Arial" panose="020B0604020202020204" pitchFamily="34" charset="0"/>
              </a:rPr>
              <a:t>lisbon</a:t>
            </a:r>
            <a:endParaRPr lang="cs-CZ" sz="2400" dirty="0">
              <a:solidFill>
                <a:schemeClr val="accent3"/>
              </a:solidFill>
              <a:latin typeface="Arial" panose="020B0604020202020204" pitchFamily="34" charset="0"/>
              <a:cs typeface="Arial" panose="020B0604020202020204" pitchFamily="34" charset="0"/>
            </a:endParaRPr>
          </a:p>
        </p:txBody>
      </p:sp>
      <p:pic>
        <p:nvPicPr>
          <p:cNvPr id="9" name="Obrázek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6017" y="5775504"/>
            <a:ext cx="207513" cy="572370"/>
          </a:xfrm>
          <a:prstGeom prst="rect">
            <a:avLst/>
          </a:prstGeom>
        </p:spPr>
      </p:pic>
      <p:grpSp>
        <p:nvGrpSpPr>
          <p:cNvPr id="11" name="Skupina 10"/>
          <p:cNvGrpSpPr/>
          <p:nvPr/>
        </p:nvGrpSpPr>
        <p:grpSpPr>
          <a:xfrm>
            <a:off x="6046373" y="5507460"/>
            <a:ext cx="2731869" cy="798090"/>
            <a:chOff x="6046373" y="5795771"/>
            <a:chExt cx="2731869" cy="798090"/>
          </a:xfrm>
        </p:grpSpPr>
        <p:pic>
          <p:nvPicPr>
            <p:cNvPr id="13" name="Obrázek 1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048753" y="5795771"/>
              <a:ext cx="2729489" cy="509779"/>
            </a:xfrm>
            <a:prstGeom prst="rect">
              <a:avLst/>
            </a:prstGeom>
          </p:spPr>
        </p:pic>
        <p:pic>
          <p:nvPicPr>
            <p:cNvPr id="14" name="Obrázek 13"/>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6046373" y="6431956"/>
              <a:ext cx="2731868" cy="161905"/>
            </a:xfrm>
            <a:prstGeom prst="rect">
              <a:avLst/>
            </a:prstGeom>
          </p:spPr>
        </p:pic>
      </p:grpSp>
    </p:spTree>
    <p:extLst>
      <p:ext uri="{BB962C8B-B14F-4D97-AF65-F5344CB8AC3E}">
        <p14:creationId xmlns:p14="http://schemas.microsoft.com/office/powerpoint/2010/main" val="213340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cs-CZ"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F5869DD-A183-4DB1-94AF-557A5F3D5FC1}" type="slidenum">
              <a:rPr lang="cs-CZ" smtClean="0"/>
              <a:t>‹#›</a:t>
            </a:fld>
            <a:endParaRPr lang="cs-CZ"/>
          </a:p>
        </p:txBody>
      </p:sp>
    </p:spTree>
    <p:extLst>
      <p:ext uri="{BB962C8B-B14F-4D97-AF65-F5344CB8AC3E}">
        <p14:creationId xmlns:p14="http://schemas.microsoft.com/office/powerpoint/2010/main" val="2326982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pic>
        <p:nvPicPr>
          <p:cNvPr id="7" name="Obrázek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916681"/>
          </a:xfrm>
          <a:prstGeom prst="rect">
            <a:avLst/>
          </a:prstGeom>
        </p:spPr>
      </p:pic>
      <p:sp>
        <p:nvSpPr>
          <p:cNvPr id="5" name="Footer Placeholder 4"/>
          <p:cNvSpPr>
            <a:spLocks noGrp="1"/>
          </p:cNvSpPr>
          <p:nvPr>
            <p:ph type="ftr" sz="quarter" idx="11"/>
          </p:nvPr>
        </p:nvSpPr>
        <p:spPr>
          <a:xfrm>
            <a:off x="1936865" y="6356351"/>
            <a:ext cx="6143105" cy="365125"/>
          </a:xfrm>
        </p:spPr>
        <p:txBody>
          <a:bodyPr/>
          <a:lstStyle/>
          <a:p>
            <a:endParaRPr lang="cs-CZ"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solidFill>
                  <a:srgbClr val="00B0F0"/>
                </a:solidFill>
                <a:latin typeface="Arial Black" panose="020B0A04020102020204" pitchFamily="34" charset="0"/>
              </a:defRPr>
            </a:lvl1pPr>
          </a:lstStyle>
          <a:p>
            <a:fld id="{9F5869DD-A183-4DB1-94AF-557A5F3D5FC1}" type="slidenum">
              <a:rPr lang="cs-CZ" smtClean="0"/>
              <a:pPr/>
              <a:t>‹#›</a:t>
            </a:fld>
            <a:endParaRPr lang="cs-CZ" dirty="0"/>
          </a:p>
        </p:txBody>
      </p:sp>
    </p:spTree>
    <p:extLst>
      <p:ext uri="{BB962C8B-B14F-4D97-AF65-F5344CB8AC3E}">
        <p14:creationId xmlns:p14="http://schemas.microsoft.com/office/powerpoint/2010/main" val="1933486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cs-CZ" dirty="0"/>
          </a:p>
        </p:txBody>
      </p:sp>
      <p:sp>
        <p:nvSpPr>
          <p:cNvPr id="2" name="Title 1"/>
          <p:cNvSpPr>
            <a:spLocks noGrp="1"/>
          </p:cNvSpPr>
          <p:nvPr>
            <p:ph type="title"/>
          </p:nvPr>
        </p:nvSpPr>
        <p:spPr>
          <a:xfrm>
            <a:off x="540000" y="1"/>
            <a:ext cx="6035367" cy="90902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40000" y="1620000"/>
            <a:ext cx="38862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28902" y="1620000"/>
            <a:ext cx="38862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9F5869DD-A183-4DB1-94AF-557A5F3D5FC1}" type="slidenum">
              <a:rPr lang="cs-CZ" smtClean="0"/>
              <a:t>‹#›</a:t>
            </a:fld>
            <a:endParaRPr lang="cs-CZ"/>
          </a:p>
        </p:txBody>
      </p:sp>
      <p:pic>
        <p:nvPicPr>
          <p:cNvPr id="8" name="Picture 2" descr="C:\Users\bentope\Pictures\Copernicu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0690" y="6365814"/>
            <a:ext cx="1033259" cy="346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816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image" Target="../media/image1.png"/><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theme" Target="../theme/theme2.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Obrázek 6"/>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0" y="0"/>
            <a:ext cx="9138180" cy="909022"/>
          </a:xfrm>
          <a:prstGeom prst="rect">
            <a:avLst/>
          </a:prstGeom>
        </p:spPr>
      </p:pic>
      <p:sp>
        <p:nvSpPr>
          <p:cNvPr id="2" name="Title Placeholder 1"/>
          <p:cNvSpPr>
            <a:spLocks noGrp="1"/>
          </p:cNvSpPr>
          <p:nvPr>
            <p:ph type="title"/>
          </p:nvPr>
        </p:nvSpPr>
        <p:spPr>
          <a:xfrm>
            <a:off x="540000" y="1"/>
            <a:ext cx="6035367" cy="909022"/>
          </a:xfrm>
          <a:prstGeom prst="rect">
            <a:avLst/>
          </a:prstGeom>
        </p:spPr>
        <p:txBody>
          <a:bodyPr vert="horz" lIns="0" tIns="0" rIns="0" bIns="0" rtlCol="0" anchor="ctr">
            <a:normAutofit/>
          </a:bodyPr>
          <a:lstStyle/>
          <a:p>
            <a:r>
              <a:rPr lang="cs-CZ" dirty="0"/>
              <a:t>Kliknutím lze upravit styl.</a:t>
            </a:r>
            <a:endParaRPr lang="en-US" dirty="0"/>
          </a:p>
        </p:txBody>
      </p:sp>
      <p:sp>
        <p:nvSpPr>
          <p:cNvPr id="3" name="Text Placeholder 2"/>
          <p:cNvSpPr>
            <a:spLocks noGrp="1"/>
          </p:cNvSpPr>
          <p:nvPr>
            <p:ph type="body" idx="1"/>
          </p:nvPr>
        </p:nvSpPr>
        <p:spPr>
          <a:xfrm>
            <a:off x="540000" y="1620000"/>
            <a:ext cx="8064000" cy="4500000"/>
          </a:xfrm>
          <a:prstGeom prst="rect">
            <a:avLst/>
          </a:prstGeom>
        </p:spPr>
        <p:txBody>
          <a:bodyPr vert="horz" lIns="0" tIns="0" rIns="0" bIns="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5" name="Footer Placeholder 4"/>
          <p:cNvSpPr>
            <a:spLocks noGrp="1"/>
          </p:cNvSpPr>
          <p:nvPr>
            <p:ph type="ftr" sz="quarter" idx="3"/>
          </p:nvPr>
        </p:nvSpPr>
        <p:spPr>
          <a:xfrm>
            <a:off x="539999" y="6356351"/>
            <a:ext cx="7539971" cy="365125"/>
          </a:xfrm>
          <a:prstGeom prst="rect">
            <a:avLst/>
          </a:prstGeom>
        </p:spPr>
        <p:txBody>
          <a:bodyPr vert="horz" lIns="0" tIns="0" rIns="0" bIns="0" rtlCol="0" anchor="ctr"/>
          <a:lstStyle>
            <a:lvl1pPr algn="l">
              <a:defRPr sz="1200">
                <a:solidFill>
                  <a:srgbClr val="5A666D"/>
                </a:solidFill>
                <a:latin typeface="Arial" panose="020B0604020202020204" pitchFamily="34" charset="0"/>
                <a:cs typeface="Arial" panose="020B0604020202020204" pitchFamily="34" charset="0"/>
              </a:defRPr>
            </a:lvl1pPr>
          </a:lstStyle>
          <a:p>
            <a:endParaRPr lang="cs-CZ" dirty="0"/>
          </a:p>
        </p:txBody>
      </p:sp>
      <p:sp>
        <p:nvSpPr>
          <p:cNvPr id="6" name="Slide Number Placeholder 5"/>
          <p:cNvSpPr>
            <a:spLocks noGrp="1"/>
          </p:cNvSpPr>
          <p:nvPr>
            <p:ph type="sldNum" sz="quarter" idx="4"/>
          </p:nvPr>
        </p:nvSpPr>
        <p:spPr>
          <a:xfrm>
            <a:off x="8317925" y="6356351"/>
            <a:ext cx="460317" cy="365125"/>
          </a:xfrm>
          <a:prstGeom prst="rect">
            <a:avLst/>
          </a:prstGeom>
        </p:spPr>
        <p:txBody>
          <a:bodyPr vert="horz" lIns="0" tIns="0" rIns="0" bIns="0" rtlCol="0" anchor="ctr"/>
          <a:lstStyle>
            <a:lvl1pPr algn="r">
              <a:defRPr sz="1200" b="1">
                <a:solidFill>
                  <a:schemeClr val="tx2"/>
                </a:solidFill>
                <a:latin typeface="Arial" panose="020B0604020202020204" pitchFamily="34" charset="0"/>
                <a:cs typeface="Arial" panose="020B0604020202020204" pitchFamily="34" charset="0"/>
              </a:defRPr>
            </a:lvl1pPr>
          </a:lstStyle>
          <a:p>
            <a:fld id="{9F5869DD-A183-4DB1-94AF-557A5F3D5FC1}" type="slidenum">
              <a:rPr lang="cs-CZ" smtClean="0"/>
              <a:pPr/>
              <a:t>‹#›</a:t>
            </a:fld>
            <a:endParaRPr lang="cs-CZ"/>
          </a:p>
        </p:txBody>
      </p:sp>
    </p:spTree>
    <p:extLst>
      <p:ext uri="{BB962C8B-B14F-4D97-AF65-F5344CB8AC3E}">
        <p14:creationId xmlns:p14="http://schemas.microsoft.com/office/powerpoint/2010/main" val="4257220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3" r:id="rId13"/>
  </p:sldLayoutIdLst>
  <p:hf hdr="0" ftr="0" dt="0"/>
  <p:txStyles>
    <p:titleStyle>
      <a:lvl1pPr algn="l" defTabSz="914400" rtl="0" eaLnBrk="1" latinLnBrk="0" hangingPunct="1">
        <a:lnSpc>
          <a:spcPct val="100000"/>
        </a:lnSpc>
        <a:spcBef>
          <a:spcPct val="0"/>
        </a:spcBef>
        <a:buNone/>
        <a:defRPr sz="2500" b="1"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Tx/>
        <a:buNone/>
        <a:defRPr sz="2500" b="1" kern="1200">
          <a:solidFill>
            <a:schemeClr val="tx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500"/>
        </a:spcBef>
        <a:buFontTx/>
        <a:buNone/>
        <a:defRPr sz="2400" kern="1200">
          <a:solidFill>
            <a:srgbClr val="5A666D"/>
          </a:solidFill>
          <a:latin typeface="Arial" panose="020B0604020202020204" pitchFamily="34" charset="0"/>
          <a:ea typeface="+mn-ea"/>
          <a:cs typeface="Arial" panose="020B0604020202020204" pitchFamily="34" charset="0"/>
        </a:defRPr>
      </a:lvl2pPr>
      <a:lvl3pPr marL="2286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rgbClr val="5A666D"/>
          </a:solidFill>
          <a:latin typeface="Arial" panose="020B0604020202020204" pitchFamily="34" charset="0"/>
          <a:ea typeface="+mn-ea"/>
          <a:cs typeface="Arial" panose="020B0604020202020204" pitchFamily="34" charset="0"/>
        </a:defRPr>
      </a:lvl3pPr>
      <a:lvl4pPr marL="449263" indent="-228600" algn="l" defTabSz="914400" rtl="0" eaLnBrk="1" latinLnBrk="0" hangingPunct="1">
        <a:lnSpc>
          <a:spcPct val="100000"/>
        </a:lnSpc>
        <a:spcBef>
          <a:spcPts val="500"/>
        </a:spcBef>
        <a:buClr>
          <a:schemeClr val="accent1"/>
        </a:buClr>
        <a:buFont typeface="Arial" panose="020B0604020202020204" pitchFamily="34" charset="0"/>
        <a:buChar char="●"/>
        <a:defRPr sz="1600" kern="1200">
          <a:solidFill>
            <a:srgbClr val="5A666D"/>
          </a:solidFill>
          <a:latin typeface="Arial" panose="020B0604020202020204" pitchFamily="34" charset="0"/>
          <a:ea typeface="+mn-ea"/>
          <a:cs typeface="Arial" panose="020B0604020202020204" pitchFamily="34" charset="0"/>
        </a:defRPr>
      </a:lvl4pPr>
      <a:lvl5pPr marL="623888" indent="-174625" algn="l" defTabSz="914400" rtl="0" eaLnBrk="1" latinLnBrk="0" hangingPunct="1">
        <a:lnSpc>
          <a:spcPct val="100000"/>
        </a:lnSpc>
        <a:spcBef>
          <a:spcPts val="500"/>
        </a:spcBef>
        <a:buClr>
          <a:schemeClr val="accent2"/>
        </a:buClr>
        <a:buFont typeface="Arial" panose="020B0604020202020204" pitchFamily="34" charset="0"/>
        <a:buChar char="●"/>
        <a:defRPr sz="1400" kern="1200">
          <a:solidFill>
            <a:srgbClr val="5A666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Obrázek 6"/>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0" y="0"/>
            <a:ext cx="9138180" cy="909022"/>
          </a:xfrm>
          <a:prstGeom prst="rect">
            <a:avLst/>
          </a:prstGeom>
        </p:spPr>
      </p:pic>
      <p:sp>
        <p:nvSpPr>
          <p:cNvPr id="2" name="Title Placeholder 1"/>
          <p:cNvSpPr>
            <a:spLocks noGrp="1"/>
          </p:cNvSpPr>
          <p:nvPr>
            <p:ph type="title"/>
          </p:nvPr>
        </p:nvSpPr>
        <p:spPr>
          <a:xfrm>
            <a:off x="540001" y="1"/>
            <a:ext cx="6035367" cy="909022"/>
          </a:xfrm>
          <a:prstGeom prst="rect">
            <a:avLst/>
          </a:prstGeom>
        </p:spPr>
        <p:txBody>
          <a:bodyPr vert="horz" lIns="0" tIns="0" rIns="0" bIns="0" rtlCol="0" anchor="ctr">
            <a:normAutofit/>
          </a:bodyPr>
          <a:lstStyle/>
          <a:p>
            <a:r>
              <a:rPr lang="en-GB" dirty="0"/>
              <a:t>This is the title of the slide</a:t>
            </a:r>
          </a:p>
        </p:txBody>
      </p:sp>
      <p:sp>
        <p:nvSpPr>
          <p:cNvPr id="3" name="Text Placeholder 2"/>
          <p:cNvSpPr>
            <a:spLocks noGrp="1"/>
          </p:cNvSpPr>
          <p:nvPr>
            <p:ph type="body" idx="1"/>
          </p:nvPr>
        </p:nvSpPr>
        <p:spPr>
          <a:xfrm>
            <a:off x="540000" y="1620000"/>
            <a:ext cx="8064000" cy="4500000"/>
          </a:xfrm>
          <a:prstGeom prst="rect">
            <a:avLst/>
          </a:prstGeom>
        </p:spPr>
        <p:txBody>
          <a:bodyPr vert="horz" lIns="0" tIns="0" rIns="0" bIns="0" rtlCol="0">
            <a:normAutofit/>
          </a:bodyPr>
          <a:lstStyle/>
          <a:p>
            <a:pPr lvl="0"/>
            <a:r>
              <a:rPr lang="en-GB" dirty="0"/>
              <a:t>Heading level 1</a:t>
            </a:r>
          </a:p>
          <a:p>
            <a:pPr lvl="1"/>
            <a:r>
              <a:rPr lang="en-GB" dirty="0"/>
              <a:t>Heading level 2</a:t>
            </a:r>
          </a:p>
          <a:p>
            <a:pPr lvl="2"/>
            <a:r>
              <a:rPr lang="en-GB" dirty="0"/>
              <a:t>List level 1</a:t>
            </a:r>
          </a:p>
          <a:p>
            <a:pPr lvl="3"/>
            <a:r>
              <a:rPr lang="en-GB" dirty="0"/>
              <a:t>List level 2</a:t>
            </a:r>
          </a:p>
          <a:p>
            <a:pPr lvl="4"/>
            <a:r>
              <a:rPr lang="en-GB" dirty="0"/>
              <a:t>List level 3</a:t>
            </a:r>
          </a:p>
        </p:txBody>
      </p:sp>
      <p:sp>
        <p:nvSpPr>
          <p:cNvPr id="5" name="Footer Placeholder 4"/>
          <p:cNvSpPr>
            <a:spLocks noGrp="1"/>
          </p:cNvSpPr>
          <p:nvPr>
            <p:ph type="ftr" sz="quarter" idx="3"/>
          </p:nvPr>
        </p:nvSpPr>
        <p:spPr>
          <a:xfrm>
            <a:off x="540000" y="6356353"/>
            <a:ext cx="7539971" cy="365125"/>
          </a:xfrm>
          <a:prstGeom prst="rect">
            <a:avLst/>
          </a:prstGeom>
        </p:spPr>
        <p:txBody>
          <a:bodyPr vert="horz" lIns="0" tIns="0" rIns="0" bIns="0" rtlCol="0" anchor="ctr"/>
          <a:lstStyle>
            <a:lvl1pPr algn="l">
              <a:defRPr lang="en-GB" dirty="0"/>
            </a:lvl1pPr>
          </a:lstStyle>
          <a:p>
            <a:endParaRPr lang="en-GB"/>
          </a:p>
        </p:txBody>
      </p:sp>
      <p:sp>
        <p:nvSpPr>
          <p:cNvPr id="6" name="Slide Number Placeholder 5"/>
          <p:cNvSpPr>
            <a:spLocks noGrp="1"/>
          </p:cNvSpPr>
          <p:nvPr>
            <p:ph type="sldNum" sz="quarter" idx="4"/>
          </p:nvPr>
        </p:nvSpPr>
        <p:spPr>
          <a:xfrm>
            <a:off x="8317925" y="6356353"/>
            <a:ext cx="460317" cy="365125"/>
          </a:xfrm>
          <a:prstGeom prst="rect">
            <a:avLst/>
          </a:prstGeom>
        </p:spPr>
        <p:txBody>
          <a:bodyPr vert="horz" lIns="0" tIns="0" rIns="0" bIns="0" rtlCol="0" anchor="ctr"/>
          <a:lstStyle>
            <a:lvl1pPr algn="r">
              <a:defRPr sz="900" b="1">
                <a:solidFill>
                  <a:schemeClr val="tx2"/>
                </a:solidFill>
                <a:latin typeface="Arial" panose="020B0604020202020204" pitchFamily="34" charset="0"/>
                <a:cs typeface="Arial" panose="020B0604020202020204" pitchFamily="34" charset="0"/>
              </a:defRPr>
            </a:lvl1pPr>
          </a:lstStyle>
          <a:p>
            <a:fld id="{9F5869DD-A183-4DB1-94AF-557A5F3D5FC1}" type="slidenum">
              <a:rPr lang="en-GB" smtClean="0"/>
              <a:pPr/>
              <a:t>‹#›</a:t>
            </a:fld>
            <a:endParaRPr lang="en-GB" dirty="0"/>
          </a:p>
        </p:txBody>
      </p:sp>
    </p:spTree>
    <p:extLst>
      <p:ext uri="{BB962C8B-B14F-4D97-AF65-F5344CB8AC3E}">
        <p14:creationId xmlns:p14="http://schemas.microsoft.com/office/powerpoint/2010/main" val="308972706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 id="2147483726" r:id="rId22"/>
    <p:sldLayoutId id="2147483727" r:id="rId23"/>
  </p:sldLayoutIdLst>
  <p:hf hdr="0" ftr="0" dt="0"/>
  <p:txStyles>
    <p:titleStyle>
      <a:lvl1pPr algn="l" defTabSz="685800" rtl="0" eaLnBrk="1" latinLnBrk="0" hangingPunct="1">
        <a:lnSpc>
          <a:spcPct val="100000"/>
        </a:lnSpc>
        <a:spcBef>
          <a:spcPct val="0"/>
        </a:spcBef>
        <a:buNone/>
        <a:defRPr sz="1875" b="1"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685800" rtl="0" eaLnBrk="1" latinLnBrk="0" hangingPunct="1">
        <a:lnSpc>
          <a:spcPct val="100000"/>
        </a:lnSpc>
        <a:spcBef>
          <a:spcPts val="750"/>
        </a:spcBef>
        <a:buFontTx/>
        <a:buNone/>
        <a:defRPr sz="1875" b="1" kern="120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00000"/>
        </a:lnSpc>
        <a:spcBef>
          <a:spcPts val="375"/>
        </a:spcBef>
        <a:buFontTx/>
        <a:buNone/>
        <a:defRPr sz="1800" kern="1200">
          <a:solidFill>
            <a:srgbClr val="5A666D"/>
          </a:solidFill>
          <a:latin typeface="Arial" panose="020B0604020202020204" pitchFamily="34" charset="0"/>
          <a:ea typeface="+mn-ea"/>
          <a:cs typeface="Arial" panose="020B0604020202020204" pitchFamily="34" charset="0"/>
        </a:defRPr>
      </a:lvl2pPr>
      <a:lvl3pPr marL="171450" indent="-171450" algn="l" defTabSz="685800" rtl="0" eaLnBrk="1" latinLnBrk="0" hangingPunct="1">
        <a:lnSpc>
          <a:spcPct val="100000"/>
        </a:lnSpc>
        <a:spcBef>
          <a:spcPts val="375"/>
        </a:spcBef>
        <a:buClr>
          <a:schemeClr val="tx2"/>
        </a:buClr>
        <a:buFont typeface="Arial" panose="020B0604020202020204" pitchFamily="34" charset="0"/>
        <a:buChar char="●"/>
        <a:defRPr sz="1350" kern="1200">
          <a:solidFill>
            <a:srgbClr val="5A666D"/>
          </a:solidFill>
          <a:latin typeface="Arial" panose="020B0604020202020204" pitchFamily="34" charset="0"/>
          <a:ea typeface="+mn-ea"/>
          <a:cs typeface="Arial" panose="020B0604020202020204" pitchFamily="34" charset="0"/>
        </a:defRPr>
      </a:lvl3pPr>
      <a:lvl4pPr marL="336947" indent="-171450" algn="l" defTabSz="685800" rtl="0" eaLnBrk="1" latinLnBrk="0" hangingPunct="1">
        <a:lnSpc>
          <a:spcPct val="100000"/>
        </a:lnSpc>
        <a:spcBef>
          <a:spcPts val="375"/>
        </a:spcBef>
        <a:buClr>
          <a:schemeClr val="accent1"/>
        </a:buClr>
        <a:buFont typeface="Arial" panose="020B0604020202020204" pitchFamily="34" charset="0"/>
        <a:buChar char="●"/>
        <a:defRPr sz="1200" kern="1200">
          <a:solidFill>
            <a:srgbClr val="5A666D"/>
          </a:solidFill>
          <a:latin typeface="Arial" panose="020B0604020202020204" pitchFamily="34" charset="0"/>
          <a:ea typeface="+mn-ea"/>
          <a:cs typeface="Arial" panose="020B0604020202020204" pitchFamily="34" charset="0"/>
        </a:defRPr>
      </a:lvl4pPr>
      <a:lvl5pPr marL="467916" indent="-130969" algn="l" defTabSz="685800" rtl="0" eaLnBrk="1" latinLnBrk="0" hangingPunct="1">
        <a:lnSpc>
          <a:spcPct val="100000"/>
        </a:lnSpc>
        <a:spcBef>
          <a:spcPts val="375"/>
        </a:spcBef>
        <a:buClr>
          <a:schemeClr val="accent2"/>
        </a:buClr>
        <a:buFont typeface="Arial" panose="020B0604020202020204" pitchFamily="34" charset="0"/>
        <a:buChar char="●"/>
        <a:defRPr sz="1050" kern="1200">
          <a:solidFill>
            <a:srgbClr val="5A666D"/>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Obrázek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0"/>
            <a:ext cx="9138180" cy="909022"/>
          </a:xfrm>
          <a:prstGeom prst="rect">
            <a:avLst/>
          </a:prstGeom>
        </p:spPr>
      </p:pic>
      <p:sp>
        <p:nvSpPr>
          <p:cNvPr id="2" name="Title Placeholder 1"/>
          <p:cNvSpPr>
            <a:spLocks noGrp="1"/>
          </p:cNvSpPr>
          <p:nvPr>
            <p:ph type="title"/>
          </p:nvPr>
        </p:nvSpPr>
        <p:spPr>
          <a:xfrm>
            <a:off x="540001" y="1"/>
            <a:ext cx="6035367" cy="909022"/>
          </a:xfrm>
          <a:prstGeom prst="rect">
            <a:avLst/>
          </a:prstGeom>
        </p:spPr>
        <p:txBody>
          <a:bodyPr vert="horz" lIns="0" tIns="0" rIns="0" bIns="0" rtlCol="0" anchor="ctr">
            <a:normAutofit/>
          </a:bodyPr>
          <a:lstStyle/>
          <a:p>
            <a:r>
              <a:rPr lang="cs-CZ" dirty="0"/>
              <a:t>Kliknutím lze upravit styl.</a:t>
            </a:r>
            <a:endParaRPr lang="en-US" dirty="0"/>
          </a:p>
        </p:txBody>
      </p:sp>
      <p:sp>
        <p:nvSpPr>
          <p:cNvPr id="3" name="Text Placeholder 2"/>
          <p:cNvSpPr>
            <a:spLocks noGrp="1"/>
          </p:cNvSpPr>
          <p:nvPr>
            <p:ph type="body" idx="1"/>
          </p:nvPr>
        </p:nvSpPr>
        <p:spPr>
          <a:xfrm>
            <a:off x="540000" y="1620000"/>
            <a:ext cx="8064000" cy="4500000"/>
          </a:xfrm>
          <a:prstGeom prst="rect">
            <a:avLst/>
          </a:prstGeom>
        </p:spPr>
        <p:txBody>
          <a:bodyPr vert="horz" lIns="0" tIns="0" rIns="0" bIns="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5" name="Footer Placeholder 4"/>
          <p:cNvSpPr>
            <a:spLocks noGrp="1"/>
          </p:cNvSpPr>
          <p:nvPr>
            <p:ph type="ftr" sz="quarter" idx="3"/>
          </p:nvPr>
        </p:nvSpPr>
        <p:spPr>
          <a:xfrm>
            <a:off x="540000" y="6356353"/>
            <a:ext cx="7539971" cy="365125"/>
          </a:xfrm>
          <a:prstGeom prst="rect">
            <a:avLst/>
          </a:prstGeom>
        </p:spPr>
        <p:txBody>
          <a:bodyPr vert="horz" lIns="0" tIns="0" rIns="0" bIns="0" rtlCol="0" anchor="ctr"/>
          <a:lstStyle>
            <a:lvl1pPr algn="l">
              <a:defRPr sz="900">
                <a:solidFill>
                  <a:srgbClr val="5A666D"/>
                </a:solidFill>
                <a:latin typeface="Arial" panose="020B0604020202020204" pitchFamily="34" charset="0"/>
                <a:cs typeface="Arial" panose="020B0604020202020204" pitchFamily="34" charset="0"/>
              </a:defRPr>
            </a:lvl1pPr>
          </a:lstStyle>
          <a:p>
            <a:endParaRPr lang="cs-CZ" dirty="0"/>
          </a:p>
        </p:txBody>
      </p:sp>
      <p:sp>
        <p:nvSpPr>
          <p:cNvPr id="6" name="Slide Number Placeholder 5"/>
          <p:cNvSpPr>
            <a:spLocks noGrp="1"/>
          </p:cNvSpPr>
          <p:nvPr>
            <p:ph type="sldNum" sz="quarter" idx="4"/>
          </p:nvPr>
        </p:nvSpPr>
        <p:spPr>
          <a:xfrm>
            <a:off x="8317925" y="6356353"/>
            <a:ext cx="460317" cy="365125"/>
          </a:xfrm>
          <a:prstGeom prst="rect">
            <a:avLst/>
          </a:prstGeom>
        </p:spPr>
        <p:txBody>
          <a:bodyPr vert="horz" lIns="0" tIns="0" rIns="0" bIns="0" rtlCol="0" anchor="ctr"/>
          <a:lstStyle>
            <a:lvl1pPr algn="r">
              <a:defRPr sz="900" b="1">
                <a:solidFill>
                  <a:schemeClr val="tx2"/>
                </a:solidFill>
                <a:latin typeface="Arial" panose="020B0604020202020204" pitchFamily="34" charset="0"/>
                <a:cs typeface="Arial" panose="020B0604020202020204" pitchFamily="34" charset="0"/>
              </a:defRPr>
            </a:lvl1pPr>
          </a:lstStyle>
          <a:p>
            <a:fld id="{9F5869DD-A183-4DB1-94AF-557A5F3D5FC1}" type="slidenum">
              <a:rPr lang="cs-CZ" smtClean="0">
                <a:solidFill>
                  <a:srgbClr val="006EBC"/>
                </a:solidFill>
              </a:rPr>
              <a:pPr/>
              <a:t>‹#›</a:t>
            </a:fld>
            <a:endParaRPr lang="cs-CZ">
              <a:solidFill>
                <a:srgbClr val="006EBC"/>
              </a:solidFill>
            </a:endParaRPr>
          </a:p>
        </p:txBody>
      </p:sp>
    </p:spTree>
    <p:extLst>
      <p:ext uri="{BB962C8B-B14F-4D97-AF65-F5344CB8AC3E}">
        <p14:creationId xmlns:p14="http://schemas.microsoft.com/office/powerpoint/2010/main" val="109653752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Lst>
  <p:hf hdr="0" ftr="0" dt="0"/>
  <p:txStyles>
    <p:titleStyle>
      <a:lvl1pPr algn="l" defTabSz="685800" rtl="0" eaLnBrk="1" latinLnBrk="0" hangingPunct="1">
        <a:lnSpc>
          <a:spcPct val="100000"/>
        </a:lnSpc>
        <a:spcBef>
          <a:spcPct val="0"/>
        </a:spcBef>
        <a:buNone/>
        <a:defRPr sz="1875" b="1"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685800" rtl="0" eaLnBrk="1" latinLnBrk="0" hangingPunct="1">
        <a:lnSpc>
          <a:spcPct val="100000"/>
        </a:lnSpc>
        <a:spcBef>
          <a:spcPts val="750"/>
        </a:spcBef>
        <a:buFontTx/>
        <a:buNone/>
        <a:defRPr sz="1875" b="1" kern="120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00000"/>
        </a:lnSpc>
        <a:spcBef>
          <a:spcPts val="375"/>
        </a:spcBef>
        <a:buFontTx/>
        <a:buNone/>
        <a:defRPr sz="1800" kern="1200">
          <a:solidFill>
            <a:srgbClr val="5A666D"/>
          </a:solidFill>
          <a:latin typeface="Arial" panose="020B0604020202020204" pitchFamily="34" charset="0"/>
          <a:ea typeface="+mn-ea"/>
          <a:cs typeface="Arial" panose="020B0604020202020204" pitchFamily="34" charset="0"/>
        </a:defRPr>
      </a:lvl2pPr>
      <a:lvl3pPr marL="171450" indent="-171450" algn="l" defTabSz="685800" rtl="0" eaLnBrk="1" latinLnBrk="0" hangingPunct="1">
        <a:lnSpc>
          <a:spcPct val="100000"/>
        </a:lnSpc>
        <a:spcBef>
          <a:spcPts val="375"/>
        </a:spcBef>
        <a:buClr>
          <a:schemeClr val="tx2"/>
        </a:buClr>
        <a:buFont typeface="Arial" panose="020B0604020202020204" pitchFamily="34" charset="0"/>
        <a:buChar char="●"/>
        <a:defRPr sz="1350" kern="1200">
          <a:solidFill>
            <a:srgbClr val="5A666D"/>
          </a:solidFill>
          <a:latin typeface="Arial" panose="020B0604020202020204" pitchFamily="34" charset="0"/>
          <a:ea typeface="+mn-ea"/>
          <a:cs typeface="Arial" panose="020B0604020202020204" pitchFamily="34" charset="0"/>
        </a:defRPr>
      </a:lvl3pPr>
      <a:lvl4pPr marL="336947" indent="-171450" algn="l" defTabSz="685800" rtl="0" eaLnBrk="1" latinLnBrk="0" hangingPunct="1">
        <a:lnSpc>
          <a:spcPct val="100000"/>
        </a:lnSpc>
        <a:spcBef>
          <a:spcPts val="375"/>
        </a:spcBef>
        <a:buClr>
          <a:schemeClr val="accent1"/>
        </a:buClr>
        <a:buFont typeface="Arial" panose="020B0604020202020204" pitchFamily="34" charset="0"/>
        <a:buChar char="●"/>
        <a:defRPr sz="1200" kern="1200">
          <a:solidFill>
            <a:srgbClr val="5A666D"/>
          </a:solidFill>
          <a:latin typeface="Arial" panose="020B0604020202020204" pitchFamily="34" charset="0"/>
          <a:ea typeface="+mn-ea"/>
          <a:cs typeface="Arial" panose="020B0604020202020204" pitchFamily="34" charset="0"/>
        </a:defRPr>
      </a:lvl4pPr>
      <a:lvl5pPr marL="467916" indent="-130969" algn="l" defTabSz="685800" rtl="0" eaLnBrk="1" latinLnBrk="0" hangingPunct="1">
        <a:lnSpc>
          <a:spcPct val="100000"/>
        </a:lnSpc>
        <a:spcBef>
          <a:spcPts val="375"/>
        </a:spcBef>
        <a:buClr>
          <a:schemeClr val="accent2"/>
        </a:buClr>
        <a:buFont typeface="Arial" panose="020B0604020202020204" pitchFamily="34" charset="0"/>
        <a:buChar char="●"/>
        <a:defRPr sz="1050" kern="1200">
          <a:solidFill>
            <a:srgbClr val="5A666D"/>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45.xml"/><Relationship Id="rId6" Type="http://schemas.openxmlformats.org/officeDocument/2006/relationships/image" Target="../media/image57.jpeg"/><Relationship Id="rId5" Type="http://schemas.openxmlformats.org/officeDocument/2006/relationships/image" Target="../media/image56.png"/><Relationship Id="rId4" Type="http://schemas.openxmlformats.org/officeDocument/2006/relationships/image" Target="../media/image5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35.jpeg"/><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chor="ctr">
            <a:normAutofit/>
          </a:bodyPr>
          <a:lstStyle/>
          <a:p>
            <a:r>
              <a:rPr lang="en-US"/>
              <a:t>EMSA’s challenges for implementing e-Navigation with new technologies</a:t>
            </a:r>
            <a:endParaRPr lang="cs-CZ" sz="4000" dirty="0"/>
          </a:p>
        </p:txBody>
      </p:sp>
      <p:sp>
        <p:nvSpPr>
          <p:cNvPr id="9" name="Zástupný symbol pro text 8"/>
          <p:cNvSpPr>
            <a:spLocks noGrp="1"/>
          </p:cNvSpPr>
          <p:nvPr>
            <p:ph type="body" sz="quarter" idx="10"/>
          </p:nvPr>
        </p:nvSpPr>
        <p:spPr>
          <a:xfrm>
            <a:off x="454037" y="5931388"/>
            <a:ext cx="5075796" cy="336071"/>
          </a:xfrm>
        </p:spPr>
        <p:txBody>
          <a:bodyPr>
            <a:noAutofit/>
          </a:bodyPr>
          <a:lstStyle/>
          <a:p>
            <a:r>
              <a:rPr lang="en-GB" sz="1400" dirty="0"/>
              <a:t>E-Navigation Underway 2019, 6-8 February 2019</a:t>
            </a:r>
            <a:endParaRPr lang="pt-PT" sz="1400" dirty="0"/>
          </a:p>
        </p:txBody>
      </p:sp>
      <p:sp>
        <p:nvSpPr>
          <p:cNvPr id="6" name="Zástupný symbol pro text 7"/>
          <p:cNvSpPr txBox="1">
            <a:spLocks/>
          </p:cNvSpPr>
          <p:nvPr/>
        </p:nvSpPr>
        <p:spPr>
          <a:xfrm>
            <a:off x="540000" y="4617157"/>
            <a:ext cx="4903870" cy="846666"/>
          </a:xfrm>
          <a:prstGeom prst="rect">
            <a:avLst/>
          </a:prstGeom>
        </p:spPr>
        <p:txBody>
          <a:bodyPr vert="horz" lIns="0" tIns="0" rIns="0" bIns="0" rtlCol="0" anchor="b">
            <a:normAutofit lnSpcReduction="10000"/>
          </a:bodyPr>
          <a:lstStyle>
            <a:lvl1pPr marL="0" indent="0" algn="l" defTabSz="914400" rtl="0" eaLnBrk="1" latinLnBrk="0" hangingPunct="1">
              <a:lnSpc>
                <a:spcPct val="100000"/>
              </a:lnSpc>
              <a:spcBef>
                <a:spcPts val="1000"/>
              </a:spcBef>
              <a:buFontTx/>
              <a:buNone/>
              <a:defRPr sz="2400" b="0" kern="1200">
                <a:solidFill>
                  <a:srgbClr val="5A666D"/>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500"/>
              </a:spcBef>
              <a:buFontTx/>
              <a:buNone/>
              <a:defRPr sz="2400" kern="1200">
                <a:solidFill>
                  <a:srgbClr val="5A666D"/>
                </a:solidFill>
                <a:latin typeface="Arial" panose="020B0604020202020204" pitchFamily="34" charset="0"/>
                <a:ea typeface="+mn-ea"/>
                <a:cs typeface="Arial" panose="020B0604020202020204" pitchFamily="34" charset="0"/>
              </a:defRPr>
            </a:lvl2pPr>
            <a:lvl3pPr marL="2286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rgbClr val="5A666D"/>
                </a:solidFill>
                <a:latin typeface="Arial" panose="020B0604020202020204" pitchFamily="34" charset="0"/>
                <a:ea typeface="+mn-ea"/>
                <a:cs typeface="Arial" panose="020B0604020202020204" pitchFamily="34" charset="0"/>
              </a:defRPr>
            </a:lvl3pPr>
            <a:lvl4pPr marL="449263" indent="-228600" algn="l" defTabSz="914400" rtl="0" eaLnBrk="1" latinLnBrk="0" hangingPunct="1">
              <a:lnSpc>
                <a:spcPct val="100000"/>
              </a:lnSpc>
              <a:spcBef>
                <a:spcPts val="500"/>
              </a:spcBef>
              <a:buClr>
                <a:schemeClr val="accent1"/>
              </a:buClr>
              <a:buFont typeface="Arial" panose="020B0604020202020204" pitchFamily="34" charset="0"/>
              <a:buChar char="●"/>
              <a:defRPr sz="1600" kern="1200">
                <a:solidFill>
                  <a:srgbClr val="5A666D"/>
                </a:solidFill>
                <a:latin typeface="Arial" panose="020B0604020202020204" pitchFamily="34" charset="0"/>
                <a:ea typeface="+mn-ea"/>
                <a:cs typeface="Arial" panose="020B0604020202020204" pitchFamily="34" charset="0"/>
              </a:defRPr>
            </a:lvl4pPr>
            <a:lvl5pPr marL="623888" indent="-174625" algn="l" defTabSz="914400" rtl="0" eaLnBrk="1" latinLnBrk="0" hangingPunct="1">
              <a:lnSpc>
                <a:spcPct val="100000"/>
              </a:lnSpc>
              <a:spcBef>
                <a:spcPts val="500"/>
              </a:spcBef>
              <a:buClr>
                <a:schemeClr val="accent2"/>
              </a:buClr>
              <a:buFont typeface="Arial" panose="020B0604020202020204" pitchFamily="34" charset="0"/>
              <a:buChar char="●"/>
              <a:defRPr sz="1400" kern="1200">
                <a:solidFill>
                  <a:srgbClr val="5A666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PT" dirty="0"/>
              <a:t>Leendert </a:t>
            </a:r>
            <a:r>
              <a:rPr lang="pt-PT" dirty="0" err="1"/>
              <a:t>Bal</a:t>
            </a:r>
            <a:endParaRPr lang="pt-PT" dirty="0"/>
          </a:p>
          <a:p>
            <a:r>
              <a:rPr lang="pt-PT" dirty="0" err="1"/>
              <a:t>Head</a:t>
            </a:r>
            <a:r>
              <a:rPr lang="pt-PT" dirty="0"/>
              <a:t> </a:t>
            </a:r>
            <a:r>
              <a:rPr lang="pt-PT" dirty="0" err="1"/>
              <a:t>of</a:t>
            </a:r>
            <a:r>
              <a:rPr lang="pt-PT" dirty="0"/>
              <a:t> Operations</a:t>
            </a:r>
            <a:endParaRPr lang="cs-CZ" dirty="0"/>
          </a:p>
        </p:txBody>
      </p:sp>
      <p:sp>
        <p:nvSpPr>
          <p:cNvPr id="8" name="Podnadpis 2"/>
          <p:cNvSpPr>
            <a:spLocks noGrp="1"/>
          </p:cNvSpPr>
          <p:nvPr>
            <p:ph type="subTitle" idx="1"/>
          </p:nvPr>
        </p:nvSpPr>
        <p:spPr>
          <a:xfrm>
            <a:off x="540000" y="3297238"/>
            <a:ext cx="8064000" cy="807443"/>
          </a:xfrm>
        </p:spPr>
        <p:txBody>
          <a:bodyPr>
            <a:normAutofit/>
          </a:bodyPr>
          <a:lstStyle/>
          <a:p>
            <a:r>
              <a:rPr lang="en-GB" dirty="0"/>
              <a:t>Session 3: The Port and Coastal State</a:t>
            </a:r>
            <a:endParaRPr lang="cs-CZ" dirty="0"/>
          </a:p>
        </p:txBody>
      </p:sp>
    </p:spTree>
    <p:extLst>
      <p:ext uri="{BB962C8B-B14F-4D97-AF65-F5344CB8AC3E}">
        <p14:creationId xmlns:p14="http://schemas.microsoft.com/office/powerpoint/2010/main" val="263649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Maritime Autonomous Surface Ships (MASS) </a:t>
            </a:r>
          </a:p>
        </p:txBody>
      </p:sp>
      <p:sp>
        <p:nvSpPr>
          <p:cNvPr id="3" name="Content Placeholder 2"/>
          <p:cNvSpPr>
            <a:spLocks noGrp="1"/>
          </p:cNvSpPr>
          <p:nvPr>
            <p:ph idx="1"/>
          </p:nvPr>
        </p:nvSpPr>
        <p:spPr>
          <a:xfrm>
            <a:off x="540000" y="1620000"/>
            <a:ext cx="8064000" cy="4857000"/>
          </a:xfrm>
        </p:spPr>
        <p:txBody>
          <a:bodyPr>
            <a:normAutofit/>
          </a:bodyPr>
          <a:lstStyle/>
          <a:p>
            <a:pPr marL="342900" indent="-342900">
              <a:buFont typeface="Arial" panose="020B0604020202020204" pitchFamily="34" charset="0"/>
              <a:buChar char="•"/>
            </a:pPr>
            <a:r>
              <a:rPr lang="en-US" b="0" dirty="0">
                <a:solidFill>
                  <a:srgbClr val="0070C0"/>
                </a:solidFill>
              </a:rPr>
              <a:t>Digitalization is fundamentally changing the working environment not only ashore but also at sea</a:t>
            </a:r>
          </a:p>
          <a:p>
            <a:pPr marL="342900" indent="-342900">
              <a:buFont typeface="Arial" panose="020B0604020202020204" pitchFamily="34" charset="0"/>
              <a:buChar char="•"/>
            </a:pPr>
            <a:r>
              <a:rPr lang="en-US" b="0" dirty="0">
                <a:solidFill>
                  <a:srgbClr val="0070C0"/>
                </a:solidFill>
              </a:rPr>
              <a:t>There is a growing interest in autonomous and remotely-controlled ships </a:t>
            </a:r>
          </a:p>
          <a:p>
            <a:pPr marL="342900" indent="-342900">
              <a:buFont typeface="Arial" panose="020B0604020202020204" pitchFamily="34" charset="0"/>
              <a:buChar char="•"/>
            </a:pPr>
            <a:r>
              <a:rPr lang="en-US" b="0" dirty="0">
                <a:solidFill>
                  <a:srgbClr val="0070C0"/>
                </a:solidFill>
              </a:rPr>
              <a:t>IMO has started to work on how to ensure safe, secure and environmentally sound MASS operations. </a:t>
            </a:r>
          </a:p>
          <a:p>
            <a:pPr marL="342900" indent="-342900">
              <a:buFont typeface="Arial" panose="020B0604020202020204" pitchFamily="34" charset="0"/>
              <a:buChar char="•"/>
            </a:pPr>
            <a:r>
              <a:rPr lang="en-US" b="0" dirty="0">
                <a:solidFill>
                  <a:srgbClr val="0070C0"/>
                </a:solidFill>
              </a:rPr>
              <a:t>The European Commission has started to look into MASS, and DG MOVE held the first meeting of the HLSG ad hoc expert sub-group on MASS on 9 October 2018.</a:t>
            </a:r>
            <a:endParaRPr lang="en-IE" b="0" dirty="0">
              <a:solidFill>
                <a:srgbClr val="0070C0"/>
              </a:solidFill>
            </a:endParaRPr>
          </a:p>
        </p:txBody>
      </p:sp>
      <p:sp>
        <p:nvSpPr>
          <p:cNvPr id="4" name="Slide Number Placeholder 3"/>
          <p:cNvSpPr>
            <a:spLocks noGrp="1"/>
          </p:cNvSpPr>
          <p:nvPr>
            <p:ph type="sldNum" sz="quarter" idx="12"/>
          </p:nvPr>
        </p:nvSpPr>
        <p:spPr/>
        <p:txBody>
          <a:bodyPr/>
          <a:lstStyle/>
          <a:p>
            <a:fld id="{9F5869DD-A183-4DB1-94AF-557A5F3D5FC1}" type="slidenum">
              <a:rPr lang="en-GB" smtClean="0">
                <a:solidFill>
                  <a:srgbClr val="20AEE6"/>
                </a:solidFill>
              </a:rPr>
              <a:pPr/>
              <a:t>10</a:t>
            </a:fld>
            <a:endParaRPr lang="en-GB" dirty="0">
              <a:solidFill>
                <a:srgbClr val="20AEE6"/>
              </a:solidFill>
            </a:endParaRPr>
          </a:p>
        </p:txBody>
      </p:sp>
    </p:spTree>
    <p:extLst>
      <p:ext uri="{BB962C8B-B14F-4D97-AF65-F5344CB8AC3E}">
        <p14:creationId xmlns:p14="http://schemas.microsoft.com/office/powerpoint/2010/main" val="352266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HLSG </a:t>
            </a:r>
            <a:r>
              <a:rPr lang="en-US" i="1" dirty="0"/>
              <a:t>ad hoc </a:t>
            </a:r>
            <a:r>
              <a:rPr lang="en-US" dirty="0"/>
              <a:t>expert sub-group on MASS  - highlights</a:t>
            </a:r>
            <a:endParaRPr lang="en-IE" dirty="0"/>
          </a:p>
        </p:txBody>
      </p:sp>
      <p:sp>
        <p:nvSpPr>
          <p:cNvPr id="3" name="Content Placeholder 2"/>
          <p:cNvSpPr>
            <a:spLocks noGrp="1"/>
          </p:cNvSpPr>
          <p:nvPr>
            <p:ph idx="1"/>
          </p:nvPr>
        </p:nvSpPr>
        <p:spPr>
          <a:xfrm>
            <a:off x="203200" y="1104900"/>
            <a:ext cx="8763000" cy="6248400"/>
          </a:xfrm>
          <a:noFill/>
          <a:ln>
            <a:noFill/>
          </a:ln>
        </p:spPr>
        <p:txBody>
          <a:bodyPr>
            <a:normAutofit fontScale="92500" lnSpcReduction="20000"/>
          </a:bodyPr>
          <a:lstStyle/>
          <a:p>
            <a:r>
              <a:rPr lang="en-US" b="0" dirty="0">
                <a:solidFill>
                  <a:srgbClr val="0070C0"/>
                </a:solidFill>
              </a:rPr>
              <a:t>The EC’s High level Steering Group (HLSG) for the Governance of the Digital Maritime System and Services is:</a:t>
            </a:r>
          </a:p>
          <a:p>
            <a:pPr marL="342900" indent="-342900">
              <a:buFont typeface="Arial" panose="020B0604020202020204" pitchFamily="34" charset="0"/>
              <a:buChar char="•"/>
            </a:pPr>
            <a:r>
              <a:rPr lang="en-US" b="0" dirty="0">
                <a:solidFill>
                  <a:srgbClr val="0070C0"/>
                </a:solidFill>
              </a:rPr>
              <a:t>investigating the VTMIS aspects (VTS angle) related to the introduction of autonomous navigation;</a:t>
            </a:r>
          </a:p>
          <a:p>
            <a:pPr marL="342900" indent="-342900">
              <a:buFont typeface="Arial" panose="020B0604020202020204" pitchFamily="34" charset="0"/>
              <a:buChar char="•"/>
            </a:pPr>
            <a:r>
              <a:rPr lang="en-US" b="0" dirty="0">
                <a:solidFill>
                  <a:srgbClr val="0070C0"/>
                </a:solidFill>
              </a:rPr>
              <a:t>analysing how to deal with autonomous navigation and routing from the perspective of monitoring, management and control.</a:t>
            </a:r>
          </a:p>
          <a:p>
            <a:r>
              <a:rPr lang="en-US" b="0" dirty="0">
                <a:solidFill>
                  <a:srgbClr val="0070C0"/>
                </a:solidFill>
              </a:rPr>
              <a:t>MSs have expressed their wish for EMSA to extend its Integrated Maritime Service (IMS) also to cover MASS operations.</a:t>
            </a:r>
          </a:p>
          <a:p>
            <a:r>
              <a:rPr lang="en-US" b="0" dirty="0">
                <a:solidFill>
                  <a:srgbClr val="0070C0"/>
                </a:solidFill>
              </a:rPr>
              <a:t>Present focus/demand is on automation/autonomous vessels/MASS and none or little was found to be focusing on the VTS aspects.</a:t>
            </a:r>
          </a:p>
          <a:p>
            <a:r>
              <a:rPr lang="en-US" b="0" dirty="0">
                <a:solidFill>
                  <a:srgbClr val="0070C0"/>
                </a:solidFill>
              </a:rPr>
              <a:t>Mixed/hybrid traffic will become a key issue to address.</a:t>
            </a:r>
          </a:p>
          <a:p>
            <a:r>
              <a:rPr lang="en-US" b="0" dirty="0">
                <a:solidFill>
                  <a:srgbClr val="0070C0"/>
                </a:solidFill>
              </a:rPr>
              <a:t>VDES and SAT technology are seen as a possible solution to manage safety of navigation.</a:t>
            </a:r>
          </a:p>
          <a:p>
            <a:r>
              <a:rPr lang="en-US" b="0" dirty="0">
                <a:solidFill>
                  <a:srgbClr val="0070C0"/>
                </a:solidFill>
              </a:rPr>
              <a:t>Cyber threats  / cyber security need to be seriously considered given the substantial risk involved when conducting MASS operations.</a:t>
            </a:r>
          </a:p>
          <a:p>
            <a:r>
              <a:rPr lang="en-US" b="0" dirty="0">
                <a:solidFill>
                  <a:srgbClr val="0070C0"/>
                </a:solidFill>
              </a:rPr>
              <a:t>. </a:t>
            </a:r>
            <a:endParaRPr lang="en-IE" b="0" dirty="0">
              <a:solidFill>
                <a:srgbClr val="0070C0"/>
              </a:solidFill>
            </a:endParaRPr>
          </a:p>
        </p:txBody>
      </p:sp>
    </p:spTree>
    <p:extLst>
      <p:ext uri="{BB962C8B-B14F-4D97-AF65-F5344CB8AC3E}">
        <p14:creationId xmlns:p14="http://schemas.microsoft.com/office/powerpoint/2010/main" val="3745797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Content Placeholder 1">
            <a:extLst>
              <a:ext uri="{FF2B5EF4-FFF2-40B4-BE49-F238E27FC236}">
                <a16:creationId xmlns:a16="http://schemas.microsoft.com/office/drawing/2014/main" id="{16C1332E-4C8E-4D4F-A3B8-04F10BEE985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69913" y="1358900"/>
            <a:ext cx="7646987" cy="4965700"/>
          </a:xfrm>
        </p:spPr>
      </p:pic>
      <p:sp>
        <p:nvSpPr>
          <p:cNvPr id="15363" name="Slide Number Placeholder 5">
            <a:extLst>
              <a:ext uri="{FF2B5EF4-FFF2-40B4-BE49-F238E27FC236}">
                <a16:creationId xmlns:a16="http://schemas.microsoft.com/office/drawing/2014/main" id="{ACB2359D-8EC0-4871-AADC-EE7346C3BFC9}"/>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81E73AB-979D-4B01-A4D1-89C823E5B8A7}" type="slidenum">
              <a:rPr lang="en-GB" altLang="en-US" sz="1200" smtClean="0">
                <a:solidFill>
                  <a:schemeClr val="tx2"/>
                </a:solidFill>
                <a:latin typeface="Arial" panose="020B0604020202020204" pitchFamily="34" charset="0"/>
              </a:rPr>
              <a:pPr/>
              <a:t>12</a:t>
            </a:fld>
            <a:endParaRPr lang="en-GB" altLang="en-US" sz="1200">
              <a:solidFill>
                <a:schemeClr val="tx2"/>
              </a:solidFill>
              <a:latin typeface="Arial" panose="020B0604020202020204" pitchFamily="34" charset="0"/>
            </a:endParaRPr>
          </a:p>
        </p:txBody>
      </p:sp>
      <p:sp>
        <p:nvSpPr>
          <p:cNvPr id="15364" name="Rectangle 1">
            <a:extLst>
              <a:ext uri="{FF2B5EF4-FFF2-40B4-BE49-F238E27FC236}">
                <a16:creationId xmlns:a16="http://schemas.microsoft.com/office/drawing/2014/main" id="{3D559163-2D13-4CCE-B016-C8502D0DB150}"/>
              </a:ext>
            </a:extLst>
          </p:cNvPr>
          <p:cNvSpPr>
            <a:spLocks noChangeArrowheads="1"/>
          </p:cNvSpPr>
          <p:nvPr/>
        </p:nvSpPr>
        <p:spPr bwMode="auto">
          <a:xfrm>
            <a:off x="106532" y="260350"/>
            <a:ext cx="6462944"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buFont typeface="Verdana" panose="020B0604030504040204" pitchFamily="34" charset="0"/>
              <a:buNone/>
            </a:pPr>
            <a:r>
              <a:rPr lang="en-GB" altLang="en-US" sz="2800" b="1" dirty="0">
                <a:solidFill>
                  <a:schemeClr val="bg1"/>
                </a:solidFill>
                <a:latin typeface="Arial" panose="020B0604020202020204" pitchFamily="34" charset="0"/>
                <a:cs typeface="Arial" panose="020B0604020202020204" pitchFamily="34" charset="0"/>
              </a:rPr>
              <a:t>Integrated Maritime Services (IMS)</a:t>
            </a:r>
            <a:endParaRPr lang="en-US" altLang="en-US" sz="2800" b="1" dirty="0">
              <a:solidFill>
                <a:schemeClr val="bg1"/>
              </a:solidFill>
              <a:latin typeface="Arial" panose="020B0604020202020204" pitchFamily="34" charset="0"/>
              <a:cs typeface="Arial" panose="020B0604020202020204" pitchFamily="34" charset="0"/>
            </a:endParaRPr>
          </a:p>
        </p:txBody>
      </p:sp>
      <p:sp>
        <p:nvSpPr>
          <p:cNvPr id="15365" name="TextBox 2">
            <a:extLst>
              <a:ext uri="{FF2B5EF4-FFF2-40B4-BE49-F238E27FC236}">
                <a16:creationId xmlns:a16="http://schemas.microsoft.com/office/drawing/2014/main" id="{4D9010CF-7A18-4E39-94FA-8BB046A0FA38}"/>
              </a:ext>
            </a:extLst>
          </p:cNvPr>
          <p:cNvSpPr txBox="1">
            <a:spLocks noChangeArrowheads="1"/>
          </p:cNvSpPr>
          <p:nvPr/>
        </p:nvSpPr>
        <p:spPr bwMode="auto">
          <a:xfrm>
            <a:off x="569913" y="4149725"/>
            <a:ext cx="2057400"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sz="1400" b="1" dirty="0">
                <a:solidFill>
                  <a:srgbClr val="0070C0"/>
                </a:solidFill>
                <a:latin typeface="Arial" panose="020B0604020202020204" pitchFamily="34" charset="0"/>
                <a:cs typeface="Arial" panose="020B0604020202020204" pitchFamily="34" charset="0"/>
              </a:rPr>
              <a:t>T-AIS (black)</a:t>
            </a:r>
          </a:p>
          <a:p>
            <a:r>
              <a:rPr lang="en-GB" altLang="en-US" sz="1400" b="1" dirty="0">
                <a:solidFill>
                  <a:srgbClr val="0070C0"/>
                </a:solidFill>
                <a:latin typeface="Arial" panose="020B0604020202020204" pitchFamily="34" charset="0"/>
                <a:cs typeface="Arial" panose="020B0604020202020204" pitchFamily="34" charset="0"/>
              </a:rPr>
              <a:t>S-AIS (blue)</a:t>
            </a:r>
          </a:p>
          <a:p>
            <a:r>
              <a:rPr lang="en-GB" altLang="en-US" sz="1400" b="1" dirty="0">
                <a:solidFill>
                  <a:srgbClr val="0070C0"/>
                </a:solidFill>
                <a:latin typeface="Arial" panose="020B0604020202020204" pitchFamily="34" charset="0"/>
                <a:cs typeface="Arial" panose="020B0604020202020204" pitchFamily="34" charset="0"/>
              </a:rPr>
              <a:t>LRIT (grey)</a:t>
            </a:r>
          </a:p>
          <a:p>
            <a:r>
              <a:rPr lang="en-GB" altLang="en-US" sz="1400" b="1" dirty="0">
                <a:solidFill>
                  <a:srgbClr val="0070C0"/>
                </a:solidFill>
                <a:latin typeface="Arial" panose="020B0604020202020204" pitchFamily="34" charset="0"/>
                <a:cs typeface="Arial" panose="020B0604020202020204" pitchFamily="34" charset="0"/>
              </a:rPr>
              <a:t>VMS (yellow)</a:t>
            </a:r>
          </a:p>
          <a:p>
            <a:r>
              <a:rPr lang="en-GB" altLang="en-US" sz="1400" b="1" dirty="0">
                <a:solidFill>
                  <a:srgbClr val="0070C0"/>
                </a:solidFill>
                <a:latin typeface="Arial" panose="020B0604020202020204" pitchFamily="34" charset="0"/>
                <a:cs typeface="Arial" panose="020B0604020202020204" pitchFamily="34" charset="0"/>
              </a:rPr>
              <a:t>MRS (brown)</a:t>
            </a:r>
          </a:p>
          <a:p>
            <a:r>
              <a:rPr lang="en-GB" altLang="en-US" sz="1400" b="1" dirty="0">
                <a:solidFill>
                  <a:srgbClr val="0070C0"/>
                </a:solidFill>
                <a:latin typeface="Arial" panose="020B0604020202020204" pitchFamily="34" charset="0"/>
                <a:cs typeface="Arial" panose="020B0604020202020204" pitchFamily="34" charset="0"/>
              </a:rPr>
              <a:t>EO </a:t>
            </a:r>
          </a:p>
          <a:p>
            <a:r>
              <a:rPr lang="en-GB" altLang="en-US" sz="1400" b="1" dirty="0">
                <a:solidFill>
                  <a:srgbClr val="0070C0"/>
                </a:solidFill>
                <a:latin typeface="Arial" panose="020B0604020202020204" pitchFamily="34" charset="0"/>
                <a:cs typeface="Arial" panose="020B0604020202020204" pitchFamily="34" charset="0"/>
              </a:rPr>
              <a:t>Detected vessels (red)</a:t>
            </a:r>
            <a:endParaRPr lang="en-IE" altLang="en-US" sz="1400" b="1" dirty="0">
              <a:solidFill>
                <a:srgbClr val="0070C0"/>
              </a:solidFill>
              <a:latin typeface="Arial" panose="020B0604020202020204" pitchFamily="34" charset="0"/>
              <a:cs typeface="Arial" panose="020B0604020202020204" pitchFamily="34" charset="0"/>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283" y="0"/>
            <a:ext cx="6035367" cy="909022"/>
          </a:xfrm>
        </p:spPr>
        <p:txBody>
          <a:bodyPr/>
          <a:lstStyle/>
          <a:p>
            <a:r>
              <a:rPr lang="en-US" dirty="0"/>
              <a:t>Towards an IMS MASS situational awareness service ?</a:t>
            </a:r>
            <a:endParaRPr lang="en-IE" dirty="0"/>
          </a:p>
        </p:txBody>
      </p:sp>
      <p:sp>
        <p:nvSpPr>
          <p:cNvPr id="3" name="Slide Number Placeholder 2"/>
          <p:cNvSpPr>
            <a:spLocks noGrp="1"/>
          </p:cNvSpPr>
          <p:nvPr>
            <p:ph type="sldNum" sz="quarter" idx="12"/>
          </p:nvPr>
        </p:nvSpPr>
        <p:spPr/>
        <p:txBody>
          <a:bodyPr/>
          <a:lstStyle/>
          <a:p>
            <a:fld id="{9F5869DD-A183-4DB1-94AF-557A5F3D5FC1}" type="slidenum">
              <a:rPr lang="en-GB" smtClean="0">
                <a:solidFill>
                  <a:srgbClr val="20AEE6"/>
                </a:solidFill>
              </a:rPr>
              <a:pPr/>
              <a:t>13</a:t>
            </a:fld>
            <a:endParaRPr lang="en-GB" dirty="0">
              <a:solidFill>
                <a:srgbClr val="20AEE6"/>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0100" y="1116330"/>
            <a:ext cx="3975100" cy="2439670"/>
          </a:xfrm>
          <a:prstGeom prst="rect">
            <a:avLst/>
          </a:prstGeom>
          <a:ln>
            <a:noFill/>
          </a:ln>
          <a:effectLst>
            <a:outerShdw blurRad="292100" dist="139700" dir="2700000" algn="tl" rotWithShape="0">
              <a:srgbClr val="333333">
                <a:alpha val="65000"/>
              </a:srgbClr>
            </a:outerShdw>
          </a:effectLst>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471" y="4110670"/>
            <a:ext cx="3926840" cy="25155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5308600" y="4432300"/>
            <a:ext cx="3568700" cy="1200329"/>
          </a:xfrm>
          <a:prstGeom prst="rect">
            <a:avLst/>
          </a:prstGeom>
          <a:noFill/>
        </p:spPr>
        <p:txBody>
          <a:bodyPr wrap="square" rtlCol="0">
            <a:spAutoFit/>
          </a:bodyPr>
          <a:lstStyle/>
          <a:p>
            <a:r>
              <a:rPr lang="en-US" dirty="0">
                <a:solidFill>
                  <a:srgbClr val="0070C0"/>
                </a:solidFill>
              </a:rPr>
              <a:t>Ships in the immediate vicinity of a MASS operation will receive a warning/ information about the MASS’s presence. How to do it?</a:t>
            </a:r>
            <a:endParaRPr lang="en-IE" dirty="0">
              <a:solidFill>
                <a:srgbClr val="0070C0"/>
              </a:solidFill>
            </a:endParaRPr>
          </a:p>
        </p:txBody>
      </p:sp>
      <p:sp>
        <p:nvSpPr>
          <p:cNvPr id="8" name="TextBox 7"/>
          <p:cNvSpPr txBox="1"/>
          <p:nvPr/>
        </p:nvSpPr>
        <p:spPr>
          <a:xfrm>
            <a:off x="190500" y="2082800"/>
            <a:ext cx="4292600" cy="2308324"/>
          </a:xfrm>
          <a:prstGeom prst="rect">
            <a:avLst/>
          </a:prstGeom>
          <a:noFill/>
        </p:spPr>
        <p:txBody>
          <a:bodyPr wrap="square" rtlCol="0">
            <a:spAutoFit/>
          </a:bodyPr>
          <a:lstStyle/>
          <a:p>
            <a:r>
              <a:rPr lang="en-US" dirty="0">
                <a:solidFill>
                  <a:srgbClr val="0070C0"/>
                </a:solidFill>
              </a:rPr>
              <a:t>1) The moving zone/area around the selected ship will be used to trigger a warning to the IMS user.</a:t>
            </a:r>
          </a:p>
          <a:p>
            <a:endParaRPr lang="en-US" dirty="0">
              <a:solidFill>
                <a:srgbClr val="0070C0"/>
              </a:solidFill>
            </a:endParaRPr>
          </a:p>
          <a:p>
            <a:r>
              <a:rPr lang="en-US" dirty="0">
                <a:solidFill>
                  <a:srgbClr val="0070C0"/>
                </a:solidFill>
              </a:rPr>
              <a:t>2) IMS Automated Behaviour Monitoring (ABM) tool will identify ships in the vicinity of a MASS operation.</a:t>
            </a:r>
          </a:p>
          <a:p>
            <a:endParaRPr lang="en-US" dirty="0">
              <a:solidFill>
                <a:srgbClr val="0070C0"/>
              </a:solidFill>
            </a:endParaRPr>
          </a:p>
        </p:txBody>
      </p:sp>
      <p:sp>
        <p:nvSpPr>
          <p:cNvPr id="9" name="TextBox 8"/>
          <p:cNvSpPr txBox="1"/>
          <p:nvPr/>
        </p:nvSpPr>
        <p:spPr>
          <a:xfrm>
            <a:off x="101600" y="1028700"/>
            <a:ext cx="4381500" cy="923330"/>
          </a:xfrm>
          <a:prstGeom prst="rect">
            <a:avLst/>
          </a:prstGeom>
          <a:noFill/>
        </p:spPr>
        <p:txBody>
          <a:bodyPr wrap="square" rtlCol="0">
            <a:spAutoFit/>
          </a:bodyPr>
          <a:lstStyle/>
          <a:p>
            <a:r>
              <a:rPr lang="en-US" dirty="0">
                <a:solidFill>
                  <a:srgbClr val="0070C0"/>
                </a:solidFill>
              </a:rPr>
              <a:t>EMSA could assist in facilitating vessel traffic services in areas where there is a MASS operation taking place.</a:t>
            </a:r>
            <a:endParaRPr lang="en-IE" dirty="0">
              <a:solidFill>
                <a:srgbClr val="0070C0"/>
              </a:solidFill>
            </a:endParaRPr>
          </a:p>
        </p:txBody>
      </p:sp>
      <p:sp>
        <p:nvSpPr>
          <p:cNvPr id="10" name="TextBox 9"/>
          <p:cNvSpPr txBox="1"/>
          <p:nvPr/>
        </p:nvSpPr>
        <p:spPr>
          <a:xfrm>
            <a:off x="520699" y="6096000"/>
            <a:ext cx="7797225" cy="646331"/>
          </a:xfrm>
          <a:prstGeom prst="rect">
            <a:avLst/>
          </a:prstGeom>
          <a:solidFill>
            <a:schemeClr val="tx2">
              <a:lumMod val="20000"/>
              <a:lumOff val="80000"/>
            </a:schemeClr>
          </a:solidFill>
          <a:ln>
            <a:solidFill>
              <a:schemeClr val="accent1">
                <a:lumMod val="60000"/>
                <a:lumOff val="40000"/>
              </a:schemeClr>
            </a:solidFill>
          </a:ln>
        </p:spPr>
        <p:txBody>
          <a:bodyPr wrap="square" rtlCol="0">
            <a:spAutoFit/>
          </a:bodyPr>
          <a:lstStyle/>
          <a:p>
            <a:r>
              <a:rPr lang="en-US" dirty="0">
                <a:solidFill>
                  <a:prstClr val="black"/>
                </a:solidFill>
              </a:rPr>
              <a:t>An EMSA MASS situational awareness service will improve the maritime situational awareness for ships operating in the vicinity of MASS operations.</a:t>
            </a:r>
          </a:p>
        </p:txBody>
      </p:sp>
    </p:spTree>
    <p:extLst>
      <p:ext uri="{BB962C8B-B14F-4D97-AF65-F5344CB8AC3E}">
        <p14:creationId xmlns:p14="http://schemas.microsoft.com/office/powerpoint/2010/main" val="4104010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2D724-F328-4EA0-A99B-71AF1E4387C4}"/>
              </a:ext>
            </a:extLst>
          </p:cNvPr>
          <p:cNvSpPr>
            <a:spLocks noGrp="1"/>
          </p:cNvSpPr>
          <p:nvPr>
            <p:ph type="title"/>
          </p:nvPr>
        </p:nvSpPr>
        <p:spPr/>
        <p:txBody>
          <a:bodyPr/>
          <a:lstStyle/>
          <a:p>
            <a:r>
              <a:rPr lang="en-GB" dirty="0"/>
              <a:t>Operational RPAS services contracted</a:t>
            </a:r>
            <a:endParaRPr lang="en-IE" dirty="0"/>
          </a:p>
        </p:txBody>
      </p:sp>
      <p:sp>
        <p:nvSpPr>
          <p:cNvPr id="5" name="Slide Number Placeholder 4">
            <a:extLst>
              <a:ext uri="{FF2B5EF4-FFF2-40B4-BE49-F238E27FC236}">
                <a16:creationId xmlns:a16="http://schemas.microsoft.com/office/drawing/2014/main" id="{9A1676C0-838D-4D31-B99B-F413235E6EAC}"/>
              </a:ext>
            </a:extLst>
          </p:cNvPr>
          <p:cNvSpPr>
            <a:spLocks noGrp="1"/>
          </p:cNvSpPr>
          <p:nvPr>
            <p:ph type="sldNum" sz="quarter" idx="12"/>
          </p:nvPr>
        </p:nvSpPr>
        <p:spPr/>
        <p:txBody>
          <a:bodyPr/>
          <a:lstStyle/>
          <a:p>
            <a:fld id="{9F5869DD-A183-4DB1-94AF-557A5F3D5FC1}" type="slidenum">
              <a:rPr lang="en-GB" smtClean="0"/>
              <a:t>14</a:t>
            </a:fld>
            <a:endParaRPr lang="en-GB" dirty="0"/>
          </a:p>
        </p:txBody>
      </p:sp>
      <p:pic>
        <p:nvPicPr>
          <p:cNvPr id="6" name="Picture 5">
            <a:extLst>
              <a:ext uri="{FF2B5EF4-FFF2-40B4-BE49-F238E27FC236}">
                <a16:creationId xmlns:a16="http://schemas.microsoft.com/office/drawing/2014/main" id="{4A83C198-25CE-4FDA-A58E-9F201F81176A}"/>
              </a:ext>
            </a:extLst>
          </p:cNvPr>
          <p:cNvPicPr>
            <a:picLocks noChangeAspect="1"/>
          </p:cNvPicPr>
          <p:nvPr/>
        </p:nvPicPr>
        <p:blipFill>
          <a:blip r:embed="rId2"/>
          <a:stretch>
            <a:fillRect/>
          </a:stretch>
        </p:blipFill>
        <p:spPr>
          <a:xfrm>
            <a:off x="422031" y="976581"/>
            <a:ext cx="9103618" cy="5379771"/>
          </a:xfrm>
          <a:prstGeom prst="rect">
            <a:avLst/>
          </a:prstGeom>
        </p:spPr>
      </p:pic>
    </p:spTree>
    <p:extLst>
      <p:ext uri="{BB962C8B-B14F-4D97-AF65-F5344CB8AC3E}">
        <p14:creationId xmlns:p14="http://schemas.microsoft.com/office/powerpoint/2010/main" val="784646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64" t="22203" r="45328"/>
          <a:stretch/>
        </p:blipFill>
        <p:spPr bwMode="auto">
          <a:xfrm>
            <a:off x="1180150" y="3699775"/>
            <a:ext cx="1543639" cy="2217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5" descr="C:\Users\sequeru\AppData\Local\Temp\SNAGHTML202c2ee4.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65"/>
          <a:stretch/>
        </p:blipFill>
        <p:spPr bwMode="auto">
          <a:xfrm>
            <a:off x="755034" y="3399901"/>
            <a:ext cx="3359230" cy="34581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noChangeArrowheads="1"/>
          </p:cNvPicPr>
          <p:nvPr/>
        </p:nvPicPr>
        <p:blipFill rotWithShape="1">
          <a:blip r:embed="rId4">
            <a:extLst>
              <a:ext uri="{28A0092B-C50C-407E-A947-70E740481C1C}">
                <a14:useLocalDpi xmlns:a14="http://schemas.microsoft.com/office/drawing/2010/main" val="0"/>
              </a:ext>
            </a:extLst>
          </a:blip>
          <a:srcRect t="-8370" b="38304"/>
          <a:stretch/>
        </p:blipFill>
        <p:spPr bwMode="auto">
          <a:xfrm>
            <a:off x="4594108" y="862595"/>
            <a:ext cx="4258490" cy="2420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el 1"/>
          <p:cNvSpPr txBox="1">
            <a:spLocks/>
          </p:cNvSpPr>
          <p:nvPr/>
        </p:nvSpPr>
        <p:spPr>
          <a:xfrm>
            <a:off x="4594108" y="3453783"/>
            <a:ext cx="3655588" cy="257508"/>
          </a:xfrm>
          <a:prstGeom prst="rect">
            <a:avLst/>
          </a:prstGeom>
          <a:solidFill>
            <a:srgbClr val="0070C0"/>
          </a:solidFill>
        </p:spPr>
        <p:txBody>
          <a:bodyPr vert="horz" lIns="0" tIns="0" rIns="0" bIns="0" rtlCol="0" anchor="ctr">
            <a:noAutofit/>
          </a:bodyPr>
          <a:lstStyle>
            <a:lvl1pPr algn="l" defTabSz="914400" rtl="0" eaLnBrk="1" latinLnBrk="0" hangingPunct="1">
              <a:lnSpc>
                <a:spcPct val="100000"/>
              </a:lnSpc>
              <a:spcBef>
                <a:spcPct val="0"/>
              </a:spcBef>
              <a:buNone/>
              <a:defRPr sz="2500" b="1" kern="1200">
                <a:solidFill>
                  <a:schemeClr val="bg1"/>
                </a:solidFill>
                <a:latin typeface="Arial" panose="020B0604020202020204" pitchFamily="34" charset="0"/>
                <a:ea typeface="+mj-ea"/>
                <a:cs typeface="Arial" panose="020B0604020202020204" pitchFamily="34" charset="0"/>
              </a:defRPr>
            </a:lvl1pPr>
          </a:lstStyle>
          <a:p>
            <a:pPr algn="ctr" defTabSz="685800"/>
            <a:r>
              <a:rPr lang="en-IE" sz="900" dirty="0">
                <a:solidFill>
                  <a:prstClr val="white"/>
                </a:solidFill>
                <a:sym typeface="Calibri"/>
              </a:rPr>
              <a:t>Vessel and RPAS track </a:t>
            </a:r>
            <a:r>
              <a:rPr lang="nl-BE" sz="900" dirty="0">
                <a:solidFill>
                  <a:prstClr val="white"/>
                </a:solidFill>
                <a:sym typeface="Calibri"/>
              </a:rPr>
              <a:t>(23 Aug 2017)</a:t>
            </a:r>
          </a:p>
        </p:txBody>
      </p:sp>
      <p:sp>
        <p:nvSpPr>
          <p:cNvPr id="19" name="Titel 1"/>
          <p:cNvSpPr txBox="1">
            <a:spLocks/>
          </p:cNvSpPr>
          <p:nvPr/>
        </p:nvSpPr>
        <p:spPr>
          <a:xfrm>
            <a:off x="4594107" y="910014"/>
            <a:ext cx="4258489" cy="265643"/>
          </a:xfrm>
          <a:prstGeom prst="rect">
            <a:avLst/>
          </a:prstGeom>
          <a:solidFill>
            <a:srgbClr val="0070C0"/>
          </a:solidFill>
        </p:spPr>
        <p:txBody>
          <a:bodyPr vert="horz" lIns="0" tIns="0" rIns="0" bIns="0" rtlCol="0" anchor="ctr">
            <a:noAutofit/>
          </a:bodyPr>
          <a:lstStyle>
            <a:lvl1pPr algn="l" defTabSz="914400" rtl="0" eaLnBrk="1" latinLnBrk="0" hangingPunct="1">
              <a:lnSpc>
                <a:spcPct val="100000"/>
              </a:lnSpc>
              <a:spcBef>
                <a:spcPct val="0"/>
              </a:spcBef>
              <a:buNone/>
              <a:defRPr sz="2500" b="1" kern="1200">
                <a:solidFill>
                  <a:schemeClr val="bg1"/>
                </a:solidFill>
                <a:latin typeface="Arial" panose="020B0604020202020204" pitchFamily="34" charset="0"/>
                <a:ea typeface="+mj-ea"/>
                <a:cs typeface="Arial" panose="020B0604020202020204" pitchFamily="34" charset="0"/>
              </a:defRPr>
            </a:lvl1pPr>
          </a:lstStyle>
          <a:p>
            <a:pPr algn="ctr" defTabSz="685800"/>
            <a:r>
              <a:rPr lang="nl-BE" sz="900" dirty="0" err="1">
                <a:solidFill>
                  <a:prstClr val="white"/>
                </a:solidFill>
                <a:sym typeface="Calibri"/>
              </a:rPr>
              <a:t>Emission</a:t>
            </a:r>
            <a:r>
              <a:rPr lang="nl-BE" sz="900" dirty="0">
                <a:solidFill>
                  <a:prstClr val="white"/>
                </a:solidFill>
                <a:sym typeface="Calibri"/>
              </a:rPr>
              <a:t> monitoring (</a:t>
            </a:r>
            <a:r>
              <a:rPr lang="en-GB" sz="900" dirty="0">
                <a:solidFill>
                  <a:prstClr val="white"/>
                </a:solidFill>
                <a:sym typeface="Calibri"/>
              </a:rPr>
              <a:t>over the plume</a:t>
            </a:r>
            <a:r>
              <a:rPr lang="en-GB" sz="788" dirty="0">
                <a:solidFill>
                  <a:prstClr val="white"/>
                </a:solidFill>
                <a:sym typeface="Calibri"/>
              </a:rPr>
              <a:t>)</a:t>
            </a:r>
            <a:endParaRPr lang="nl-BE" sz="788" dirty="0">
              <a:solidFill>
                <a:prstClr val="white"/>
              </a:solidFill>
              <a:sym typeface="Calibri"/>
            </a:endParaRPr>
          </a:p>
        </p:txBody>
      </p:sp>
      <p:sp>
        <p:nvSpPr>
          <p:cNvPr id="22" name="Titel 1"/>
          <p:cNvSpPr txBox="1">
            <a:spLocks/>
          </p:cNvSpPr>
          <p:nvPr/>
        </p:nvSpPr>
        <p:spPr>
          <a:xfrm>
            <a:off x="717884" y="3399900"/>
            <a:ext cx="3359230" cy="257508"/>
          </a:xfrm>
          <a:prstGeom prst="rect">
            <a:avLst/>
          </a:prstGeom>
          <a:solidFill>
            <a:srgbClr val="0070C0"/>
          </a:solidFill>
        </p:spPr>
        <p:txBody>
          <a:bodyPr vert="horz" lIns="0" tIns="0" rIns="0" bIns="0" rtlCol="0" anchor="ctr">
            <a:noAutofit/>
          </a:bodyPr>
          <a:lstStyle>
            <a:lvl1pPr algn="l" defTabSz="914400" rtl="0" eaLnBrk="1" latinLnBrk="0" hangingPunct="1">
              <a:lnSpc>
                <a:spcPct val="100000"/>
              </a:lnSpc>
              <a:spcBef>
                <a:spcPct val="0"/>
              </a:spcBef>
              <a:buNone/>
              <a:defRPr sz="2500" b="1" kern="1200">
                <a:solidFill>
                  <a:schemeClr val="bg1"/>
                </a:solidFill>
                <a:latin typeface="Arial" panose="020B0604020202020204" pitchFamily="34" charset="0"/>
                <a:ea typeface="+mj-ea"/>
                <a:cs typeface="Arial" panose="020B0604020202020204" pitchFamily="34" charset="0"/>
              </a:defRPr>
            </a:lvl1pPr>
          </a:lstStyle>
          <a:p>
            <a:pPr algn="ctr" defTabSz="685800"/>
            <a:r>
              <a:rPr lang="en-GB" sz="900" dirty="0">
                <a:solidFill>
                  <a:prstClr val="white"/>
                </a:solidFill>
                <a:sym typeface="Calibri"/>
              </a:rPr>
              <a:t>Emissions</a:t>
            </a:r>
            <a:r>
              <a:rPr lang="nl-BE" sz="900" dirty="0">
                <a:solidFill>
                  <a:prstClr val="white"/>
                </a:solidFill>
                <a:sym typeface="Calibri"/>
              </a:rPr>
              <a:t> Report </a:t>
            </a:r>
            <a:r>
              <a:rPr lang="nl-BE" sz="900" dirty="0" err="1">
                <a:solidFill>
                  <a:prstClr val="white"/>
                </a:solidFill>
                <a:sym typeface="Calibri"/>
              </a:rPr>
              <a:t>and</a:t>
            </a:r>
            <a:r>
              <a:rPr lang="nl-BE" sz="900" dirty="0">
                <a:solidFill>
                  <a:prstClr val="white"/>
                </a:solidFill>
                <a:sym typeface="Calibri"/>
              </a:rPr>
              <a:t> </a:t>
            </a:r>
            <a:r>
              <a:rPr lang="nl-BE" sz="900" dirty="0" err="1">
                <a:solidFill>
                  <a:prstClr val="white"/>
                </a:solidFill>
                <a:sym typeface="Calibri"/>
              </a:rPr>
              <a:t>Charts</a:t>
            </a:r>
            <a:r>
              <a:rPr lang="nl-BE" sz="900" dirty="0">
                <a:solidFill>
                  <a:prstClr val="white"/>
                </a:solidFill>
                <a:sym typeface="Calibri"/>
              </a:rPr>
              <a:t> (</a:t>
            </a:r>
            <a:r>
              <a:rPr lang="nl-BE" sz="900" dirty="0" err="1">
                <a:solidFill>
                  <a:prstClr val="white"/>
                </a:solidFill>
                <a:sym typeface="Calibri"/>
              </a:rPr>
              <a:t>Sulphur</a:t>
            </a:r>
            <a:r>
              <a:rPr lang="nl-BE" sz="900" dirty="0">
                <a:solidFill>
                  <a:prstClr val="white"/>
                </a:solidFill>
                <a:sym typeface="Calibri"/>
              </a:rPr>
              <a:t> </a:t>
            </a:r>
            <a:r>
              <a:rPr lang="nl-BE" sz="900" dirty="0" err="1">
                <a:solidFill>
                  <a:prstClr val="white"/>
                </a:solidFill>
                <a:sym typeface="Calibri"/>
              </a:rPr>
              <a:t>and</a:t>
            </a:r>
            <a:r>
              <a:rPr lang="nl-BE" sz="900" dirty="0">
                <a:solidFill>
                  <a:prstClr val="white"/>
                </a:solidFill>
                <a:sym typeface="Calibri"/>
              </a:rPr>
              <a:t> </a:t>
            </a:r>
            <a:r>
              <a:rPr lang="nl-BE" sz="900" dirty="0" err="1">
                <a:solidFill>
                  <a:prstClr val="white"/>
                </a:solidFill>
                <a:sym typeface="Calibri"/>
              </a:rPr>
              <a:t>NOx</a:t>
            </a:r>
            <a:r>
              <a:rPr lang="nl-BE" sz="900" dirty="0">
                <a:solidFill>
                  <a:prstClr val="white"/>
                </a:solidFill>
                <a:sym typeface="Calibri"/>
              </a:rPr>
              <a:t>)</a:t>
            </a:r>
          </a:p>
        </p:txBody>
      </p:sp>
      <p:pic>
        <p:nvPicPr>
          <p:cNvPr id="18"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l="2445" t="19805" r="15939" b="3650"/>
          <a:stretch/>
        </p:blipFill>
        <p:spPr bwMode="auto">
          <a:xfrm>
            <a:off x="4594109" y="3699774"/>
            <a:ext cx="3655588" cy="315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el 1"/>
          <p:cNvSpPr txBox="1">
            <a:spLocks/>
          </p:cNvSpPr>
          <p:nvPr/>
        </p:nvSpPr>
        <p:spPr>
          <a:xfrm>
            <a:off x="1411166" y="910014"/>
            <a:ext cx="4065548" cy="496712"/>
          </a:xfrm>
          <a:prstGeom prst="rect">
            <a:avLst/>
          </a:prstGeom>
        </p:spPr>
        <p:txBody>
          <a:bodyPr vert="horz" lIns="0" tIns="0" rIns="0" bIns="0" rtlCol="0" anchor="ctr">
            <a:normAutofit/>
          </a:bodyPr>
          <a:lstStyle>
            <a:lvl1pPr algn="l" defTabSz="914400" rtl="0" eaLnBrk="1" latinLnBrk="0" hangingPunct="1">
              <a:lnSpc>
                <a:spcPct val="100000"/>
              </a:lnSpc>
              <a:spcBef>
                <a:spcPct val="0"/>
              </a:spcBef>
              <a:buNone/>
              <a:defRPr sz="2500" b="1" kern="1200">
                <a:solidFill>
                  <a:schemeClr val="bg1"/>
                </a:solidFill>
                <a:latin typeface="Arial" panose="020B0604020202020204" pitchFamily="34" charset="0"/>
                <a:ea typeface="+mj-ea"/>
                <a:cs typeface="Arial" panose="020B0604020202020204" pitchFamily="34" charset="0"/>
              </a:defRPr>
            </a:lvl1pPr>
          </a:lstStyle>
          <a:p>
            <a:pPr defTabSz="685800"/>
            <a:r>
              <a:rPr lang="nl-BE" sz="1800" dirty="0">
                <a:solidFill>
                  <a:prstClr val="white"/>
                </a:solidFill>
                <a:sym typeface="Calibri"/>
              </a:rPr>
              <a:t>Monitoring</a:t>
            </a:r>
          </a:p>
        </p:txBody>
      </p:sp>
      <p:sp>
        <p:nvSpPr>
          <p:cNvPr id="4" name="TextBox 3">
            <a:extLst>
              <a:ext uri="{FF2B5EF4-FFF2-40B4-BE49-F238E27FC236}">
                <a16:creationId xmlns:a16="http://schemas.microsoft.com/office/drawing/2014/main" id="{3D149D77-BBF0-44F4-A7AE-3EFD85A9EC74}"/>
              </a:ext>
            </a:extLst>
          </p:cNvPr>
          <p:cNvSpPr txBox="1"/>
          <p:nvPr/>
        </p:nvSpPr>
        <p:spPr>
          <a:xfrm>
            <a:off x="502418" y="120580"/>
            <a:ext cx="5657222" cy="523220"/>
          </a:xfrm>
          <a:prstGeom prst="rect">
            <a:avLst/>
          </a:prstGeom>
          <a:noFill/>
        </p:spPr>
        <p:txBody>
          <a:bodyPr wrap="square" rtlCol="0">
            <a:spAutoFit/>
          </a:bodyPr>
          <a:lstStyle/>
          <a:p>
            <a:r>
              <a:rPr lang="en-GB" sz="2800" b="1" dirty="0">
                <a:solidFill>
                  <a:schemeClr val="bg1"/>
                </a:solidFill>
              </a:rPr>
              <a:t>Emission monitoring</a:t>
            </a:r>
            <a:endParaRPr lang="en-IE" sz="2800" b="1" dirty="0">
              <a:solidFill>
                <a:schemeClr val="bg1"/>
              </a:solidFill>
            </a:endParaRPr>
          </a:p>
        </p:txBody>
      </p:sp>
      <p:pic>
        <p:nvPicPr>
          <p:cNvPr id="13" name="Picture 12" descr="S:\Webmaster\RPAS\photos\Martek\Skeldar V-200\Martek_BBC_June2017-2.jpg">
            <a:extLst>
              <a:ext uri="{FF2B5EF4-FFF2-40B4-BE49-F238E27FC236}">
                <a16:creationId xmlns:a16="http://schemas.microsoft.com/office/drawing/2014/main" id="{1ED2937F-754B-4BA6-B1DE-7EA03D07287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1144" b="13023"/>
          <a:stretch/>
        </p:blipFill>
        <p:spPr bwMode="auto">
          <a:xfrm>
            <a:off x="717884" y="1175657"/>
            <a:ext cx="3359230" cy="21818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2B16D99-D507-4CA4-9AF9-4AA47A3487EC}"/>
              </a:ext>
            </a:extLst>
          </p:cNvPr>
          <p:cNvSpPr txBox="1"/>
          <p:nvPr/>
        </p:nvSpPr>
        <p:spPr>
          <a:xfrm>
            <a:off x="4594108" y="5546690"/>
            <a:ext cx="3655588" cy="1200329"/>
          </a:xfrm>
          <a:prstGeom prst="rect">
            <a:avLst/>
          </a:prstGeom>
          <a:noFill/>
        </p:spPr>
        <p:txBody>
          <a:bodyPr wrap="square" rtlCol="0">
            <a:spAutoFit/>
          </a:bodyPr>
          <a:lstStyle/>
          <a:p>
            <a:r>
              <a:rPr lang="en-GB" sz="2400" dirty="0">
                <a:solidFill>
                  <a:schemeClr val="bg1"/>
                </a:solidFill>
              </a:rPr>
              <a:t>New deployments start in 2019: Denmark (April), France, Greece</a:t>
            </a:r>
            <a:endParaRPr lang="en-IE" sz="2400" dirty="0">
              <a:solidFill>
                <a:schemeClr val="bg1"/>
              </a:solidFill>
            </a:endParaRPr>
          </a:p>
        </p:txBody>
      </p:sp>
    </p:spTree>
    <p:extLst>
      <p:ext uri="{BB962C8B-B14F-4D97-AF65-F5344CB8AC3E}">
        <p14:creationId xmlns:p14="http://schemas.microsoft.com/office/powerpoint/2010/main" val="3307760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64F28-B9DE-447E-8BE8-E94FA974DBF8}"/>
              </a:ext>
            </a:extLst>
          </p:cNvPr>
          <p:cNvSpPr>
            <a:spLocks noGrp="1"/>
          </p:cNvSpPr>
          <p:nvPr>
            <p:ph type="title"/>
          </p:nvPr>
        </p:nvSpPr>
        <p:spPr/>
        <p:txBody>
          <a:bodyPr/>
          <a:lstStyle/>
          <a:p>
            <a:r>
              <a:rPr lang="en-GB" dirty="0"/>
              <a:t>Using cloud technology</a:t>
            </a:r>
            <a:endParaRPr lang="en-IE" dirty="0"/>
          </a:p>
        </p:txBody>
      </p:sp>
      <p:sp>
        <p:nvSpPr>
          <p:cNvPr id="3" name="Slide Number Placeholder 2">
            <a:extLst>
              <a:ext uri="{FF2B5EF4-FFF2-40B4-BE49-F238E27FC236}">
                <a16:creationId xmlns:a16="http://schemas.microsoft.com/office/drawing/2014/main" id="{F9C96457-472A-420D-BBEB-1798C26A247F}"/>
              </a:ext>
            </a:extLst>
          </p:cNvPr>
          <p:cNvSpPr>
            <a:spLocks noGrp="1"/>
          </p:cNvSpPr>
          <p:nvPr>
            <p:ph type="sldNum" sz="quarter" idx="12"/>
          </p:nvPr>
        </p:nvSpPr>
        <p:spPr/>
        <p:txBody>
          <a:bodyPr/>
          <a:lstStyle/>
          <a:p>
            <a:fld id="{9F5869DD-A183-4DB1-94AF-557A5F3D5FC1}" type="slidenum">
              <a:rPr lang="cs-CZ" smtClean="0"/>
              <a:t>16</a:t>
            </a:fld>
            <a:endParaRPr lang="cs-CZ"/>
          </a:p>
        </p:txBody>
      </p:sp>
      <p:sp>
        <p:nvSpPr>
          <p:cNvPr id="4" name="TextBox 3">
            <a:extLst>
              <a:ext uri="{FF2B5EF4-FFF2-40B4-BE49-F238E27FC236}">
                <a16:creationId xmlns:a16="http://schemas.microsoft.com/office/drawing/2014/main" id="{ECCE3126-3F1A-44C1-B222-5697FC214473}"/>
              </a:ext>
            </a:extLst>
          </p:cNvPr>
          <p:cNvSpPr txBox="1"/>
          <p:nvPr/>
        </p:nvSpPr>
        <p:spPr>
          <a:xfrm>
            <a:off x="276225" y="1076325"/>
            <a:ext cx="8315325" cy="5970865"/>
          </a:xfrm>
          <a:prstGeom prst="rect">
            <a:avLst/>
          </a:prstGeom>
          <a:noFill/>
        </p:spPr>
        <p:txBody>
          <a:bodyPr wrap="square" rtlCol="0">
            <a:spAutoFit/>
          </a:bodyPr>
          <a:lstStyle/>
          <a:p>
            <a:r>
              <a:rPr lang="en-GB" sz="2800" dirty="0">
                <a:solidFill>
                  <a:srgbClr val="0070C0"/>
                </a:solidFill>
              </a:rPr>
              <a:t>Moving from data management to information management:</a:t>
            </a:r>
          </a:p>
          <a:p>
            <a:pPr marL="285750" indent="-285750">
              <a:buFont typeface="Arial" panose="020B0604020202020204" pitchFamily="34" charset="0"/>
              <a:buChar char="•"/>
            </a:pPr>
            <a:r>
              <a:rPr lang="en-GB" sz="2800" dirty="0">
                <a:solidFill>
                  <a:srgbClr val="0070C0"/>
                </a:solidFill>
              </a:rPr>
              <a:t>Bringing more intelligence to the maritime picture (ABM – MASS), more flexibility (RPAS)</a:t>
            </a:r>
          </a:p>
          <a:p>
            <a:pPr marL="285750" indent="-285750">
              <a:buFont typeface="Arial" panose="020B0604020202020204" pitchFamily="34" charset="0"/>
              <a:buChar char="•"/>
            </a:pPr>
            <a:r>
              <a:rPr lang="en-GB" sz="2800" dirty="0">
                <a:solidFill>
                  <a:srgbClr val="0070C0"/>
                </a:solidFill>
              </a:rPr>
              <a:t>Reporting Gateway (VDES) in the cloud can offer many services</a:t>
            </a:r>
          </a:p>
          <a:p>
            <a:pPr marL="285750" indent="-285750">
              <a:buFont typeface="Arial" panose="020B0604020202020204" pitchFamily="34" charset="0"/>
              <a:buChar char="•"/>
            </a:pPr>
            <a:r>
              <a:rPr lang="en-GB" sz="2800" dirty="0">
                <a:solidFill>
                  <a:srgbClr val="0070C0"/>
                </a:solidFill>
              </a:rPr>
              <a:t>Cloud used for large scale applications:</a:t>
            </a:r>
          </a:p>
          <a:p>
            <a:pPr marL="742950" lvl="1" indent="-285750">
              <a:buFont typeface="Arial" panose="020B0604020202020204" pitchFamily="34" charset="0"/>
              <a:buChar char="•"/>
            </a:pPr>
            <a:r>
              <a:rPr lang="en-GB" sz="2800" dirty="0">
                <a:solidFill>
                  <a:srgbClr val="0070C0"/>
                </a:solidFill>
              </a:rPr>
              <a:t>THETIS MRV for CO2 calculations by the industry</a:t>
            </a:r>
          </a:p>
          <a:p>
            <a:pPr marL="742950" lvl="1" indent="-285750">
              <a:buFont typeface="Arial" panose="020B0604020202020204" pitchFamily="34" charset="0"/>
              <a:buChar char="•"/>
            </a:pPr>
            <a:r>
              <a:rPr lang="en-GB" sz="2800" dirty="0">
                <a:solidFill>
                  <a:srgbClr val="0070C0"/>
                </a:solidFill>
              </a:rPr>
              <a:t>Public version of </a:t>
            </a:r>
            <a:r>
              <a:rPr lang="en-GB" sz="2800" dirty="0" err="1">
                <a:solidFill>
                  <a:srgbClr val="0070C0"/>
                </a:solidFill>
              </a:rPr>
              <a:t>SafeSeaNet</a:t>
            </a:r>
            <a:r>
              <a:rPr lang="en-GB" sz="2800" dirty="0">
                <a:solidFill>
                  <a:srgbClr val="0070C0"/>
                </a:solidFill>
              </a:rPr>
              <a:t> (open data)</a:t>
            </a:r>
          </a:p>
          <a:p>
            <a:pPr marL="742950" lvl="1" indent="-285750">
              <a:buFont typeface="Arial" panose="020B0604020202020204" pitchFamily="34" charset="0"/>
              <a:buChar char="•"/>
            </a:pPr>
            <a:r>
              <a:rPr lang="en-GB" sz="2800" dirty="0">
                <a:solidFill>
                  <a:srgbClr val="0070C0"/>
                </a:solidFill>
              </a:rPr>
              <a:t>E-Certificates and other digitalised services</a:t>
            </a:r>
          </a:p>
          <a:p>
            <a:r>
              <a:rPr lang="en-GB" sz="2800" dirty="0">
                <a:solidFill>
                  <a:srgbClr val="0070C0"/>
                </a:solidFill>
              </a:rPr>
              <a:t>Initiatives are fragmented (many small clouds), do EU Member States want more horizontal solutions for a “Maritime Cloud” in Europe?</a:t>
            </a:r>
          </a:p>
          <a:p>
            <a:endParaRPr lang="en-IE" dirty="0"/>
          </a:p>
        </p:txBody>
      </p:sp>
    </p:spTree>
    <p:extLst>
      <p:ext uri="{BB962C8B-B14F-4D97-AF65-F5344CB8AC3E}">
        <p14:creationId xmlns:p14="http://schemas.microsoft.com/office/powerpoint/2010/main" val="1521001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935" t="9830" r="2608" b="17589"/>
          <a:stretch/>
        </p:blipFill>
        <p:spPr>
          <a:xfrm>
            <a:off x="1" y="-14365"/>
            <a:ext cx="9143999" cy="4972025"/>
          </a:xfrm>
          <a:prstGeom prst="rect">
            <a:avLst/>
          </a:prstGeom>
        </p:spPr>
      </p:pic>
      <p:sp>
        <p:nvSpPr>
          <p:cNvPr id="5" name="Podnadpis 2"/>
          <p:cNvSpPr>
            <a:spLocks noGrp="1"/>
          </p:cNvSpPr>
          <p:nvPr>
            <p:ph type="subTitle" idx="1"/>
          </p:nvPr>
        </p:nvSpPr>
        <p:spPr>
          <a:xfrm>
            <a:off x="250749" y="4957660"/>
            <a:ext cx="8642501" cy="807443"/>
          </a:xfrm>
        </p:spPr>
        <p:txBody>
          <a:bodyPr>
            <a:normAutofit lnSpcReduction="10000"/>
          </a:bodyPr>
          <a:lstStyle/>
          <a:p>
            <a:endParaRPr lang="en-GB" dirty="0"/>
          </a:p>
          <a:p>
            <a:r>
              <a:rPr lang="en-GB" dirty="0"/>
              <a:t>Visit us: copernicus.eu</a:t>
            </a:r>
          </a:p>
          <a:p>
            <a:r>
              <a:rPr lang="en-GB" dirty="0"/>
              <a:t>	emsa.europa.eu		</a:t>
            </a:r>
            <a:endParaRPr lang="cs-CZ" dirty="0"/>
          </a:p>
        </p:txBody>
      </p:sp>
      <p:sp>
        <p:nvSpPr>
          <p:cNvPr id="2" name="Rectangle 1"/>
          <p:cNvSpPr/>
          <p:nvPr/>
        </p:nvSpPr>
        <p:spPr>
          <a:xfrm>
            <a:off x="5606474" y="4645891"/>
            <a:ext cx="3441968" cy="246221"/>
          </a:xfrm>
          <a:prstGeom prst="rect">
            <a:avLst/>
          </a:prstGeom>
        </p:spPr>
        <p:txBody>
          <a:bodyPr vert="horz" wrap="none">
            <a:spAutoFit/>
          </a:bodyPr>
          <a:lstStyle/>
          <a:p>
            <a:r>
              <a:rPr lang="en-IE" sz="1000" dirty="0">
                <a:solidFill>
                  <a:schemeClr val="tx1">
                    <a:lumMod val="50000"/>
                    <a:lumOff val="50000"/>
                  </a:schemeClr>
                </a:solidFill>
                <a:latin typeface="Arial" panose="020B0604020202020204" pitchFamily="34" charset="0"/>
                <a:cs typeface="Arial" panose="020B0604020202020204" pitchFamily="34" charset="0"/>
              </a:rPr>
              <a:t>Image credit: European Space Imaging/DigitalGlobe 2015</a:t>
            </a:r>
          </a:p>
        </p:txBody>
      </p:sp>
    </p:spTree>
    <p:extLst>
      <p:ext uri="{BB962C8B-B14F-4D97-AF65-F5344CB8AC3E}">
        <p14:creationId xmlns:p14="http://schemas.microsoft.com/office/powerpoint/2010/main" val="4157451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9404" y="1155700"/>
            <a:ext cx="8585201" cy="5050028"/>
          </a:xfrm>
        </p:spPr>
        <p:txBody>
          <a:bodyPr>
            <a:normAutofit fontScale="55000" lnSpcReduction="20000"/>
          </a:bodyPr>
          <a:lstStyle/>
          <a:p>
            <a:pPr marL="457200" indent="-457200">
              <a:spcBef>
                <a:spcPts val="1400"/>
              </a:spcBef>
              <a:buClr>
                <a:schemeClr val="accent5"/>
              </a:buClr>
              <a:buSzPct val="130000"/>
              <a:buFont typeface="Wingdings 3" panose="05040102010807070707" pitchFamily="18" charset="2"/>
              <a:buChar char="´"/>
            </a:pPr>
            <a:r>
              <a:rPr lang="en-US" sz="3200" dirty="0"/>
              <a:t>Information declared on departure from last port:</a:t>
            </a:r>
          </a:p>
          <a:p>
            <a:pPr marL="811213" indent="-457200">
              <a:buFont typeface="Wingdings" panose="05000000000000000000" pitchFamily="2" charset="2"/>
              <a:buChar char="§"/>
            </a:pPr>
            <a:r>
              <a:rPr lang="en-US" sz="2900" dirty="0">
                <a:solidFill>
                  <a:srgbClr val="5A666D"/>
                </a:solidFill>
              </a:rPr>
              <a:t>Early information on the possible next port of call and ETA</a:t>
            </a:r>
          </a:p>
          <a:p>
            <a:pPr marL="811213" indent="-457200">
              <a:buFont typeface="Wingdings" panose="05000000000000000000" pitchFamily="2" charset="2"/>
              <a:buChar char="§"/>
            </a:pPr>
            <a:r>
              <a:rPr lang="en-US" sz="2900" dirty="0">
                <a:solidFill>
                  <a:srgbClr val="5A666D"/>
                </a:solidFill>
              </a:rPr>
              <a:t>Confirmation of ship departure (ATD) and POB (number of persons on board)</a:t>
            </a:r>
          </a:p>
          <a:p>
            <a:pPr marL="811213" indent="-457200">
              <a:buFont typeface="Wingdings" panose="05000000000000000000" pitchFamily="2" charset="2"/>
              <a:buChar char="§"/>
            </a:pPr>
            <a:r>
              <a:rPr lang="en-US" sz="2900" dirty="0">
                <a:solidFill>
                  <a:srgbClr val="5A666D"/>
                </a:solidFill>
              </a:rPr>
              <a:t>Hazmat information (dangerous and polluting goods on board) </a:t>
            </a:r>
          </a:p>
          <a:p>
            <a:pPr marL="811213" indent="-457200">
              <a:buClr>
                <a:schemeClr val="accent3"/>
              </a:buClr>
              <a:buFont typeface="Wingdings" panose="05000000000000000000" pitchFamily="2" charset="2"/>
              <a:buChar char="§"/>
            </a:pPr>
            <a:r>
              <a:rPr lang="en-US" sz="2900" dirty="0">
                <a:solidFill>
                  <a:srgbClr val="5A666D"/>
                </a:solidFill>
              </a:rPr>
              <a:t>Notification of waste and residues, including quantities retained on board for discharge at next port</a:t>
            </a:r>
          </a:p>
          <a:p>
            <a:pPr marL="811213" indent="-457200">
              <a:buClr>
                <a:schemeClr val="accent3"/>
              </a:buClr>
              <a:buFont typeface="Wingdings" panose="05000000000000000000" pitchFamily="2" charset="2"/>
              <a:buChar char="§"/>
            </a:pPr>
            <a:r>
              <a:rPr lang="en-US" sz="2900" dirty="0">
                <a:solidFill>
                  <a:srgbClr val="5A666D"/>
                </a:solidFill>
              </a:rPr>
              <a:t>Confirmation of Ship security level at previous port</a:t>
            </a:r>
          </a:p>
          <a:p>
            <a:pPr marL="811213" indent="-457200">
              <a:buClr>
                <a:schemeClr val="accent3"/>
              </a:buClr>
              <a:buFont typeface="Wingdings" panose="05000000000000000000" pitchFamily="2" charset="2"/>
              <a:buChar char="§"/>
            </a:pPr>
            <a:r>
              <a:rPr lang="en-US" sz="2900" dirty="0">
                <a:solidFill>
                  <a:srgbClr val="5A666D"/>
                </a:solidFill>
              </a:rPr>
              <a:t>Bunkers on board</a:t>
            </a:r>
          </a:p>
          <a:p>
            <a:pPr marL="457200" indent="-457200">
              <a:buClr>
                <a:schemeClr val="accent5"/>
              </a:buClr>
              <a:buSzPct val="130000"/>
              <a:buFont typeface="Wingdings 3" panose="05040102010807070707" pitchFamily="18" charset="2"/>
              <a:buChar char="´"/>
            </a:pPr>
            <a:r>
              <a:rPr lang="en-US" sz="3300" dirty="0"/>
              <a:t>Ship historical information:</a:t>
            </a:r>
          </a:p>
          <a:p>
            <a:pPr marL="811213" indent="-457200">
              <a:buFont typeface="Wingdings" panose="05000000000000000000" pitchFamily="2" charset="2"/>
              <a:buChar char="§"/>
            </a:pPr>
            <a:r>
              <a:rPr lang="en-US" sz="2900" dirty="0">
                <a:solidFill>
                  <a:srgbClr val="5A666D"/>
                </a:solidFill>
              </a:rPr>
              <a:t>Previous ship calls </a:t>
            </a:r>
          </a:p>
          <a:p>
            <a:pPr marL="811213" indent="-457200">
              <a:buFont typeface="Wingdings" panose="05000000000000000000" pitchFamily="2" charset="2"/>
              <a:buChar char="§"/>
            </a:pPr>
            <a:r>
              <a:rPr lang="en-US" sz="2900" dirty="0">
                <a:solidFill>
                  <a:srgbClr val="5A666D"/>
                </a:solidFill>
              </a:rPr>
              <a:t>Previous waste notifications to compare quantities of waste discharged</a:t>
            </a:r>
          </a:p>
          <a:p>
            <a:pPr marL="811213" indent="-457200">
              <a:buFont typeface="Wingdings" panose="05000000000000000000" pitchFamily="2" charset="2"/>
              <a:buChar char="§"/>
            </a:pPr>
            <a:r>
              <a:rPr lang="en-US" sz="2900" dirty="0">
                <a:solidFill>
                  <a:srgbClr val="5A666D"/>
                </a:solidFill>
              </a:rPr>
              <a:t>Previous security notifications to compare last 10 ports of call</a:t>
            </a:r>
          </a:p>
          <a:p>
            <a:pPr marL="457200" indent="-457200">
              <a:spcBef>
                <a:spcPts val="1400"/>
              </a:spcBef>
              <a:buClr>
                <a:schemeClr val="accent5"/>
              </a:buClr>
              <a:buSzPct val="130000"/>
              <a:buFont typeface="Wingdings 3" panose="05040102010807070707" pitchFamily="18" charset="2"/>
              <a:buChar char="´"/>
            </a:pPr>
            <a:r>
              <a:rPr lang="en-US" sz="3300" dirty="0"/>
              <a:t>Information from Ship MRS reports:</a:t>
            </a:r>
          </a:p>
          <a:p>
            <a:pPr marL="811213" indent="-457200">
              <a:buFont typeface="Wingdings" panose="05000000000000000000" pitchFamily="2" charset="2"/>
              <a:buChar char="§"/>
            </a:pPr>
            <a:r>
              <a:rPr lang="en-US" sz="2900" dirty="0">
                <a:solidFill>
                  <a:srgbClr val="5A666D"/>
                </a:solidFill>
              </a:rPr>
              <a:t>Early information on the possible next port of call and ETA</a:t>
            </a:r>
          </a:p>
          <a:p>
            <a:pPr marL="811213" indent="-457200">
              <a:buFont typeface="Wingdings" panose="05000000000000000000" pitchFamily="2" charset="2"/>
              <a:buChar char="§"/>
            </a:pPr>
            <a:r>
              <a:rPr lang="en-US" sz="2900" dirty="0">
                <a:solidFill>
                  <a:srgbClr val="5A666D"/>
                </a:solidFill>
              </a:rPr>
              <a:t>Indication of dangerous and polluting goods on board</a:t>
            </a:r>
          </a:p>
          <a:p>
            <a:pPr marL="811213" indent="-457200">
              <a:buFont typeface="Wingdings" panose="05000000000000000000" pitchFamily="2" charset="2"/>
              <a:buChar char="§"/>
            </a:pPr>
            <a:r>
              <a:rPr lang="en-US" sz="2900" dirty="0">
                <a:solidFill>
                  <a:srgbClr val="5A666D"/>
                </a:solidFill>
              </a:rPr>
              <a:t>POB (number of persons on board)</a:t>
            </a:r>
          </a:p>
          <a:p>
            <a:pPr marL="354013"/>
            <a:endParaRPr lang="en-US" sz="2900" dirty="0">
              <a:solidFill>
                <a:srgbClr val="5A666D"/>
              </a:solidFill>
            </a:endParaRPr>
          </a:p>
          <a:p>
            <a:endParaRPr lang="en-US" sz="3200" dirty="0">
              <a:solidFill>
                <a:srgbClr val="5A666D"/>
              </a:solidFill>
            </a:endParaRPr>
          </a:p>
        </p:txBody>
      </p:sp>
      <p:sp>
        <p:nvSpPr>
          <p:cNvPr id="5" name="Slide Number Placeholder 4"/>
          <p:cNvSpPr>
            <a:spLocks noGrp="1"/>
          </p:cNvSpPr>
          <p:nvPr>
            <p:ph type="sldNum" sz="quarter" idx="12"/>
          </p:nvPr>
        </p:nvSpPr>
        <p:spPr/>
        <p:txBody>
          <a:bodyPr/>
          <a:lstStyle/>
          <a:p>
            <a:fld id="{9F5869DD-A183-4DB1-94AF-557A5F3D5FC1}" type="slidenum">
              <a:rPr lang="cs-CZ" smtClean="0"/>
              <a:pPr/>
              <a:t>18</a:t>
            </a:fld>
            <a:endParaRPr lang="cs-CZ"/>
          </a:p>
        </p:txBody>
      </p:sp>
      <p:sp>
        <p:nvSpPr>
          <p:cNvPr id="6" name="Nadpis 1"/>
          <p:cNvSpPr>
            <a:spLocks noGrp="1"/>
          </p:cNvSpPr>
          <p:nvPr>
            <p:ph type="title"/>
          </p:nvPr>
        </p:nvSpPr>
        <p:spPr>
          <a:xfrm>
            <a:off x="539999" y="1"/>
            <a:ext cx="6299339" cy="909022"/>
          </a:xfrm>
        </p:spPr>
        <p:txBody>
          <a:bodyPr>
            <a:normAutofit fontScale="90000"/>
          </a:bodyPr>
          <a:lstStyle/>
          <a:p>
            <a:pPr marL="342900" indent="-342900">
              <a:lnSpc>
                <a:spcPct val="150000"/>
              </a:lnSpc>
            </a:pPr>
            <a:r>
              <a:rPr lang="en-GB" dirty="0"/>
              <a:t>SafeSeaNet – Information relevant for Ports</a:t>
            </a:r>
          </a:p>
        </p:txBody>
      </p:sp>
    </p:spTree>
    <p:extLst>
      <p:ext uri="{BB962C8B-B14F-4D97-AF65-F5344CB8AC3E}">
        <p14:creationId xmlns:p14="http://schemas.microsoft.com/office/powerpoint/2010/main" val="3978245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European Maritime Safety Agency</a:t>
            </a:r>
            <a:endParaRPr lang="cs-CZ" dirty="0"/>
          </a:p>
        </p:txBody>
      </p:sp>
      <p:sp>
        <p:nvSpPr>
          <p:cNvPr id="6" name="Zástupný symbol pro obsah 5"/>
          <p:cNvSpPr>
            <a:spLocks noGrp="1"/>
          </p:cNvSpPr>
          <p:nvPr>
            <p:ph sz="half" idx="1"/>
          </p:nvPr>
        </p:nvSpPr>
        <p:spPr>
          <a:xfrm>
            <a:off x="540000" y="1196622"/>
            <a:ext cx="3886200" cy="5159022"/>
          </a:xfrm>
        </p:spPr>
        <p:txBody>
          <a:bodyPr>
            <a:normAutofit fontScale="92500" lnSpcReduction="10000"/>
          </a:bodyPr>
          <a:lstStyle/>
          <a:p>
            <a:r>
              <a:rPr lang="en-GB" dirty="0">
                <a:solidFill>
                  <a:schemeClr val="accent3"/>
                </a:solidFill>
              </a:rPr>
              <a:t>Regulatory Agency of the European Union</a:t>
            </a:r>
            <a:endParaRPr lang="cs-CZ" dirty="0">
              <a:solidFill>
                <a:schemeClr val="accent3"/>
              </a:solidFill>
            </a:endParaRPr>
          </a:p>
          <a:p>
            <a:pPr marL="342900" lvl="0" indent="-342900" eaLnBrk="0" fontAlgn="base" hangingPunct="0">
              <a:lnSpc>
                <a:spcPct val="90000"/>
              </a:lnSpc>
              <a:spcBef>
                <a:spcPct val="20000"/>
              </a:spcBef>
              <a:spcAft>
                <a:spcPct val="0"/>
              </a:spcAft>
              <a:buFontTx/>
              <a:buChar char="•"/>
            </a:pPr>
            <a:r>
              <a:rPr lang="en-US" sz="2200" b="0" kern="0" dirty="0">
                <a:solidFill>
                  <a:schemeClr val="bg2">
                    <a:lumMod val="50000"/>
                  </a:schemeClr>
                </a:solidFill>
                <a:latin typeface="Verdana"/>
                <a:cs typeface="+mn-cs"/>
              </a:rPr>
              <a:t>Own legal identity</a:t>
            </a:r>
          </a:p>
          <a:p>
            <a:pPr marL="342900" lvl="0" indent="-342900" eaLnBrk="0" fontAlgn="base" hangingPunct="0">
              <a:lnSpc>
                <a:spcPct val="90000"/>
              </a:lnSpc>
              <a:spcBef>
                <a:spcPct val="20000"/>
              </a:spcBef>
              <a:spcAft>
                <a:spcPct val="0"/>
              </a:spcAft>
              <a:buFontTx/>
              <a:buChar char="•"/>
            </a:pPr>
            <a:r>
              <a:rPr lang="en-GB" sz="2200" b="0" kern="0" dirty="0">
                <a:solidFill>
                  <a:schemeClr val="bg2">
                    <a:lumMod val="50000"/>
                  </a:schemeClr>
                </a:solidFill>
                <a:latin typeface="Verdana"/>
                <a:cs typeface="+mn-cs"/>
              </a:rPr>
              <a:t>Maritime safety, security, prevention and response to marine pollution by ships, oil and gas installations</a:t>
            </a:r>
          </a:p>
          <a:p>
            <a:pPr marL="342900" lvl="0" indent="-342900" eaLnBrk="0" fontAlgn="base" hangingPunct="0">
              <a:lnSpc>
                <a:spcPct val="90000"/>
              </a:lnSpc>
              <a:spcBef>
                <a:spcPct val="20000"/>
              </a:spcBef>
              <a:spcAft>
                <a:spcPct val="0"/>
              </a:spcAft>
              <a:buFontTx/>
              <a:buChar char="•"/>
            </a:pPr>
            <a:r>
              <a:rPr lang="en-GB" sz="2200" b="0" kern="0" dirty="0">
                <a:solidFill>
                  <a:schemeClr val="bg2">
                    <a:lumMod val="50000"/>
                  </a:schemeClr>
                </a:solidFill>
                <a:latin typeface="Verdana"/>
                <a:cs typeface="+mn-cs"/>
              </a:rPr>
              <a:t>Technical and operational support to EU Member States and Commission</a:t>
            </a:r>
          </a:p>
          <a:p>
            <a:pPr marL="342900" lvl="0" indent="-342900" eaLnBrk="0" fontAlgn="base" hangingPunct="0">
              <a:lnSpc>
                <a:spcPct val="90000"/>
              </a:lnSpc>
              <a:spcBef>
                <a:spcPct val="20000"/>
              </a:spcBef>
              <a:spcAft>
                <a:spcPct val="0"/>
              </a:spcAft>
              <a:buFontTx/>
              <a:buChar char="•"/>
            </a:pPr>
            <a:r>
              <a:rPr lang="en-GB" sz="2200" b="0" kern="0" dirty="0">
                <a:solidFill>
                  <a:schemeClr val="bg2">
                    <a:lumMod val="50000"/>
                  </a:schemeClr>
                </a:solidFill>
                <a:latin typeface="Verdana"/>
                <a:cs typeface="+mn-cs"/>
              </a:rPr>
              <a:t>~250 staff,</a:t>
            </a:r>
            <a:br>
              <a:rPr lang="en-GB" sz="2200" b="0" kern="0" dirty="0">
                <a:solidFill>
                  <a:schemeClr val="bg2">
                    <a:lumMod val="50000"/>
                  </a:schemeClr>
                </a:solidFill>
                <a:latin typeface="Verdana"/>
                <a:cs typeface="+mn-cs"/>
              </a:rPr>
            </a:br>
            <a:r>
              <a:rPr lang="en-GB" sz="2200" b="0" kern="0" dirty="0">
                <a:solidFill>
                  <a:schemeClr val="bg2">
                    <a:lumMod val="50000"/>
                  </a:schemeClr>
                </a:solidFill>
                <a:latin typeface="Verdana"/>
                <a:cs typeface="+mn-cs"/>
              </a:rPr>
              <a:t>24 nationalities</a:t>
            </a:r>
          </a:p>
          <a:p>
            <a:pPr marL="342900" lvl="0" indent="-342900" eaLnBrk="0" fontAlgn="base" hangingPunct="0">
              <a:lnSpc>
                <a:spcPct val="90000"/>
              </a:lnSpc>
              <a:spcBef>
                <a:spcPct val="20000"/>
              </a:spcBef>
              <a:spcAft>
                <a:spcPct val="0"/>
              </a:spcAft>
              <a:buFontTx/>
              <a:buChar char="•"/>
            </a:pPr>
            <a:r>
              <a:rPr lang="en-GB" sz="2200" b="0" kern="0" dirty="0">
                <a:solidFill>
                  <a:schemeClr val="bg2">
                    <a:lumMod val="50000"/>
                  </a:schemeClr>
                </a:solidFill>
                <a:latin typeface="Verdana"/>
                <a:cs typeface="+mn-cs"/>
              </a:rPr>
              <a:t>~100 staff in Operations Department</a:t>
            </a:r>
          </a:p>
          <a:p>
            <a:pPr marL="342900" lvl="0" indent="-342900" eaLnBrk="0" fontAlgn="base" hangingPunct="0">
              <a:lnSpc>
                <a:spcPct val="90000"/>
              </a:lnSpc>
              <a:spcBef>
                <a:spcPct val="20000"/>
              </a:spcBef>
              <a:spcAft>
                <a:spcPct val="0"/>
              </a:spcAft>
              <a:buFontTx/>
              <a:buChar char="•"/>
            </a:pPr>
            <a:r>
              <a:rPr lang="en-GB" sz="2200" b="0" kern="0" dirty="0">
                <a:solidFill>
                  <a:schemeClr val="bg2">
                    <a:lumMod val="50000"/>
                  </a:schemeClr>
                </a:solidFill>
                <a:latin typeface="Verdana"/>
                <a:cs typeface="+mn-cs"/>
              </a:rPr>
              <a:t>Annual overall budget: </a:t>
            </a:r>
            <a:br>
              <a:rPr lang="en-GB" sz="2200" b="0" kern="0" dirty="0">
                <a:solidFill>
                  <a:schemeClr val="bg2">
                    <a:lumMod val="50000"/>
                  </a:schemeClr>
                </a:solidFill>
                <a:latin typeface="Verdana"/>
                <a:cs typeface="+mn-cs"/>
              </a:rPr>
            </a:br>
            <a:r>
              <a:rPr lang="en-GB" sz="2200" b="0" kern="0" dirty="0">
                <a:solidFill>
                  <a:schemeClr val="bg2">
                    <a:lumMod val="50000"/>
                  </a:schemeClr>
                </a:solidFill>
                <a:latin typeface="Verdana"/>
                <a:cs typeface="+mn-cs"/>
              </a:rPr>
              <a:t>~80 million Euros</a:t>
            </a:r>
          </a:p>
          <a:p>
            <a:pPr marL="342900" lvl="0" indent="-342900" eaLnBrk="0" fontAlgn="base" hangingPunct="0">
              <a:lnSpc>
                <a:spcPct val="90000"/>
              </a:lnSpc>
              <a:spcBef>
                <a:spcPct val="20000"/>
              </a:spcBef>
              <a:spcAft>
                <a:spcPct val="0"/>
              </a:spcAft>
              <a:buFontTx/>
              <a:buChar char="•"/>
            </a:pPr>
            <a:r>
              <a:rPr lang="en-GB" sz="2200" b="0" kern="0" dirty="0">
                <a:solidFill>
                  <a:schemeClr val="bg2">
                    <a:lumMod val="50000"/>
                  </a:schemeClr>
                </a:solidFill>
                <a:latin typeface="Verdana"/>
                <a:cs typeface="+mn-cs"/>
              </a:rPr>
              <a:t>HQ Lisbon, Portugal</a:t>
            </a:r>
            <a:endParaRPr lang="en-US" sz="2200" b="0" kern="0" dirty="0">
              <a:solidFill>
                <a:schemeClr val="bg2">
                  <a:lumMod val="50000"/>
                </a:schemeClr>
              </a:solidFill>
              <a:latin typeface="Verdana"/>
              <a:cs typeface="+mn-cs"/>
            </a:endParaRPr>
          </a:p>
        </p:txBody>
      </p:sp>
      <p:sp>
        <p:nvSpPr>
          <p:cNvPr id="8" name="Zástupný symbol pro číslo snímku 7"/>
          <p:cNvSpPr>
            <a:spLocks noGrp="1"/>
          </p:cNvSpPr>
          <p:nvPr>
            <p:ph type="sldNum" sz="quarter" idx="12"/>
          </p:nvPr>
        </p:nvSpPr>
        <p:spPr/>
        <p:txBody>
          <a:bodyPr/>
          <a:lstStyle/>
          <a:p>
            <a:fld id="{9F5869DD-A183-4DB1-94AF-557A5F3D5FC1}" type="slidenum">
              <a:rPr lang="cs-CZ" smtClean="0">
                <a:solidFill>
                  <a:srgbClr val="006EBC"/>
                </a:solidFill>
              </a:rPr>
              <a:pPr/>
              <a:t>2</a:t>
            </a:fld>
            <a:endParaRPr lang="cs-CZ">
              <a:solidFill>
                <a:srgbClr val="006EBC"/>
              </a:solidFill>
            </a:endParaRPr>
          </a:p>
        </p:txBody>
      </p:sp>
      <p:sp>
        <p:nvSpPr>
          <p:cNvPr id="3" name="Content Placeholder 2"/>
          <p:cNvSpPr>
            <a:spLocks noGrp="1"/>
          </p:cNvSpPr>
          <p:nvPr>
            <p:ph sz="half" idx="2"/>
          </p:nvPr>
        </p:nvSpPr>
        <p:spPr/>
        <p:txBody>
          <a:bodyPr>
            <a:normAutofit fontScale="92500" lnSpcReduction="10000"/>
          </a:bodyPr>
          <a:lstStyle/>
          <a:p>
            <a:endParaRPr lang="en-IE" dirty="0"/>
          </a:p>
        </p:txBody>
      </p:sp>
      <p:pic>
        <p:nvPicPr>
          <p:cNvPr id="2052" name="Picture 4" descr="C:\Users\ballele\Desktop\santa mar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3513" y="4918326"/>
            <a:ext cx="3888620" cy="193967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ballele\Desktop\sinking-ship-human-resources-600x3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2845" y="2765234"/>
            <a:ext cx="3601156" cy="239999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ballele\Desktop\joint-w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3513" y="903383"/>
            <a:ext cx="3912360" cy="2104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554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marL="342900" indent="-342900">
              <a:lnSpc>
                <a:spcPct val="150000"/>
              </a:lnSpc>
            </a:pPr>
            <a:r>
              <a:rPr lang="en-GB" dirty="0"/>
              <a:t>General presentation</a:t>
            </a:r>
          </a:p>
        </p:txBody>
      </p:sp>
      <p:sp>
        <p:nvSpPr>
          <p:cNvPr id="8" name="Zástupný symbol pro číslo snímku 7"/>
          <p:cNvSpPr>
            <a:spLocks noGrp="1"/>
          </p:cNvSpPr>
          <p:nvPr>
            <p:ph type="sldNum" sz="quarter" idx="12"/>
          </p:nvPr>
        </p:nvSpPr>
        <p:spPr/>
        <p:txBody>
          <a:bodyPr/>
          <a:lstStyle/>
          <a:p>
            <a:fld id="{9F5869DD-A183-4DB1-94AF-557A5F3D5FC1}" type="slidenum">
              <a:rPr lang="cs-CZ" smtClean="0"/>
              <a:t>3</a:t>
            </a:fld>
            <a:endParaRPr lang="cs-CZ"/>
          </a:p>
        </p:txBody>
      </p:sp>
      <p:sp>
        <p:nvSpPr>
          <p:cNvPr id="10" name="Zástupný symbol pro obsah 2"/>
          <p:cNvSpPr>
            <a:spLocks noGrp="1"/>
          </p:cNvSpPr>
          <p:nvPr>
            <p:ph idx="1"/>
          </p:nvPr>
        </p:nvSpPr>
        <p:spPr>
          <a:xfrm>
            <a:off x="486837" y="1215963"/>
            <a:ext cx="8064000" cy="4972186"/>
          </a:xfrm>
        </p:spPr>
        <p:txBody>
          <a:bodyPr>
            <a:normAutofit/>
          </a:bodyPr>
          <a:lstStyle/>
          <a:p>
            <a:r>
              <a:rPr lang="en-US" dirty="0"/>
              <a:t>SafeSeaNet is a European Platform for Maritime Data Exchange developed in accordance with Directive 2002/59/EC </a:t>
            </a:r>
            <a:endParaRPr lang="en-GB" dirty="0"/>
          </a:p>
          <a:p>
            <a:r>
              <a:rPr lang="en-US" dirty="0"/>
              <a:t>The exchange of vessel, voyage and other information via SSN supports users at EU and MS level in the:</a:t>
            </a:r>
          </a:p>
          <a:p>
            <a:pPr lvl="2">
              <a:spcBef>
                <a:spcPts val="1000"/>
              </a:spcBef>
              <a:buClr>
                <a:schemeClr val="accent5"/>
              </a:buClr>
              <a:buSzPct val="120000"/>
              <a:buFont typeface="Wingdings 3" panose="05040102010807070707" pitchFamily="18" charset="2"/>
              <a:buChar char="´"/>
            </a:pPr>
            <a:r>
              <a:rPr lang="en-US" dirty="0"/>
              <a:t>efficient and timely response to incidents or pollution at sea, including search and rescue;</a:t>
            </a:r>
          </a:p>
          <a:p>
            <a:pPr lvl="2">
              <a:spcBef>
                <a:spcPts val="1000"/>
              </a:spcBef>
              <a:buClr>
                <a:schemeClr val="accent5"/>
              </a:buClr>
              <a:buSzPct val="120000"/>
              <a:buFont typeface="Wingdings 3" panose="05040102010807070707" pitchFamily="18" charset="2"/>
              <a:buChar char="´"/>
            </a:pPr>
            <a:r>
              <a:rPr lang="en-US" dirty="0"/>
              <a:t>monitoring of ships that pose a potential risk to the safety of shipping and the environment, including those involved in incidents;</a:t>
            </a:r>
          </a:p>
          <a:p>
            <a:pPr lvl="2">
              <a:spcBef>
                <a:spcPts val="1000"/>
              </a:spcBef>
              <a:buClr>
                <a:schemeClr val="accent5"/>
              </a:buClr>
              <a:buSzPct val="120000"/>
              <a:buFont typeface="Wingdings 3" panose="05040102010807070707" pitchFamily="18" charset="2"/>
              <a:buChar char="´"/>
            </a:pPr>
            <a:r>
              <a:rPr lang="en-US" dirty="0"/>
              <a:t>effective collection of information to support inspections, safety and security;</a:t>
            </a:r>
          </a:p>
          <a:p>
            <a:pPr lvl="2">
              <a:spcBef>
                <a:spcPts val="1000"/>
              </a:spcBef>
              <a:buClr>
                <a:schemeClr val="accent5"/>
              </a:buClr>
              <a:buSzPct val="120000"/>
              <a:buFont typeface="Wingdings 3" panose="05040102010807070707" pitchFamily="18" charset="2"/>
              <a:buChar char="´"/>
            </a:pPr>
            <a:r>
              <a:rPr lang="en-US" dirty="0"/>
              <a:t>efficient management of port traffic.</a:t>
            </a:r>
          </a:p>
          <a:p>
            <a:pPr marL="342900" lvl="2" indent="-342900">
              <a:spcBef>
                <a:spcPts val="1000"/>
              </a:spcBef>
              <a:buClrTx/>
              <a:buFont typeface="Arial" panose="020B0604020202020204" pitchFamily="34" charset="0"/>
              <a:buChar char="•"/>
            </a:pPr>
            <a:endParaRPr lang="en-US" dirty="0"/>
          </a:p>
          <a:p>
            <a:pPr marL="342900" lvl="2" indent="-342900">
              <a:spcBef>
                <a:spcPts val="1000"/>
              </a:spcBef>
              <a:buClrTx/>
              <a:buFont typeface="Arial" panose="020B0604020202020204" pitchFamily="34" charset="0"/>
              <a:buChar char="•"/>
            </a:pPr>
            <a:endParaRPr lang="en-US" dirty="0"/>
          </a:p>
          <a:p>
            <a:pPr marL="342900" lvl="2" indent="-342900">
              <a:spcBef>
                <a:spcPts val="1000"/>
              </a:spcBef>
              <a:buClrTx/>
              <a:buFont typeface="Arial" panose="020B0604020202020204" pitchFamily="34" charset="0"/>
              <a:buChar char="•"/>
            </a:pPr>
            <a:endParaRPr lang="cs-CZ"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4237590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ctr">
            <a:normAutofit/>
          </a:bodyPr>
          <a:lstStyle/>
          <a:p>
            <a:pPr marL="342900" indent="-342900">
              <a:lnSpc>
                <a:spcPct val="150000"/>
              </a:lnSpc>
            </a:pPr>
            <a:r>
              <a:rPr lang="en-GB" dirty="0"/>
              <a:t>SafeSeaNet – Information exchanged</a:t>
            </a:r>
          </a:p>
        </p:txBody>
      </p:sp>
      <p:sp>
        <p:nvSpPr>
          <p:cNvPr id="3" name="Content Placeholder 2"/>
          <p:cNvSpPr>
            <a:spLocks noGrp="1"/>
          </p:cNvSpPr>
          <p:nvPr>
            <p:ph idx="1"/>
          </p:nvPr>
        </p:nvSpPr>
        <p:spPr>
          <a:xfrm>
            <a:off x="579486" y="1555604"/>
            <a:ext cx="8064000" cy="4500000"/>
          </a:xfrm>
        </p:spPr>
        <p:txBody>
          <a:bodyPr>
            <a:normAutofit/>
          </a:bodyPr>
          <a:lstStyle/>
          <a:p>
            <a:pPr marL="342900" indent="-342900">
              <a:buFont typeface="Arial" panose="020B0604020202020204" pitchFamily="34" charset="0"/>
              <a:buChar char="•"/>
            </a:pPr>
            <a:endParaRPr lang="en-GB" b="0" dirty="0"/>
          </a:p>
          <a:p>
            <a:endParaRPr lang="en-GB" b="0" dirty="0"/>
          </a:p>
        </p:txBody>
      </p:sp>
      <p:sp>
        <p:nvSpPr>
          <p:cNvPr id="47" name="Rounded Rectangle 1"/>
          <p:cNvSpPr>
            <a:spLocks noChangeArrowheads="1"/>
          </p:cNvSpPr>
          <p:nvPr/>
        </p:nvSpPr>
        <p:spPr bwMode="auto">
          <a:xfrm>
            <a:off x="1619254" y="1830390"/>
            <a:ext cx="5127625" cy="1401910"/>
          </a:xfrm>
          <a:prstGeom prst="roundRect">
            <a:avLst>
              <a:gd name="adj" fmla="val 16667"/>
            </a:avLst>
          </a:prstGeom>
          <a:solidFill>
            <a:srgbClr val="3399FF"/>
          </a:solidFill>
          <a:ln w="9525" algn="ctr">
            <a:solidFill>
              <a:schemeClr val="tx1"/>
            </a:solidFill>
            <a:round/>
            <a:headEnd/>
            <a:tailEnd/>
          </a:ln>
          <a:effectLst/>
          <a:extLst/>
        </p:spPr>
        <p:txBody>
          <a:bodyPr/>
          <a:lstStyle/>
          <a:p>
            <a:pPr eaLnBrk="0" hangingPunct="0"/>
            <a:endParaRPr lang="en-US">
              <a:solidFill>
                <a:prstClr val="black"/>
              </a:solidFill>
            </a:endParaRPr>
          </a:p>
        </p:txBody>
      </p:sp>
      <p:sp>
        <p:nvSpPr>
          <p:cNvPr id="50" name="Text Box 7"/>
          <p:cNvSpPr txBox="1">
            <a:spLocks noChangeArrowheads="1"/>
          </p:cNvSpPr>
          <p:nvPr/>
        </p:nvSpPr>
        <p:spPr bwMode="auto">
          <a:xfrm>
            <a:off x="15081" y="1537492"/>
            <a:ext cx="1582739" cy="99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95000"/>
              </a:lnSpc>
              <a:spcBef>
                <a:spcPct val="50000"/>
              </a:spcBef>
              <a:buClr>
                <a:srgbClr val="000000"/>
              </a:buClr>
              <a:buSzPct val="100000"/>
              <a:buFont typeface="Times New Roman" pitchFamily="18" charset="0"/>
              <a:buNone/>
            </a:pPr>
            <a:r>
              <a:rPr lang="en-GB">
                <a:solidFill>
                  <a:prstClr val="black"/>
                </a:solidFill>
                <a:latin typeface="Arial" charset="0"/>
                <a:ea typeface="ＭＳ Ｐゴシック" pitchFamily="-108" charset="-128"/>
                <a:cs typeface="Lucida Sans Unicode" pitchFamily="34" charset="0"/>
              </a:rPr>
              <a:t>Port A</a:t>
            </a:r>
          </a:p>
          <a:p>
            <a:pPr algn="ctr">
              <a:lnSpc>
                <a:spcPct val="95000"/>
              </a:lnSpc>
              <a:spcBef>
                <a:spcPct val="50000"/>
              </a:spcBef>
              <a:buClr>
                <a:srgbClr val="000000"/>
              </a:buClr>
              <a:buSzPct val="100000"/>
              <a:buFont typeface="Times New Roman" pitchFamily="18" charset="0"/>
              <a:buNone/>
            </a:pPr>
            <a:r>
              <a:rPr lang="en-GB">
                <a:solidFill>
                  <a:prstClr val="black"/>
                </a:solidFill>
                <a:latin typeface="Arial" charset="0"/>
                <a:ea typeface="ＭＳ Ｐゴシック" pitchFamily="-108" charset="-128"/>
                <a:cs typeface="Lucida Sans Unicode" pitchFamily="34" charset="0"/>
              </a:rPr>
              <a:t>(Non EU)</a:t>
            </a:r>
          </a:p>
        </p:txBody>
      </p:sp>
      <p:sp>
        <p:nvSpPr>
          <p:cNvPr id="51" name="Text Box 8"/>
          <p:cNvSpPr txBox="1">
            <a:spLocks noChangeArrowheads="1"/>
          </p:cNvSpPr>
          <p:nvPr/>
        </p:nvSpPr>
        <p:spPr bwMode="auto">
          <a:xfrm>
            <a:off x="7173912" y="5036201"/>
            <a:ext cx="1868488"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95000"/>
              </a:lnSpc>
              <a:spcBef>
                <a:spcPct val="50000"/>
              </a:spcBef>
              <a:buClr>
                <a:srgbClr val="000000"/>
              </a:buClr>
              <a:buSzPct val="100000"/>
              <a:buFont typeface="Times New Roman" pitchFamily="18" charset="0"/>
              <a:buNone/>
            </a:pPr>
            <a:r>
              <a:rPr lang="en-GB">
                <a:solidFill>
                  <a:prstClr val="black"/>
                </a:solidFill>
                <a:latin typeface="Arial" charset="0"/>
                <a:ea typeface="ＭＳ Ｐゴシック" pitchFamily="-108" charset="-128"/>
                <a:cs typeface="Lucida Sans Unicode" pitchFamily="34" charset="0"/>
              </a:rPr>
              <a:t>Port B (EU)</a:t>
            </a:r>
            <a:endParaRPr lang="en-GB" sz="2000">
              <a:solidFill>
                <a:prstClr val="black"/>
              </a:solidFill>
              <a:latin typeface="Arial" charset="0"/>
              <a:ea typeface="ＭＳ Ｐゴシック" pitchFamily="-108" charset="-128"/>
              <a:cs typeface="Lucida Sans Unicode" pitchFamily="34" charset="0"/>
            </a:endParaRPr>
          </a:p>
        </p:txBody>
      </p:sp>
      <p:sp>
        <p:nvSpPr>
          <p:cNvPr id="52" name="Text Box 12"/>
          <p:cNvSpPr txBox="1">
            <a:spLocks noChangeArrowheads="1"/>
          </p:cNvSpPr>
          <p:nvPr/>
        </p:nvSpPr>
        <p:spPr bwMode="auto">
          <a:xfrm>
            <a:off x="1779591" y="2213849"/>
            <a:ext cx="2298700" cy="501676"/>
          </a:xfrm>
          <a:prstGeom prst="rect">
            <a:avLst/>
          </a:prstGeom>
          <a:solidFill>
            <a:srgbClr val="FFC000"/>
          </a:solidFill>
          <a:ln w="6350">
            <a:solidFill>
              <a:schemeClr val="tx1"/>
            </a:solidFill>
            <a:miter lim="800000"/>
            <a:headEnd/>
            <a:tailEnd/>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95000"/>
              </a:lnSpc>
              <a:spcBef>
                <a:spcPct val="50000"/>
              </a:spcBef>
              <a:buClr>
                <a:srgbClr val="000000"/>
              </a:buClr>
              <a:buSzPct val="100000"/>
              <a:buFont typeface="Times New Roman" pitchFamily="18" charset="0"/>
              <a:buNone/>
            </a:pPr>
            <a:r>
              <a:rPr lang="en-GB" sz="1600" b="1" dirty="0">
                <a:solidFill>
                  <a:prstClr val="black"/>
                </a:solidFill>
                <a:latin typeface="Arial" charset="0"/>
                <a:ea typeface="ＭＳ Ｐゴシック" pitchFamily="-108" charset="-128"/>
                <a:cs typeface="Lucida Sans Unicode" pitchFamily="34" charset="0"/>
              </a:rPr>
              <a:t>Pre-arrival 72/24 hrs </a:t>
            </a:r>
            <a:r>
              <a:rPr lang="en-GB" sz="1200" dirty="0">
                <a:solidFill>
                  <a:prstClr val="black"/>
                </a:solidFill>
                <a:latin typeface="Arial" charset="0"/>
                <a:ea typeface="ＭＳ Ｐゴシック" pitchFamily="-108" charset="-128"/>
                <a:cs typeface="Lucida Sans Unicode" pitchFamily="34" charset="0"/>
              </a:rPr>
              <a:t>(ETA, Port of Call, POB…)</a:t>
            </a:r>
          </a:p>
        </p:txBody>
      </p:sp>
      <p:sp>
        <p:nvSpPr>
          <p:cNvPr id="53" name="Text Box 13"/>
          <p:cNvSpPr txBox="1">
            <a:spLocks noChangeArrowheads="1"/>
          </p:cNvSpPr>
          <p:nvPr/>
        </p:nvSpPr>
        <p:spPr bwMode="auto">
          <a:xfrm>
            <a:off x="395288" y="4822584"/>
            <a:ext cx="2026445" cy="951030"/>
          </a:xfrm>
          <a:prstGeom prst="rect">
            <a:avLst/>
          </a:prstGeom>
          <a:solidFill>
            <a:srgbClr val="FFC000"/>
          </a:solidFill>
          <a:ln w="6350">
            <a:solidFill>
              <a:schemeClr val="tx1"/>
            </a:solidFill>
            <a:miter lim="800000"/>
            <a:headEnd/>
            <a:tailEnd/>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5000"/>
              </a:lnSpc>
              <a:spcBef>
                <a:spcPct val="50000"/>
              </a:spcBef>
              <a:buClr>
                <a:srgbClr val="000000"/>
              </a:buClr>
              <a:buSzPct val="100000"/>
              <a:buFont typeface="Times New Roman" pitchFamily="18" charset="0"/>
              <a:buNone/>
            </a:pPr>
            <a:r>
              <a:rPr lang="en-GB" sz="1600" b="1" dirty="0">
                <a:solidFill>
                  <a:prstClr val="black"/>
                </a:solidFill>
                <a:latin typeface="Arial" charset="0"/>
                <a:ea typeface="ＭＳ Ｐゴシック" pitchFamily="-108" charset="-128"/>
                <a:cs typeface="Lucida Sans Unicode" pitchFamily="34" charset="0"/>
              </a:rPr>
              <a:t>Ship report</a:t>
            </a:r>
          </a:p>
          <a:p>
            <a:pPr>
              <a:lnSpc>
                <a:spcPct val="95000"/>
              </a:lnSpc>
              <a:spcBef>
                <a:spcPct val="50000"/>
              </a:spcBef>
              <a:buClr>
                <a:srgbClr val="000000"/>
              </a:buClr>
              <a:buSzPct val="100000"/>
              <a:buFont typeface="Times New Roman" pitchFamily="18" charset="0"/>
              <a:buNone/>
            </a:pPr>
            <a:r>
              <a:rPr lang="fr-FR" sz="1600" b="1" dirty="0">
                <a:solidFill>
                  <a:prstClr val="black"/>
                </a:solidFill>
                <a:latin typeface="Arial" charset="0"/>
                <a:ea typeface="ＭＳ Ｐゴシック" pitchFamily="-108" charset="-128"/>
                <a:cs typeface="Lucida Sans Unicode" pitchFamily="34" charset="0"/>
              </a:rPr>
              <a:t>AIS/MRS</a:t>
            </a:r>
            <a:endParaRPr lang="en-GB" sz="1600" b="1" dirty="0">
              <a:solidFill>
                <a:prstClr val="black"/>
              </a:solidFill>
              <a:latin typeface="Arial" charset="0"/>
              <a:ea typeface="ＭＳ Ｐゴシック" pitchFamily="-108" charset="-128"/>
              <a:cs typeface="Lucida Sans Unicode" pitchFamily="34" charset="0"/>
            </a:endParaRPr>
          </a:p>
          <a:p>
            <a:pPr>
              <a:lnSpc>
                <a:spcPct val="95000"/>
              </a:lnSpc>
              <a:spcBef>
                <a:spcPct val="50000"/>
              </a:spcBef>
              <a:buClr>
                <a:srgbClr val="000000"/>
              </a:buClr>
              <a:buSzPct val="100000"/>
              <a:buFont typeface="Times New Roman" pitchFamily="18" charset="0"/>
              <a:buNone/>
            </a:pPr>
            <a:r>
              <a:rPr lang="en-GB" sz="1200" dirty="0">
                <a:solidFill>
                  <a:prstClr val="black"/>
                </a:solidFill>
                <a:latin typeface="Arial" charset="0"/>
                <a:ea typeface="ＭＳ Ｐゴシック" pitchFamily="-108" charset="-128"/>
                <a:cs typeface="Lucida Sans Unicode" pitchFamily="34" charset="0"/>
              </a:rPr>
              <a:t>ID, POB,  Position…</a:t>
            </a:r>
          </a:p>
        </p:txBody>
      </p:sp>
      <p:sp>
        <p:nvSpPr>
          <p:cNvPr id="54" name="Text Box 14"/>
          <p:cNvSpPr txBox="1">
            <a:spLocks noChangeArrowheads="1"/>
          </p:cNvSpPr>
          <p:nvPr/>
        </p:nvSpPr>
        <p:spPr bwMode="auto">
          <a:xfrm>
            <a:off x="1779591" y="1869323"/>
            <a:ext cx="2298700" cy="326243"/>
          </a:xfrm>
          <a:prstGeom prst="rect">
            <a:avLst/>
          </a:prstGeom>
          <a:solidFill>
            <a:srgbClr val="FFC000"/>
          </a:solidFill>
          <a:ln w="6350">
            <a:solidFill>
              <a:schemeClr val="tx1"/>
            </a:solidFill>
            <a:miter lim="800000"/>
            <a:headEnd/>
            <a:tailEnd/>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95000"/>
              </a:lnSpc>
              <a:spcBef>
                <a:spcPct val="50000"/>
              </a:spcBef>
              <a:buClr>
                <a:srgbClr val="000000"/>
              </a:buClr>
              <a:buSzPct val="100000"/>
              <a:buFont typeface="Times New Roman" pitchFamily="18" charset="0"/>
              <a:buNone/>
            </a:pPr>
            <a:r>
              <a:rPr lang="fr-FR" sz="1600" b="1">
                <a:solidFill>
                  <a:prstClr val="black"/>
                </a:solidFill>
                <a:latin typeface="Arial" charset="0"/>
                <a:ea typeface="ＭＳ Ｐゴシック" pitchFamily="-108" charset="-128"/>
                <a:cs typeface="Lucida Sans Unicode" pitchFamily="34" charset="0"/>
              </a:rPr>
              <a:t>HAZMAT </a:t>
            </a:r>
            <a:r>
              <a:rPr lang="fr-FR" sz="1200">
                <a:solidFill>
                  <a:prstClr val="black"/>
                </a:solidFill>
                <a:latin typeface="Arial" charset="0"/>
                <a:ea typeface="ＭＳ Ｐゴシック" pitchFamily="-108" charset="-128"/>
                <a:cs typeface="Lucida Sans Unicode" pitchFamily="34" charset="0"/>
              </a:rPr>
              <a:t>(DG, POB…)</a:t>
            </a:r>
          </a:p>
        </p:txBody>
      </p:sp>
      <p:sp>
        <p:nvSpPr>
          <p:cNvPr id="74" name="AutoShape 41"/>
          <p:cNvSpPr>
            <a:spLocks noChangeArrowheads="1"/>
          </p:cNvSpPr>
          <p:nvPr/>
        </p:nvSpPr>
        <p:spPr bwMode="auto">
          <a:xfrm rot="-7124015" flipH="1" flipV="1">
            <a:off x="1804195" y="3698084"/>
            <a:ext cx="1243012" cy="22320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000" y="9329"/>
                </a:moveTo>
                <a:cubicBezTo>
                  <a:pt x="16695" y="8039"/>
                  <a:pt x="15994" y="6877"/>
                  <a:pt x="14997" y="6004"/>
                </a:cubicBezTo>
                <a:lnTo>
                  <a:pt x="17913" y="2673"/>
                </a:lnTo>
                <a:cubicBezTo>
                  <a:pt x="19603" y="4152"/>
                  <a:pt x="20789" y="6121"/>
                  <a:pt x="21308" y="8307"/>
                </a:cubicBezTo>
                <a:lnTo>
                  <a:pt x="23935" y="7684"/>
                </a:lnTo>
                <a:lnTo>
                  <a:pt x="20290" y="13599"/>
                </a:lnTo>
                <a:lnTo>
                  <a:pt x="14373" y="9952"/>
                </a:lnTo>
                <a:lnTo>
                  <a:pt x="17000" y="9329"/>
                </a:lnTo>
                <a:close/>
              </a:path>
            </a:pathLst>
          </a:custGeom>
          <a:solidFill>
            <a:srgbClr val="3399FF"/>
          </a:solidFill>
          <a:ln w="9525">
            <a:solidFill>
              <a:schemeClr val="tx1"/>
            </a:solidFill>
            <a:miter lim="800000"/>
            <a:headEnd/>
            <a:tailEnd/>
          </a:ln>
        </p:spPr>
        <p:txBody>
          <a:bodyPr rot="10800000" vert="eaVert" wrap="none" anchor="ctr"/>
          <a:lstStyle/>
          <a:p>
            <a:endParaRPr lang="en-IE">
              <a:solidFill>
                <a:prstClr val="black"/>
              </a:solidFill>
            </a:endParaRPr>
          </a:p>
        </p:txBody>
      </p:sp>
      <p:sp>
        <p:nvSpPr>
          <p:cNvPr id="75" name="Freeform 43"/>
          <p:cNvSpPr>
            <a:spLocks/>
          </p:cNvSpPr>
          <p:nvPr/>
        </p:nvSpPr>
        <p:spPr bwMode="auto">
          <a:xfrm>
            <a:off x="793751" y="3116855"/>
            <a:ext cx="7522668" cy="1967908"/>
          </a:xfrm>
          <a:custGeom>
            <a:avLst/>
            <a:gdLst>
              <a:gd name="T0" fmla="*/ 0 w 4808"/>
              <a:gd name="T1" fmla="*/ 0 h 1361"/>
              <a:gd name="T2" fmla="*/ 2147483647 w 4808"/>
              <a:gd name="T3" fmla="*/ 2147483647 h 1361"/>
              <a:gd name="T4" fmla="*/ 2147483647 w 4808"/>
              <a:gd name="T5" fmla="*/ 2147483647 h 1361"/>
              <a:gd name="T6" fmla="*/ 2147483647 w 4808"/>
              <a:gd name="T7" fmla="*/ 2147483647 h 1361"/>
              <a:gd name="T8" fmla="*/ 0 60000 65536"/>
              <a:gd name="T9" fmla="*/ 0 60000 65536"/>
              <a:gd name="T10" fmla="*/ 0 60000 65536"/>
              <a:gd name="T11" fmla="*/ 0 60000 65536"/>
              <a:gd name="T12" fmla="*/ 0 w 4808"/>
              <a:gd name="T13" fmla="*/ 0 h 1361"/>
              <a:gd name="T14" fmla="*/ 4808 w 4808"/>
              <a:gd name="T15" fmla="*/ 1361 h 1361"/>
            </a:gdLst>
            <a:ahLst/>
            <a:cxnLst>
              <a:cxn ang="T8">
                <a:pos x="T0" y="T1"/>
              </a:cxn>
              <a:cxn ang="T9">
                <a:pos x="T2" y="T3"/>
              </a:cxn>
              <a:cxn ang="T10">
                <a:pos x="T4" y="T5"/>
              </a:cxn>
              <a:cxn ang="T11">
                <a:pos x="T6" y="T7"/>
              </a:cxn>
            </a:cxnLst>
            <a:rect l="T12" t="T13" r="T14" b="T15"/>
            <a:pathLst>
              <a:path w="4808" h="1361">
                <a:moveTo>
                  <a:pt x="0" y="0"/>
                </a:moveTo>
                <a:cubicBezTo>
                  <a:pt x="227" y="412"/>
                  <a:pt x="454" y="824"/>
                  <a:pt x="1134" y="998"/>
                </a:cubicBezTo>
                <a:cubicBezTo>
                  <a:pt x="1814" y="1172"/>
                  <a:pt x="3470" y="983"/>
                  <a:pt x="4082" y="1044"/>
                </a:cubicBezTo>
                <a:cubicBezTo>
                  <a:pt x="4694" y="1105"/>
                  <a:pt x="4751" y="1233"/>
                  <a:pt x="4808" y="1361"/>
                </a:cubicBezTo>
              </a:path>
            </a:pathLst>
          </a:custGeom>
          <a:noFill/>
          <a:ln w="38100" cap="rnd">
            <a:solidFill>
              <a:srgbClr val="C00000"/>
            </a:solidFill>
            <a:prstDash val="sysDot"/>
            <a:round/>
            <a:headEnd/>
            <a:tailEnd type="triangle"/>
          </a:ln>
          <a:extLst>
            <a:ext uri="{909E8E84-426E-40DD-AFC4-6F175D3DCCD1}">
              <a14:hiddenFill xmlns:a14="http://schemas.microsoft.com/office/drawing/2010/main">
                <a:solidFill>
                  <a:srgbClr val="FFFFFF"/>
                </a:solidFill>
              </a14:hiddenFill>
            </a:ext>
          </a:extLst>
        </p:spPr>
        <p:txBody>
          <a:bodyPr/>
          <a:lstStyle/>
          <a:p>
            <a:endParaRPr lang="en-IE">
              <a:solidFill>
                <a:prstClr val="black"/>
              </a:solidFill>
            </a:endParaRPr>
          </a:p>
        </p:txBody>
      </p:sp>
      <p:sp>
        <p:nvSpPr>
          <p:cNvPr id="76" name="AutoShape 45"/>
          <p:cNvSpPr>
            <a:spLocks noChangeArrowheads="1"/>
          </p:cNvSpPr>
          <p:nvPr/>
        </p:nvSpPr>
        <p:spPr bwMode="auto">
          <a:xfrm rot="7124015" flipV="1">
            <a:off x="4291807" y="3701259"/>
            <a:ext cx="1243012" cy="22320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000" y="9329"/>
                </a:moveTo>
                <a:cubicBezTo>
                  <a:pt x="16695" y="8039"/>
                  <a:pt x="15994" y="6877"/>
                  <a:pt x="14997" y="6004"/>
                </a:cubicBezTo>
                <a:lnTo>
                  <a:pt x="17913" y="2673"/>
                </a:lnTo>
                <a:cubicBezTo>
                  <a:pt x="19603" y="4152"/>
                  <a:pt x="20789" y="6121"/>
                  <a:pt x="21308" y="8307"/>
                </a:cubicBezTo>
                <a:lnTo>
                  <a:pt x="23935" y="7684"/>
                </a:lnTo>
                <a:lnTo>
                  <a:pt x="20290" y="13599"/>
                </a:lnTo>
                <a:lnTo>
                  <a:pt x="14373" y="9952"/>
                </a:lnTo>
                <a:lnTo>
                  <a:pt x="17000" y="9329"/>
                </a:lnTo>
                <a:close/>
              </a:path>
            </a:pathLst>
          </a:custGeom>
          <a:solidFill>
            <a:srgbClr val="3399FF"/>
          </a:solidFill>
          <a:ln w="9525">
            <a:solidFill>
              <a:schemeClr val="tx1"/>
            </a:solidFill>
            <a:miter lim="800000"/>
            <a:headEnd/>
            <a:tailEnd/>
          </a:ln>
        </p:spPr>
        <p:txBody>
          <a:bodyPr wrap="none" anchor="ctr"/>
          <a:lstStyle/>
          <a:p>
            <a:endParaRPr lang="en-IE">
              <a:solidFill>
                <a:prstClr val="black"/>
              </a:solidFill>
            </a:endParaRPr>
          </a:p>
        </p:txBody>
      </p:sp>
      <p:grpSp>
        <p:nvGrpSpPr>
          <p:cNvPr id="77" name="Group 76"/>
          <p:cNvGrpSpPr/>
          <p:nvPr/>
        </p:nvGrpSpPr>
        <p:grpSpPr>
          <a:xfrm>
            <a:off x="5076828" y="4838703"/>
            <a:ext cx="1852613" cy="1665071"/>
            <a:chOff x="4953000" y="4886325"/>
            <a:chExt cx="1852613" cy="1665069"/>
          </a:xfrm>
        </p:grpSpPr>
        <p:sp>
          <p:nvSpPr>
            <p:cNvPr id="78" name="Text Box 44"/>
            <p:cNvSpPr txBox="1">
              <a:spLocks noChangeArrowheads="1"/>
            </p:cNvSpPr>
            <p:nvPr/>
          </p:nvSpPr>
          <p:spPr bwMode="auto">
            <a:xfrm>
              <a:off x="4953000" y="4886325"/>
              <a:ext cx="1852613" cy="1665069"/>
            </a:xfrm>
            <a:prstGeom prst="rect">
              <a:avLst/>
            </a:prstGeom>
            <a:solidFill>
              <a:srgbClr val="FFC000"/>
            </a:solidFill>
            <a:ln w="6350">
              <a:solidFill>
                <a:schemeClr val="tx1"/>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5000"/>
                </a:lnSpc>
                <a:spcBef>
                  <a:spcPct val="50000"/>
                </a:spcBef>
                <a:buClr>
                  <a:srgbClr val="000000"/>
                </a:buClr>
                <a:buSzPct val="100000"/>
                <a:buFont typeface="Times New Roman" pitchFamily="18" charset="0"/>
                <a:buNone/>
              </a:pPr>
              <a:r>
                <a:rPr lang="en-GB" sz="1600" b="1" dirty="0">
                  <a:solidFill>
                    <a:prstClr val="black"/>
                  </a:solidFill>
                  <a:latin typeface="Arial" charset="0"/>
                  <a:ea typeface="ＭＳ Ｐゴシック" pitchFamily="-108" charset="-128"/>
                  <a:cs typeface="Lucida Sans Unicode" pitchFamily="34" charset="0"/>
                </a:rPr>
                <a:t>Incident/accident</a:t>
              </a:r>
            </a:p>
            <a:p>
              <a:pPr>
                <a:lnSpc>
                  <a:spcPct val="95000"/>
                </a:lnSpc>
                <a:spcBef>
                  <a:spcPct val="50000"/>
                </a:spcBef>
                <a:buClr>
                  <a:srgbClr val="000000"/>
                </a:buClr>
                <a:buSzPct val="100000"/>
                <a:buFont typeface="Times New Roman" pitchFamily="18" charset="0"/>
                <a:buNone/>
              </a:pPr>
              <a:r>
                <a:rPr lang="en-GB" sz="1200" dirty="0">
                  <a:solidFill>
                    <a:prstClr val="black"/>
                  </a:solidFill>
                  <a:latin typeface="Arial" charset="0"/>
                  <a:ea typeface="ＭＳ Ｐゴシック" pitchFamily="-108" charset="-128"/>
                  <a:cs typeface="Lucida Sans Unicode" pitchFamily="34" charset="0"/>
                </a:rPr>
                <a:t>POLREP </a:t>
              </a:r>
            </a:p>
            <a:p>
              <a:pPr>
                <a:lnSpc>
                  <a:spcPct val="95000"/>
                </a:lnSpc>
                <a:spcBef>
                  <a:spcPct val="50000"/>
                </a:spcBef>
                <a:buClr>
                  <a:srgbClr val="000000"/>
                </a:buClr>
                <a:buSzPct val="100000"/>
                <a:buFont typeface="Times New Roman" pitchFamily="18" charset="0"/>
                <a:buNone/>
              </a:pPr>
              <a:r>
                <a:rPr lang="en-GB" sz="1200" dirty="0">
                  <a:solidFill>
                    <a:prstClr val="black"/>
                  </a:solidFill>
                  <a:latin typeface="Arial" charset="0"/>
                  <a:ea typeface="ＭＳ Ｐゴシック" pitchFamily="-108" charset="-128"/>
                  <a:cs typeface="Lucida Sans Unicode" pitchFamily="34" charset="0"/>
                </a:rPr>
                <a:t>SITREP</a:t>
              </a:r>
            </a:p>
            <a:p>
              <a:pPr>
                <a:lnSpc>
                  <a:spcPct val="95000"/>
                </a:lnSpc>
                <a:spcBef>
                  <a:spcPct val="50000"/>
                </a:spcBef>
                <a:buClr>
                  <a:srgbClr val="000000"/>
                </a:buClr>
                <a:buSzPct val="100000"/>
                <a:buFont typeface="Times New Roman" pitchFamily="18" charset="0"/>
                <a:buNone/>
              </a:pPr>
              <a:r>
                <a:rPr lang="en-GB" sz="1200" dirty="0" err="1">
                  <a:solidFill>
                    <a:prstClr val="black"/>
                  </a:solidFill>
                  <a:latin typeface="Arial" charset="0"/>
                  <a:ea typeface="ＭＳ Ｐゴシック" pitchFamily="-108" charset="-128"/>
                  <a:cs typeface="Lucida Sans Unicode" pitchFamily="34" charset="0"/>
                </a:rPr>
                <a:t>Lost&amp;Found</a:t>
              </a:r>
              <a:r>
                <a:rPr lang="en-GB" sz="1200" dirty="0">
                  <a:solidFill>
                    <a:prstClr val="black"/>
                  </a:solidFill>
                  <a:latin typeface="Arial" charset="0"/>
                  <a:ea typeface="ＭＳ Ｐゴシック" pitchFamily="-108" charset="-128"/>
                  <a:cs typeface="Lucida Sans Unicode" pitchFamily="34" charset="0"/>
                </a:rPr>
                <a:t> Objects</a:t>
              </a:r>
            </a:p>
            <a:p>
              <a:pPr>
                <a:lnSpc>
                  <a:spcPct val="95000"/>
                </a:lnSpc>
                <a:spcBef>
                  <a:spcPct val="50000"/>
                </a:spcBef>
                <a:buClr>
                  <a:srgbClr val="000000"/>
                </a:buClr>
                <a:buSzPct val="100000"/>
                <a:buFont typeface="Times New Roman" pitchFamily="18" charset="0"/>
                <a:buNone/>
              </a:pPr>
              <a:r>
                <a:rPr lang="en-GB" sz="1200" dirty="0">
                  <a:solidFill>
                    <a:prstClr val="black"/>
                  </a:solidFill>
                  <a:latin typeface="Arial" charset="0"/>
                  <a:ea typeface="ＭＳ Ｐゴシック" pitchFamily="-108" charset="-128"/>
                  <a:cs typeface="Lucida Sans Unicode" pitchFamily="34" charset="0"/>
                </a:rPr>
                <a:t>Waste</a:t>
              </a:r>
            </a:p>
            <a:p>
              <a:pPr>
                <a:lnSpc>
                  <a:spcPct val="95000"/>
                </a:lnSpc>
                <a:spcBef>
                  <a:spcPct val="50000"/>
                </a:spcBef>
                <a:buClr>
                  <a:srgbClr val="000000"/>
                </a:buClr>
                <a:buSzPct val="100000"/>
                <a:buFont typeface="Times New Roman" pitchFamily="18" charset="0"/>
                <a:buNone/>
              </a:pPr>
              <a:r>
                <a:rPr lang="en-GB" sz="1200" dirty="0">
                  <a:solidFill>
                    <a:prstClr val="black"/>
                  </a:solidFill>
                  <a:latin typeface="Arial" charset="0"/>
                  <a:ea typeface="ＭＳ Ｐゴシック" pitchFamily="-108" charset="-128"/>
                  <a:cs typeface="Lucida Sans Unicode" pitchFamily="34" charset="0"/>
                </a:rPr>
                <a:t>Other …</a:t>
              </a:r>
            </a:p>
          </p:txBody>
        </p:sp>
        <p:sp>
          <p:nvSpPr>
            <p:cNvPr id="79" name="AutoShape 46"/>
            <p:cNvSpPr>
              <a:spLocks noChangeArrowheads="1"/>
            </p:cNvSpPr>
            <p:nvPr/>
          </p:nvSpPr>
          <p:spPr bwMode="auto">
            <a:xfrm>
              <a:off x="5757863" y="5221288"/>
              <a:ext cx="865187" cy="576262"/>
            </a:xfrm>
            <a:prstGeom prst="irregularSeal1">
              <a:avLst/>
            </a:prstGeom>
            <a:solidFill>
              <a:srgbClr val="CB210F"/>
            </a:solidFill>
            <a:ln w="28575">
              <a:solidFill>
                <a:srgbClr val="FFFF00"/>
              </a:solidFill>
              <a:miter lim="800000"/>
              <a:headEnd/>
              <a:tailEnd/>
            </a:ln>
          </p:spPr>
          <p:txBody>
            <a:bodyPr wrap="none" anchor="ctr"/>
            <a:lstStyle/>
            <a:p>
              <a:pPr eaLnBrk="0" hangingPunct="0"/>
              <a:endParaRPr lang="en-US" sz="2800">
                <a:solidFill>
                  <a:prstClr val="black"/>
                </a:solidFill>
                <a:ea typeface="ＭＳ Ｐゴシック" pitchFamily="-108" charset="-128"/>
              </a:endParaRPr>
            </a:p>
          </p:txBody>
        </p:sp>
      </p:grpSp>
      <p:sp>
        <p:nvSpPr>
          <p:cNvPr id="80" name="Text Box 47"/>
          <p:cNvSpPr txBox="1">
            <a:spLocks noChangeArrowheads="1"/>
          </p:cNvSpPr>
          <p:nvPr/>
        </p:nvSpPr>
        <p:spPr bwMode="auto">
          <a:xfrm>
            <a:off x="793751" y="3151191"/>
            <a:ext cx="431800" cy="56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5000"/>
              </a:lnSpc>
              <a:spcBef>
                <a:spcPct val="50000"/>
              </a:spcBef>
              <a:buClr>
                <a:srgbClr val="000000"/>
              </a:buClr>
              <a:buSzPct val="100000"/>
              <a:buFont typeface="Times New Roman" pitchFamily="18" charset="0"/>
              <a:buNone/>
            </a:pPr>
            <a:r>
              <a:rPr lang="en-US" sz="3200">
                <a:solidFill>
                  <a:prstClr val="black"/>
                </a:solidFill>
                <a:latin typeface="Berlin Sans FB Demi" pitchFamily="34" charset="0"/>
                <a:ea typeface="ＭＳ Ｐゴシック" pitchFamily="-108" charset="-128"/>
                <a:cs typeface="Lucida Sans Unicode" pitchFamily="34" charset="0"/>
              </a:rPr>
              <a:t>x</a:t>
            </a:r>
          </a:p>
        </p:txBody>
      </p:sp>
      <p:sp>
        <p:nvSpPr>
          <p:cNvPr id="81" name="Text Box 48"/>
          <p:cNvSpPr txBox="1">
            <a:spLocks noChangeArrowheads="1"/>
          </p:cNvSpPr>
          <p:nvPr/>
        </p:nvSpPr>
        <p:spPr bwMode="auto">
          <a:xfrm>
            <a:off x="1692275" y="3933828"/>
            <a:ext cx="431800" cy="56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5000"/>
              </a:lnSpc>
              <a:spcBef>
                <a:spcPct val="50000"/>
              </a:spcBef>
              <a:buClr>
                <a:srgbClr val="000000"/>
              </a:buClr>
              <a:buSzPct val="100000"/>
              <a:buFont typeface="Times New Roman" pitchFamily="18" charset="0"/>
              <a:buNone/>
            </a:pPr>
            <a:r>
              <a:rPr lang="en-US" sz="3200">
                <a:solidFill>
                  <a:prstClr val="black"/>
                </a:solidFill>
                <a:latin typeface="Berlin Sans FB Demi" pitchFamily="34" charset="0"/>
                <a:ea typeface="ＭＳ Ｐゴシック" pitchFamily="-108" charset="-128"/>
                <a:cs typeface="Lucida Sans Unicode" pitchFamily="34" charset="0"/>
              </a:rPr>
              <a:t>x</a:t>
            </a:r>
          </a:p>
        </p:txBody>
      </p:sp>
      <p:sp>
        <p:nvSpPr>
          <p:cNvPr id="82" name="Text Box 49"/>
          <p:cNvSpPr txBox="1">
            <a:spLocks noChangeArrowheads="1"/>
          </p:cNvSpPr>
          <p:nvPr/>
        </p:nvSpPr>
        <p:spPr bwMode="auto">
          <a:xfrm>
            <a:off x="6742113" y="4249741"/>
            <a:ext cx="431800" cy="56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5000"/>
              </a:lnSpc>
              <a:spcBef>
                <a:spcPct val="50000"/>
              </a:spcBef>
              <a:buClr>
                <a:srgbClr val="000000"/>
              </a:buClr>
              <a:buSzPct val="100000"/>
              <a:buFont typeface="Times New Roman" pitchFamily="18" charset="0"/>
              <a:buNone/>
            </a:pPr>
            <a:r>
              <a:rPr lang="en-US" sz="3200">
                <a:solidFill>
                  <a:prstClr val="black"/>
                </a:solidFill>
                <a:latin typeface="Berlin Sans FB Demi" pitchFamily="34" charset="0"/>
                <a:ea typeface="ＭＳ Ｐゴシック" pitchFamily="-108" charset="-128"/>
                <a:cs typeface="Lucida Sans Unicode" pitchFamily="34" charset="0"/>
              </a:rPr>
              <a:t>x</a:t>
            </a:r>
          </a:p>
        </p:txBody>
      </p:sp>
      <p:sp>
        <p:nvSpPr>
          <p:cNvPr id="83" name="Text Box 50"/>
          <p:cNvSpPr txBox="1">
            <a:spLocks noChangeArrowheads="1"/>
          </p:cNvSpPr>
          <p:nvPr/>
        </p:nvSpPr>
        <p:spPr bwMode="auto">
          <a:xfrm>
            <a:off x="1578441" y="3785326"/>
            <a:ext cx="1296988" cy="297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5000"/>
              </a:lnSpc>
              <a:spcBef>
                <a:spcPct val="50000"/>
              </a:spcBef>
              <a:buClr>
                <a:srgbClr val="000000"/>
              </a:buClr>
              <a:buSzPct val="100000"/>
              <a:buFont typeface="Times New Roman" pitchFamily="18" charset="0"/>
              <a:buNone/>
            </a:pPr>
            <a:r>
              <a:rPr lang="en-GB" sz="1400" dirty="0">
                <a:solidFill>
                  <a:prstClr val="black"/>
                </a:solidFill>
                <a:latin typeface="Arial Black" pitchFamily="34" charset="0"/>
                <a:ea typeface="ＭＳ Ｐゴシック" pitchFamily="-108" charset="-128"/>
                <a:cs typeface="Lucida Sans Unicode" pitchFamily="34" charset="0"/>
              </a:rPr>
              <a:t>AIS track</a:t>
            </a:r>
            <a:endParaRPr lang="en-GB" sz="1400" dirty="0">
              <a:solidFill>
                <a:prstClr val="white"/>
              </a:solidFill>
              <a:latin typeface="Arial" charset="0"/>
              <a:ea typeface="ＭＳ Ｐゴシック" pitchFamily="-108" charset="-128"/>
              <a:cs typeface="Lucida Sans Unicode" pitchFamily="34" charset="0"/>
            </a:endParaRPr>
          </a:p>
        </p:txBody>
      </p:sp>
      <p:sp>
        <p:nvSpPr>
          <p:cNvPr id="84" name="Text Box 12"/>
          <p:cNvSpPr txBox="1">
            <a:spLocks noChangeArrowheads="1"/>
          </p:cNvSpPr>
          <p:nvPr/>
        </p:nvSpPr>
        <p:spPr bwMode="auto">
          <a:xfrm>
            <a:off x="4365625" y="1859800"/>
            <a:ext cx="2124075" cy="326243"/>
          </a:xfrm>
          <a:prstGeom prst="rect">
            <a:avLst/>
          </a:prstGeom>
          <a:solidFill>
            <a:srgbClr val="FFC000"/>
          </a:solidFill>
          <a:ln w="6350">
            <a:solidFill>
              <a:schemeClr val="tx1"/>
            </a:solidFill>
            <a:miter lim="800000"/>
            <a:headEnd/>
            <a:tailEnd/>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5000"/>
              </a:lnSpc>
              <a:spcBef>
                <a:spcPct val="50000"/>
              </a:spcBef>
              <a:buClr>
                <a:srgbClr val="000000"/>
              </a:buClr>
              <a:buSzPct val="100000"/>
              <a:buFont typeface="Times New Roman" pitchFamily="18" charset="0"/>
              <a:buNone/>
            </a:pPr>
            <a:r>
              <a:rPr lang="en-GB" sz="1600" b="1">
                <a:solidFill>
                  <a:prstClr val="black"/>
                </a:solidFill>
                <a:latin typeface="Arial" charset="0"/>
                <a:ea typeface="ＭＳ Ｐゴシック" pitchFamily="-108" charset="-128"/>
                <a:cs typeface="Lucida Sans Unicode" pitchFamily="34" charset="0"/>
              </a:rPr>
              <a:t>Arrival (</a:t>
            </a:r>
            <a:r>
              <a:rPr lang="en-GB" sz="1200" b="1">
                <a:solidFill>
                  <a:prstClr val="black"/>
                </a:solidFill>
                <a:latin typeface="Arial" charset="0"/>
                <a:ea typeface="ＭＳ Ｐゴシック" pitchFamily="-108" charset="-128"/>
                <a:cs typeface="Lucida Sans Unicode" pitchFamily="34" charset="0"/>
              </a:rPr>
              <a:t>ATA</a:t>
            </a:r>
            <a:r>
              <a:rPr lang="en-GB" sz="1600" b="1">
                <a:solidFill>
                  <a:prstClr val="black"/>
                </a:solidFill>
                <a:latin typeface="Arial" charset="0"/>
                <a:ea typeface="ＭＳ Ｐゴシック" pitchFamily="-108" charset="-128"/>
                <a:cs typeface="Lucida Sans Unicode" pitchFamily="34" charset="0"/>
              </a:rPr>
              <a:t>)</a:t>
            </a:r>
          </a:p>
        </p:txBody>
      </p:sp>
      <p:sp>
        <p:nvSpPr>
          <p:cNvPr id="85" name="TextBox 2"/>
          <p:cNvSpPr txBox="1">
            <a:spLocks noChangeArrowheads="1"/>
          </p:cNvSpPr>
          <p:nvPr/>
        </p:nvSpPr>
        <p:spPr bwMode="auto">
          <a:xfrm>
            <a:off x="1738315" y="1461056"/>
            <a:ext cx="4872036"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fr-FR" sz="1800" b="1">
                <a:solidFill>
                  <a:prstClr val="black"/>
                </a:solidFill>
                <a:latin typeface="Calibri Light"/>
              </a:rPr>
              <a:t>PortPlus message</a:t>
            </a:r>
            <a:endParaRPr lang="en-IE" sz="1800" b="1">
              <a:solidFill>
                <a:prstClr val="black"/>
              </a:solidFill>
              <a:latin typeface="Calibri Light"/>
            </a:endParaRPr>
          </a:p>
        </p:txBody>
      </p:sp>
      <p:sp>
        <p:nvSpPr>
          <p:cNvPr id="86" name="AutoShape 41"/>
          <p:cNvSpPr>
            <a:spLocks noChangeArrowheads="1"/>
          </p:cNvSpPr>
          <p:nvPr/>
        </p:nvSpPr>
        <p:spPr bwMode="auto">
          <a:xfrm flipH="1" flipV="1">
            <a:off x="3515488" y="2809874"/>
            <a:ext cx="1293037" cy="139382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000" y="9329"/>
                </a:moveTo>
                <a:cubicBezTo>
                  <a:pt x="16695" y="8039"/>
                  <a:pt x="15994" y="6877"/>
                  <a:pt x="14997" y="6004"/>
                </a:cubicBezTo>
                <a:lnTo>
                  <a:pt x="17913" y="2673"/>
                </a:lnTo>
                <a:cubicBezTo>
                  <a:pt x="19603" y="4152"/>
                  <a:pt x="20789" y="6121"/>
                  <a:pt x="21308" y="8307"/>
                </a:cubicBezTo>
                <a:lnTo>
                  <a:pt x="23935" y="7684"/>
                </a:lnTo>
                <a:lnTo>
                  <a:pt x="20290" y="13599"/>
                </a:lnTo>
                <a:lnTo>
                  <a:pt x="14373" y="9952"/>
                </a:lnTo>
                <a:lnTo>
                  <a:pt x="17000" y="9329"/>
                </a:lnTo>
                <a:close/>
              </a:path>
            </a:pathLst>
          </a:custGeom>
          <a:solidFill>
            <a:srgbClr val="3399FF"/>
          </a:solidFill>
          <a:ln w="9525">
            <a:solidFill>
              <a:schemeClr val="tx1"/>
            </a:solidFill>
            <a:miter lim="800000"/>
            <a:headEnd/>
            <a:tailEnd/>
          </a:ln>
        </p:spPr>
        <p:txBody>
          <a:bodyPr rot="10800000" vert="eaVert" wrap="none" anchor="ctr"/>
          <a:lstStyle/>
          <a:p>
            <a:endParaRPr lang="en-IE">
              <a:solidFill>
                <a:prstClr val="black"/>
              </a:solidFill>
            </a:endParaRPr>
          </a:p>
        </p:txBody>
      </p:sp>
      <p:sp>
        <p:nvSpPr>
          <p:cNvPr id="87" name="Text Box 12"/>
          <p:cNvSpPr txBox="1">
            <a:spLocks noChangeArrowheads="1"/>
          </p:cNvSpPr>
          <p:nvPr/>
        </p:nvSpPr>
        <p:spPr bwMode="auto">
          <a:xfrm>
            <a:off x="4365625" y="2189468"/>
            <a:ext cx="2124075" cy="326243"/>
          </a:xfrm>
          <a:prstGeom prst="rect">
            <a:avLst/>
          </a:prstGeom>
          <a:solidFill>
            <a:srgbClr val="FFC000"/>
          </a:solidFill>
          <a:ln w="6350">
            <a:solidFill>
              <a:schemeClr val="tx1"/>
            </a:solidFill>
            <a:miter lim="800000"/>
            <a:headEnd/>
            <a:tailEnd/>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5000"/>
              </a:lnSpc>
              <a:spcBef>
                <a:spcPct val="50000"/>
              </a:spcBef>
              <a:buClr>
                <a:srgbClr val="000000"/>
              </a:buClr>
              <a:buSzPct val="100000"/>
              <a:buFont typeface="Times New Roman" pitchFamily="18" charset="0"/>
              <a:buNone/>
            </a:pPr>
            <a:r>
              <a:rPr lang="en-GB" sz="1600" b="1">
                <a:solidFill>
                  <a:prstClr val="black"/>
                </a:solidFill>
                <a:latin typeface="Arial" charset="0"/>
                <a:ea typeface="ＭＳ Ｐゴシック" pitchFamily="-108" charset="-128"/>
                <a:cs typeface="Lucida Sans Unicode" pitchFamily="34" charset="0"/>
              </a:rPr>
              <a:t>Departure (</a:t>
            </a:r>
            <a:r>
              <a:rPr lang="en-GB" sz="1200" b="1">
                <a:solidFill>
                  <a:prstClr val="black"/>
                </a:solidFill>
                <a:latin typeface="Arial" charset="0"/>
                <a:ea typeface="ＭＳ Ｐゴシック" pitchFamily="-108" charset="-128"/>
                <a:cs typeface="Lucida Sans Unicode" pitchFamily="34" charset="0"/>
              </a:rPr>
              <a:t>ATD</a:t>
            </a:r>
            <a:r>
              <a:rPr lang="en-GB" sz="1600" b="1">
                <a:solidFill>
                  <a:prstClr val="black"/>
                </a:solidFill>
                <a:latin typeface="Arial" charset="0"/>
                <a:ea typeface="ＭＳ Ｐゴシック" pitchFamily="-108" charset="-128"/>
                <a:cs typeface="Lucida Sans Unicode" pitchFamily="34" charset="0"/>
              </a:rPr>
              <a:t>)</a:t>
            </a:r>
          </a:p>
        </p:txBody>
      </p:sp>
      <p:sp>
        <p:nvSpPr>
          <p:cNvPr id="45" name="Text Box 12"/>
          <p:cNvSpPr txBox="1">
            <a:spLocks noChangeArrowheads="1"/>
          </p:cNvSpPr>
          <p:nvPr/>
        </p:nvSpPr>
        <p:spPr bwMode="auto">
          <a:xfrm>
            <a:off x="1781180" y="2790612"/>
            <a:ext cx="2297113" cy="326243"/>
          </a:xfrm>
          <a:prstGeom prst="rect">
            <a:avLst/>
          </a:prstGeom>
          <a:solidFill>
            <a:srgbClr val="FFC000"/>
          </a:solidFill>
          <a:ln w="6350">
            <a:solidFill>
              <a:schemeClr val="tx1"/>
            </a:solidFill>
            <a:miter lim="800000"/>
            <a:headEnd/>
            <a:tailEnd/>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5000"/>
              </a:lnSpc>
              <a:spcBef>
                <a:spcPct val="50000"/>
              </a:spcBef>
              <a:buClr>
                <a:srgbClr val="000000"/>
              </a:buClr>
              <a:buSzPct val="100000"/>
              <a:buFont typeface="Times New Roman" pitchFamily="18" charset="0"/>
              <a:buNone/>
            </a:pPr>
            <a:r>
              <a:rPr lang="en-GB" sz="1600" b="1" dirty="0">
                <a:solidFill>
                  <a:prstClr val="black"/>
                </a:solidFill>
                <a:latin typeface="Arial" charset="0"/>
                <a:ea typeface="ＭＳ Ｐゴシック" pitchFamily="-108" charset="-128"/>
                <a:cs typeface="Lucida Sans Unicode" pitchFamily="34" charset="0"/>
              </a:rPr>
              <a:t>Pre-arrival Waste</a:t>
            </a:r>
          </a:p>
        </p:txBody>
      </p:sp>
      <p:sp>
        <p:nvSpPr>
          <p:cNvPr id="46" name="Text Box 12"/>
          <p:cNvSpPr txBox="1">
            <a:spLocks noChangeArrowheads="1"/>
          </p:cNvSpPr>
          <p:nvPr/>
        </p:nvSpPr>
        <p:spPr bwMode="auto">
          <a:xfrm>
            <a:off x="4365625" y="2522781"/>
            <a:ext cx="2124075" cy="326243"/>
          </a:xfrm>
          <a:prstGeom prst="rect">
            <a:avLst/>
          </a:prstGeom>
          <a:solidFill>
            <a:srgbClr val="FFC000"/>
          </a:solidFill>
          <a:ln w="6350">
            <a:solidFill>
              <a:schemeClr val="tx1"/>
            </a:solidFill>
            <a:miter lim="800000"/>
            <a:headEnd/>
            <a:tailEnd/>
          </a:ln>
        </p:spPr>
        <p:txBody>
          <a:bodyPr wrap="square">
            <a:spAutoFit/>
          </a:bodyPr>
          <a:lstStyle>
            <a:defPPr>
              <a:defRPr lang="cs-CZ"/>
            </a:defPPr>
            <a:lvl1pPr eaLnBrk="0" hangingPunct="0">
              <a:lnSpc>
                <a:spcPct val="95000"/>
              </a:lnSpc>
              <a:spcBef>
                <a:spcPct val="50000"/>
              </a:spcBef>
              <a:buClr>
                <a:srgbClr val="000000"/>
              </a:buClr>
              <a:buSzPct val="100000"/>
              <a:buFont typeface="Times New Roman" pitchFamily="18" charset="0"/>
              <a:buNone/>
              <a:defRPr sz="1600" b="1">
                <a:solidFill>
                  <a:prstClr val="black"/>
                </a:solidFill>
                <a:latin typeface="Arial" charset="0"/>
                <a:ea typeface="ＭＳ Ｐゴシック" pitchFamily="-108" charset="-128"/>
                <a:cs typeface="Lucida Sans Unicode" pitchFamily="34" charset="0"/>
              </a:defRPr>
            </a:lvl1pPr>
            <a:lvl2pPr marL="742950" indent="-285750" eaLnBrk="0" hangingPunct="0">
              <a:defRPr sz="2400">
                <a:latin typeface="Times New Roman" pitchFamily="18" charset="0"/>
              </a:defRPr>
            </a:lvl2pPr>
            <a:lvl3pPr marL="1143000" indent="-228600" eaLnBrk="0" hangingPunct="0">
              <a:defRPr sz="2400">
                <a:latin typeface="Times New Roman" pitchFamily="18" charset="0"/>
              </a:defRPr>
            </a:lvl3pPr>
            <a:lvl4pPr marL="1600200" indent="-228600" eaLnBrk="0" hangingPunct="0">
              <a:defRPr sz="2400">
                <a:latin typeface="Times New Roman" pitchFamily="18" charset="0"/>
              </a:defRPr>
            </a:lvl4pPr>
            <a:lvl5pPr marL="2057400" indent="-228600" eaLnBrk="0" hangingPunct="0">
              <a:defRPr sz="2400">
                <a:latin typeface="Times New Roman" pitchFamily="18" charset="0"/>
              </a:defRPr>
            </a:lvl5pPr>
            <a:lvl6pPr marL="2514600" indent="-228600" eaLnBrk="0" fontAlgn="base" hangingPunct="0">
              <a:spcBef>
                <a:spcPct val="0"/>
              </a:spcBef>
              <a:spcAft>
                <a:spcPct val="0"/>
              </a:spcAft>
              <a:defRPr sz="2400">
                <a:latin typeface="Times New Roman" pitchFamily="18" charset="0"/>
              </a:defRPr>
            </a:lvl6pPr>
            <a:lvl7pPr marL="2971800" indent="-228600" eaLnBrk="0" fontAlgn="base" hangingPunct="0">
              <a:spcBef>
                <a:spcPct val="0"/>
              </a:spcBef>
              <a:spcAft>
                <a:spcPct val="0"/>
              </a:spcAft>
              <a:defRPr sz="2400">
                <a:latin typeface="Times New Roman" pitchFamily="18" charset="0"/>
              </a:defRPr>
            </a:lvl7pPr>
            <a:lvl8pPr marL="3429000" indent="-228600" eaLnBrk="0" fontAlgn="base" hangingPunct="0">
              <a:spcBef>
                <a:spcPct val="0"/>
              </a:spcBef>
              <a:spcAft>
                <a:spcPct val="0"/>
              </a:spcAft>
              <a:defRPr sz="2400">
                <a:latin typeface="Times New Roman" pitchFamily="18" charset="0"/>
              </a:defRPr>
            </a:lvl8pPr>
            <a:lvl9pPr marL="3886200" indent="-228600" eaLnBrk="0" fontAlgn="base" hangingPunct="0">
              <a:spcBef>
                <a:spcPct val="0"/>
              </a:spcBef>
              <a:spcAft>
                <a:spcPct val="0"/>
              </a:spcAft>
              <a:defRPr sz="2400">
                <a:latin typeface="Times New Roman" pitchFamily="18" charset="0"/>
              </a:defRPr>
            </a:lvl9pPr>
          </a:lstStyle>
          <a:p>
            <a:r>
              <a:rPr lang="en-GB" dirty="0"/>
              <a:t>Pre-arrival Security</a:t>
            </a:r>
          </a:p>
        </p:txBody>
      </p:sp>
      <p:sp>
        <p:nvSpPr>
          <p:cNvPr id="88" name="Text Box 13"/>
          <p:cNvSpPr txBox="1">
            <a:spLocks noChangeArrowheads="1"/>
          </p:cNvSpPr>
          <p:nvPr/>
        </p:nvSpPr>
        <p:spPr bwMode="auto">
          <a:xfrm>
            <a:off x="7269840" y="2262031"/>
            <a:ext cx="1676641" cy="861774"/>
          </a:xfrm>
          <a:prstGeom prst="rect">
            <a:avLst/>
          </a:prstGeom>
          <a:solidFill>
            <a:srgbClr val="FFC000"/>
          </a:solidFill>
          <a:ln w="6350">
            <a:solidFill>
              <a:schemeClr val="tx1"/>
            </a:solidFill>
            <a:miter lim="800000"/>
            <a:headEnd/>
            <a:tailEnd/>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5000"/>
              </a:lnSpc>
              <a:spcBef>
                <a:spcPct val="50000"/>
              </a:spcBef>
              <a:buClr>
                <a:srgbClr val="000000"/>
              </a:buClr>
              <a:buSzPct val="100000"/>
              <a:buFont typeface="Times New Roman" pitchFamily="18" charset="0"/>
              <a:buNone/>
            </a:pPr>
            <a:r>
              <a:rPr lang="en-GB" sz="1600" b="1" dirty="0">
                <a:solidFill>
                  <a:prstClr val="black"/>
                </a:solidFill>
                <a:latin typeface="Arial" charset="0"/>
                <a:ea typeface="ＭＳ Ｐゴシック" pitchFamily="-108" charset="-128"/>
                <a:cs typeface="Lucida Sans Unicode" pitchFamily="34" charset="0"/>
              </a:rPr>
              <a:t>Exemptions for</a:t>
            </a:r>
          </a:p>
          <a:p>
            <a:pPr>
              <a:lnSpc>
                <a:spcPct val="95000"/>
              </a:lnSpc>
              <a:spcBef>
                <a:spcPct val="50000"/>
              </a:spcBef>
              <a:buClr>
                <a:srgbClr val="000000"/>
              </a:buClr>
              <a:buSzPct val="100000"/>
              <a:buFont typeface="Times New Roman" pitchFamily="18" charset="0"/>
              <a:buNone/>
            </a:pPr>
            <a:r>
              <a:rPr lang="fr-FR" sz="1200" b="1" dirty="0">
                <a:solidFill>
                  <a:prstClr val="black"/>
                </a:solidFill>
                <a:latin typeface="Arial" charset="0"/>
                <a:ea typeface="ＭＳ Ｐゴシック" pitchFamily="-108" charset="-128"/>
                <a:cs typeface="Lucida Sans Unicode" pitchFamily="34" charset="0"/>
              </a:rPr>
              <a:t>24h </a:t>
            </a:r>
            <a:r>
              <a:rPr lang="fr-FR" sz="1200" b="1" dirty="0" err="1">
                <a:solidFill>
                  <a:prstClr val="black"/>
                </a:solidFill>
                <a:latin typeface="Arial" charset="0"/>
                <a:ea typeface="ＭＳ Ｐゴシック" pitchFamily="-108" charset="-128"/>
                <a:cs typeface="Lucida Sans Unicode" pitchFamily="34" charset="0"/>
              </a:rPr>
              <a:t>Pre-arrival</a:t>
            </a:r>
            <a:endParaRPr lang="fr-FR" sz="1200" b="1" dirty="0">
              <a:solidFill>
                <a:prstClr val="black"/>
              </a:solidFill>
              <a:latin typeface="Arial" charset="0"/>
              <a:ea typeface="ＭＳ Ｐゴシック" pitchFamily="-108" charset="-128"/>
              <a:cs typeface="Lucida Sans Unicode" pitchFamily="34" charset="0"/>
            </a:endParaRPr>
          </a:p>
          <a:p>
            <a:pPr>
              <a:lnSpc>
                <a:spcPct val="95000"/>
              </a:lnSpc>
              <a:spcBef>
                <a:spcPct val="50000"/>
              </a:spcBef>
              <a:buClr>
                <a:srgbClr val="000000"/>
              </a:buClr>
              <a:buSzPct val="100000"/>
              <a:buFont typeface="Times New Roman" pitchFamily="18" charset="0"/>
              <a:buNone/>
            </a:pPr>
            <a:r>
              <a:rPr lang="fr-FR" sz="1200" b="1" dirty="0" err="1">
                <a:solidFill>
                  <a:prstClr val="black"/>
                </a:solidFill>
                <a:latin typeface="Arial" charset="0"/>
                <a:ea typeface="ＭＳ Ｐゴシック" pitchFamily="-108" charset="-128"/>
                <a:cs typeface="Lucida Sans Unicode" pitchFamily="34" charset="0"/>
              </a:rPr>
              <a:t>Hazmat</a:t>
            </a:r>
            <a:endParaRPr lang="fr-FR" sz="1200" b="1" dirty="0">
              <a:solidFill>
                <a:prstClr val="black"/>
              </a:solidFill>
              <a:latin typeface="Arial" charset="0"/>
              <a:ea typeface="ＭＳ Ｐゴシック" pitchFamily="-108" charset="-128"/>
              <a:cs typeface="Lucida Sans Unicode" pitchFamily="34" charset="0"/>
            </a:endParaRPr>
          </a:p>
        </p:txBody>
      </p:sp>
      <p:sp>
        <p:nvSpPr>
          <p:cNvPr id="90" name="Text Box 13"/>
          <p:cNvSpPr txBox="1">
            <a:spLocks noChangeArrowheads="1"/>
          </p:cNvSpPr>
          <p:nvPr/>
        </p:nvSpPr>
        <p:spPr bwMode="auto">
          <a:xfrm>
            <a:off x="7269837" y="3137985"/>
            <a:ext cx="1676641" cy="535531"/>
          </a:xfrm>
          <a:prstGeom prst="rect">
            <a:avLst/>
          </a:prstGeom>
          <a:solidFill>
            <a:srgbClr val="FFC000"/>
          </a:solidFill>
          <a:ln w="6350">
            <a:solidFill>
              <a:schemeClr val="tx1"/>
            </a:solidFill>
            <a:miter lim="800000"/>
            <a:headEnd/>
            <a:tailEnd/>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5000"/>
              </a:lnSpc>
              <a:spcBef>
                <a:spcPct val="50000"/>
              </a:spcBef>
              <a:buClr>
                <a:srgbClr val="000000"/>
              </a:buClr>
              <a:buSzPct val="100000"/>
              <a:buFont typeface="Times New Roman" pitchFamily="18" charset="0"/>
              <a:buNone/>
            </a:pPr>
            <a:r>
              <a:rPr lang="fr-FR" sz="1200" b="1" dirty="0">
                <a:solidFill>
                  <a:prstClr val="black"/>
                </a:solidFill>
                <a:latin typeface="Arial" charset="0"/>
                <a:ea typeface="ＭＳ Ｐゴシック" pitchFamily="-108" charset="-128"/>
                <a:cs typeface="Lucida Sans Unicode" pitchFamily="34" charset="0"/>
              </a:rPr>
              <a:t>Waste</a:t>
            </a:r>
          </a:p>
          <a:p>
            <a:pPr>
              <a:lnSpc>
                <a:spcPct val="95000"/>
              </a:lnSpc>
              <a:spcBef>
                <a:spcPct val="50000"/>
              </a:spcBef>
              <a:buClr>
                <a:srgbClr val="000000"/>
              </a:buClr>
              <a:buSzPct val="100000"/>
              <a:buFont typeface="Times New Roman" pitchFamily="18" charset="0"/>
              <a:buNone/>
            </a:pPr>
            <a:r>
              <a:rPr lang="fr-FR" sz="1200" b="1" dirty="0">
                <a:solidFill>
                  <a:prstClr val="black"/>
                </a:solidFill>
                <a:latin typeface="Arial" charset="0"/>
                <a:ea typeface="ＭＳ Ｐゴシック" pitchFamily="-108" charset="-128"/>
                <a:cs typeface="Lucida Sans Unicode" pitchFamily="34" charset="0"/>
              </a:rPr>
              <a:t>Security</a:t>
            </a:r>
          </a:p>
        </p:txBody>
      </p:sp>
      <p:sp>
        <p:nvSpPr>
          <p:cNvPr id="91" name="Text Box 13"/>
          <p:cNvSpPr txBox="1">
            <a:spLocks noChangeArrowheads="1"/>
          </p:cNvSpPr>
          <p:nvPr/>
        </p:nvSpPr>
        <p:spPr bwMode="auto">
          <a:xfrm>
            <a:off x="395288" y="5787838"/>
            <a:ext cx="2030413" cy="267766"/>
          </a:xfrm>
          <a:prstGeom prst="rect">
            <a:avLst/>
          </a:prstGeom>
          <a:solidFill>
            <a:srgbClr val="FFC000"/>
          </a:solidFill>
          <a:ln w="6350">
            <a:solidFill>
              <a:schemeClr val="tx1"/>
            </a:solidFill>
            <a:miter lim="800000"/>
            <a:headEnd/>
            <a:tailEnd/>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5000"/>
              </a:lnSpc>
              <a:spcBef>
                <a:spcPct val="50000"/>
              </a:spcBef>
              <a:buClr>
                <a:srgbClr val="000000"/>
              </a:buClr>
              <a:buSzPct val="100000"/>
              <a:buFont typeface="Times New Roman" pitchFamily="18" charset="0"/>
              <a:buNone/>
            </a:pPr>
            <a:r>
              <a:rPr lang="fr-FR" sz="1200" b="1">
                <a:solidFill>
                  <a:prstClr val="black"/>
                </a:solidFill>
                <a:latin typeface="Arial" charset="0"/>
                <a:ea typeface="ＭＳ Ｐゴシック" pitchFamily="-108" charset="-128"/>
                <a:cs typeface="Lucida Sans Unicode" pitchFamily="34" charset="0"/>
              </a:rPr>
              <a:t>MRS type etc.</a:t>
            </a:r>
          </a:p>
        </p:txBody>
      </p:sp>
      <p:pic>
        <p:nvPicPr>
          <p:cNvPr id="111" name="Picture 20" descr="P:\Information and Communication\Artwork\Infographics\Marco Groppelli\Pictograms library\Cargo ship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4196" y="3930464"/>
            <a:ext cx="3002251" cy="803135"/>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3" descr="P:\Information and Communication\Artwork\Infographics\Marco Groppelli\Pictograms library\Crane - Harbou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02" y="2500076"/>
            <a:ext cx="974852" cy="672823"/>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21" descr="P:\Information and Communication\Artwork\Infographics\Marco Groppelli\Pictograms library\Bulk shi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873" y="2965968"/>
            <a:ext cx="984814" cy="150887"/>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3" descr="P:\Information and Communication\Artwork\Infographics\Marco Groppelli\Pictograms library\Crane - Harbou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4570" y="5495001"/>
            <a:ext cx="974852" cy="672823"/>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21" descr="P:\Information and Communication\Artwork\Infographics\Marco Groppelli\Pictograms library\Bulk shi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4041" y="5960893"/>
            <a:ext cx="984814" cy="150887"/>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5" descr="P:\Information and Communication\Artwork\Infographics\Marco Groppelli\Pictograms library\Search and rescue coordination centr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65791" y="3752867"/>
            <a:ext cx="1436879" cy="1139486"/>
          </a:xfrm>
          <a:prstGeom prst="rect">
            <a:avLst/>
          </a:prstGeom>
          <a:noFill/>
          <a:extLst>
            <a:ext uri="{909E8E84-426E-40DD-AFC4-6F175D3DCCD1}">
              <a14:hiddenFill xmlns:a14="http://schemas.microsoft.com/office/drawing/2010/main">
                <a:solidFill>
                  <a:srgbClr val="FFFFFF"/>
                </a:solidFill>
              </a14:hiddenFill>
            </a:ext>
          </a:extLst>
        </p:spPr>
      </p:pic>
      <p:sp>
        <p:nvSpPr>
          <p:cNvPr id="36" name="Text Box 12">
            <a:extLst>
              <a:ext uri="{FF2B5EF4-FFF2-40B4-BE49-F238E27FC236}">
                <a16:creationId xmlns:a16="http://schemas.microsoft.com/office/drawing/2014/main" id="{852CCBEC-E01E-4B0B-819A-2B4B1D616570}"/>
              </a:ext>
            </a:extLst>
          </p:cNvPr>
          <p:cNvSpPr txBox="1">
            <a:spLocks noChangeArrowheads="1"/>
          </p:cNvSpPr>
          <p:nvPr/>
        </p:nvSpPr>
        <p:spPr bwMode="auto">
          <a:xfrm>
            <a:off x="4365625" y="2869481"/>
            <a:ext cx="2124075" cy="326243"/>
          </a:xfrm>
          <a:prstGeom prst="rect">
            <a:avLst/>
          </a:prstGeom>
          <a:solidFill>
            <a:srgbClr val="FFC000"/>
          </a:solidFill>
          <a:ln w="6350">
            <a:solidFill>
              <a:schemeClr val="tx1"/>
            </a:solidFill>
            <a:miter lim="800000"/>
            <a:headEnd/>
            <a:tailEnd/>
          </a:ln>
        </p:spPr>
        <p:txBody>
          <a:bodyPr wrap="square">
            <a:spAutoFit/>
          </a:bodyPr>
          <a:lstStyle>
            <a:defPPr>
              <a:defRPr lang="cs-CZ"/>
            </a:defPPr>
            <a:lvl1pPr eaLnBrk="0" hangingPunct="0">
              <a:lnSpc>
                <a:spcPct val="95000"/>
              </a:lnSpc>
              <a:spcBef>
                <a:spcPct val="50000"/>
              </a:spcBef>
              <a:buClr>
                <a:srgbClr val="000000"/>
              </a:buClr>
              <a:buSzPct val="100000"/>
              <a:buFont typeface="Times New Roman" pitchFamily="18" charset="0"/>
              <a:buNone/>
              <a:defRPr sz="1600" b="1">
                <a:solidFill>
                  <a:prstClr val="black"/>
                </a:solidFill>
                <a:latin typeface="Arial" charset="0"/>
                <a:ea typeface="ＭＳ Ｐゴシック" pitchFamily="-108" charset="-128"/>
                <a:cs typeface="Lucida Sans Unicode" pitchFamily="34" charset="0"/>
              </a:defRPr>
            </a:lvl1pPr>
            <a:lvl2pPr marL="742950" indent="-285750" eaLnBrk="0" hangingPunct="0">
              <a:defRPr sz="2400">
                <a:latin typeface="Times New Roman" pitchFamily="18" charset="0"/>
              </a:defRPr>
            </a:lvl2pPr>
            <a:lvl3pPr marL="1143000" indent="-228600" eaLnBrk="0" hangingPunct="0">
              <a:defRPr sz="2400">
                <a:latin typeface="Times New Roman" pitchFamily="18" charset="0"/>
              </a:defRPr>
            </a:lvl3pPr>
            <a:lvl4pPr marL="1600200" indent="-228600" eaLnBrk="0" hangingPunct="0">
              <a:defRPr sz="2400">
                <a:latin typeface="Times New Roman" pitchFamily="18" charset="0"/>
              </a:defRPr>
            </a:lvl4pPr>
            <a:lvl5pPr marL="2057400" indent="-228600" eaLnBrk="0" hangingPunct="0">
              <a:defRPr sz="2400">
                <a:latin typeface="Times New Roman" pitchFamily="18" charset="0"/>
              </a:defRPr>
            </a:lvl5pPr>
            <a:lvl6pPr marL="2514600" indent="-228600" eaLnBrk="0" fontAlgn="base" hangingPunct="0">
              <a:spcBef>
                <a:spcPct val="0"/>
              </a:spcBef>
              <a:spcAft>
                <a:spcPct val="0"/>
              </a:spcAft>
              <a:defRPr sz="2400">
                <a:latin typeface="Times New Roman" pitchFamily="18" charset="0"/>
              </a:defRPr>
            </a:lvl6pPr>
            <a:lvl7pPr marL="2971800" indent="-228600" eaLnBrk="0" fontAlgn="base" hangingPunct="0">
              <a:spcBef>
                <a:spcPct val="0"/>
              </a:spcBef>
              <a:spcAft>
                <a:spcPct val="0"/>
              </a:spcAft>
              <a:defRPr sz="2400">
                <a:latin typeface="Times New Roman" pitchFamily="18" charset="0"/>
              </a:defRPr>
            </a:lvl7pPr>
            <a:lvl8pPr marL="3429000" indent="-228600" eaLnBrk="0" fontAlgn="base" hangingPunct="0">
              <a:spcBef>
                <a:spcPct val="0"/>
              </a:spcBef>
              <a:spcAft>
                <a:spcPct val="0"/>
              </a:spcAft>
              <a:defRPr sz="2400">
                <a:latin typeface="Times New Roman" pitchFamily="18" charset="0"/>
              </a:defRPr>
            </a:lvl8pPr>
            <a:lvl9pPr marL="3886200" indent="-228600" eaLnBrk="0" fontAlgn="base" hangingPunct="0">
              <a:spcBef>
                <a:spcPct val="0"/>
              </a:spcBef>
              <a:spcAft>
                <a:spcPct val="0"/>
              </a:spcAft>
              <a:defRPr sz="2400">
                <a:latin typeface="Times New Roman" pitchFamily="18" charset="0"/>
              </a:defRPr>
            </a:lvl9pPr>
          </a:lstStyle>
          <a:p>
            <a:r>
              <a:rPr lang="en-GB" dirty="0"/>
              <a:t>Bunkers</a:t>
            </a:r>
          </a:p>
        </p:txBody>
      </p:sp>
    </p:spTree>
    <p:extLst>
      <p:ext uri="{BB962C8B-B14F-4D97-AF65-F5344CB8AC3E}">
        <p14:creationId xmlns:p14="http://schemas.microsoft.com/office/powerpoint/2010/main" val="39927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animEffect transition="in" filter="wipe(left)">
                                      <p:cBhvr>
                                        <p:cTn id="9" dur="2000"/>
                                        <p:tgtEl>
                                          <p:spTgt spid="7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cBhvr additive="base">
                                        <p:cTn id="14" dur="500" fill="hold"/>
                                        <p:tgtEl>
                                          <p:spTgt spid="47"/>
                                        </p:tgtEl>
                                        <p:attrNameLst>
                                          <p:attrName>ppt_x</p:attrName>
                                        </p:attrNameLst>
                                      </p:cBhvr>
                                      <p:tavLst>
                                        <p:tav tm="0">
                                          <p:val>
                                            <p:strVal val="#ppt_x"/>
                                          </p:val>
                                        </p:tav>
                                        <p:tav tm="100000">
                                          <p:val>
                                            <p:strVal val="#ppt_x"/>
                                          </p:val>
                                        </p:tav>
                                      </p:tavLst>
                                    </p:anim>
                                    <p:anim calcmode="lin" valueType="num">
                                      <p:cBhvr additive="base">
                                        <p:cTn id="15" dur="500" fill="hold"/>
                                        <p:tgtEl>
                                          <p:spTgt spid="47"/>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54"/>
                                        </p:tgtEl>
                                        <p:attrNameLst>
                                          <p:attrName>style.visibility</p:attrName>
                                        </p:attrNameLst>
                                      </p:cBhvr>
                                      <p:to>
                                        <p:strVal val="visible"/>
                                      </p:to>
                                    </p:set>
                                    <p:anim calcmode="lin" valueType="num">
                                      <p:cBhvr additive="base">
                                        <p:cTn id="18" dur="500" fill="hold"/>
                                        <p:tgtEl>
                                          <p:spTgt spid="54"/>
                                        </p:tgtEl>
                                        <p:attrNameLst>
                                          <p:attrName>ppt_x</p:attrName>
                                        </p:attrNameLst>
                                      </p:cBhvr>
                                      <p:tavLst>
                                        <p:tav tm="0">
                                          <p:val>
                                            <p:strVal val="#ppt_x"/>
                                          </p:val>
                                        </p:tav>
                                        <p:tav tm="100000">
                                          <p:val>
                                            <p:strVal val="#ppt_x"/>
                                          </p:val>
                                        </p:tav>
                                      </p:tavLst>
                                    </p:anim>
                                    <p:anim calcmode="lin" valueType="num">
                                      <p:cBhvr additive="base">
                                        <p:cTn id="19" dur="500" fill="hold"/>
                                        <p:tgtEl>
                                          <p:spTgt spid="54"/>
                                        </p:tgtEl>
                                        <p:attrNameLst>
                                          <p:attrName>ppt_y</p:attrName>
                                        </p:attrNameLst>
                                      </p:cBhvr>
                                      <p:tavLst>
                                        <p:tav tm="0">
                                          <p:val>
                                            <p:strVal val="1+#ppt_h/2"/>
                                          </p:val>
                                        </p:tav>
                                        <p:tav tm="100000">
                                          <p:val>
                                            <p:strVal val="#ppt_y"/>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fade">
                                      <p:cBhvr>
                                        <p:cTn id="22" dur="500"/>
                                        <p:tgtEl>
                                          <p:spTgt spid="86"/>
                                        </p:tgtEl>
                                      </p:cBhvr>
                                    </p:animEffect>
                                  </p:childTnLst>
                                </p:cTn>
                              </p:par>
                              <p:par>
                                <p:cTn id="23" presetID="2" presetClass="entr" presetSubtype="4"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anim calcmode="lin" valueType="num">
                                      <p:cBhvr additive="base">
                                        <p:cTn id="25" dur="500" fill="hold"/>
                                        <p:tgtEl>
                                          <p:spTgt spid="52"/>
                                        </p:tgtEl>
                                        <p:attrNameLst>
                                          <p:attrName>ppt_x</p:attrName>
                                        </p:attrNameLst>
                                      </p:cBhvr>
                                      <p:tavLst>
                                        <p:tav tm="0">
                                          <p:val>
                                            <p:strVal val="#ppt_x"/>
                                          </p:val>
                                        </p:tav>
                                        <p:tav tm="100000">
                                          <p:val>
                                            <p:strVal val="#ppt_x"/>
                                          </p:val>
                                        </p:tav>
                                      </p:tavLst>
                                    </p:anim>
                                    <p:anim calcmode="lin" valueType="num">
                                      <p:cBhvr additive="base">
                                        <p:cTn id="26" dur="500" fill="hold"/>
                                        <p:tgtEl>
                                          <p:spTgt spid="52"/>
                                        </p:tgtEl>
                                        <p:attrNameLst>
                                          <p:attrName>ppt_y</p:attrName>
                                        </p:attrNameLst>
                                      </p:cBhvr>
                                      <p:tavLst>
                                        <p:tav tm="0">
                                          <p:val>
                                            <p:strVal val="1+#ppt_h/2"/>
                                          </p:val>
                                        </p:tav>
                                        <p:tav tm="100000">
                                          <p:val>
                                            <p:strVal val="#ppt_y"/>
                                          </p:val>
                                        </p:tav>
                                      </p:tavLst>
                                    </p:anim>
                                  </p:childTnLst>
                                </p:cTn>
                              </p:par>
                              <p:par>
                                <p:cTn id="27" presetID="1" presetClass="entr" presetSubtype="0" fill="hold" grpId="0" nodeType="withEffect">
                                  <p:stCondLst>
                                    <p:cond delay="0"/>
                                  </p:stCondLst>
                                  <p:childTnLst>
                                    <p:set>
                                      <p:cBhvr>
                                        <p:cTn id="28" dur="1" fill="hold">
                                          <p:stCondLst>
                                            <p:cond delay="0"/>
                                          </p:stCondLst>
                                        </p:cTn>
                                        <p:tgtEl>
                                          <p:spTgt spid="80"/>
                                        </p:tgtEl>
                                        <p:attrNameLst>
                                          <p:attrName>style.visibility</p:attrName>
                                        </p:attrNameLst>
                                      </p:cBhvr>
                                      <p:to>
                                        <p:strVal val="visible"/>
                                      </p:to>
                                    </p:set>
                                  </p:childTnLst>
                                </p:cTn>
                              </p:par>
                              <p:par>
                                <p:cTn id="29" presetID="2" presetClass="entr" presetSubtype="4" fill="hold" grpId="0" nodeType="withEffect">
                                  <p:stCondLst>
                                    <p:cond delay="0"/>
                                  </p:stCondLst>
                                  <p:childTnLst>
                                    <p:set>
                                      <p:cBhvr>
                                        <p:cTn id="30" dur="1" fill="hold">
                                          <p:stCondLst>
                                            <p:cond delay="0"/>
                                          </p:stCondLst>
                                        </p:cTn>
                                        <p:tgtEl>
                                          <p:spTgt spid="84"/>
                                        </p:tgtEl>
                                        <p:attrNameLst>
                                          <p:attrName>style.visibility</p:attrName>
                                        </p:attrNameLst>
                                      </p:cBhvr>
                                      <p:to>
                                        <p:strVal val="visible"/>
                                      </p:to>
                                    </p:set>
                                    <p:anim calcmode="lin" valueType="num">
                                      <p:cBhvr additive="base">
                                        <p:cTn id="31" dur="500" fill="hold"/>
                                        <p:tgtEl>
                                          <p:spTgt spid="84"/>
                                        </p:tgtEl>
                                        <p:attrNameLst>
                                          <p:attrName>ppt_x</p:attrName>
                                        </p:attrNameLst>
                                      </p:cBhvr>
                                      <p:tavLst>
                                        <p:tav tm="0">
                                          <p:val>
                                            <p:strVal val="#ppt_x"/>
                                          </p:val>
                                        </p:tav>
                                        <p:tav tm="100000">
                                          <p:val>
                                            <p:strVal val="#ppt_x"/>
                                          </p:val>
                                        </p:tav>
                                      </p:tavLst>
                                    </p:anim>
                                    <p:anim calcmode="lin" valueType="num">
                                      <p:cBhvr additive="base">
                                        <p:cTn id="32" dur="500" fill="hold"/>
                                        <p:tgtEl>
                                          <p:spTgt spid="8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7"/>
                                        </p:tgtEl>
                                        <p:attrNameLst>
                                          <p:attrName>style.visibility</p:attrName>
                                        </p:attrNameLst>
                                      </p:cBhvr>
                                      <p:to>
                                        <p:strVal val="visible"/>
                                      </p:to>
                                    </p:set>
                                    <p:anim calcmode="lin" valueType="num">
                                      <p:cBhvr additive="base">
                                        <p:cTn id="35" dur="500" fill="hold"/>
                                        <p:tgtEl>
                                          <p:spTgt spid="87"/>
                                        </p:tgtEl>
                                        <p:attrNameLst>
                                          <p:attrName>ppt_x</p:attrName>
                                        </p:attrNameLst>
                                      </p:cBhvr>
                                      <p:tavLst>
                                        <p:tav tm="0">
                                          <p:val>
                                            <p:strVal val="#ppt_x"/>
                                          </p:val>
                                        </p:tav>
                                        <p:tav tm="100000">
                                          <p:val>
                                            <p:strVal val="#ppt_x"/>
                                          </p:val>
                                        </p:tav>
                                      </p:tavLst>
                                    </p:anim>
                                    <p:anim calcmode="lin" valueType="num">
                                      <p:cBhvr additive="base">
                                        <p:cTn id="36" dur="500" fill="hold"/>
                                        <p:tgtEl>
                                          <p:spTgt spid="87"/>
                                        </p:tgtEl>
                                        <p:attrNameLst>
                                          <p:attrName>ppt_y</p:attrName>
                                        </p:attrNameLst>
                                      </p:cBhvr>
                                      <p:tavLst>
                                        <p:tav tm="0">
                                          <p:val>
                                            <p:strVal val="1+#ppt_h/2"/>
                                          </p:val>
                                        </p:tav>
                                        <p:tav tm="100000">
                                          <p:val>
                                            <p:strVal val="#ppt_y"/>
                                          </p:val>
                                        </p:tav>
                                      </p:tavLst>
                                    </p:anim>
                                  </p:childTnLst>
                                </p:cTn>
                              </p:par>
                              <p:par>
                                <p:cTn id="37" presetID="14" presetClass="entr" presetSubtype="10" fill="hold" grpId="0" nodeType="withEffect">
                                  <p:stCondLst>
                                    <p:cond delay="0"/>
                                  </p:stCondLst>
                                  <p:childTnLst>
                                    <p:set>
                                      <p:cBhvr>
                                        <p:cTn id="38" dur="1" fill="hold">
                                          <p:stCondLst>
                                            <p:cond delay="0"/>
                                          </p:stCondLst>
                                        </p:cTn>
                                        <p:tgtEl>
                                          <p:spTgt spid="85"/>
                                        </p:tgtEl>
                                        <p:attrNameLst>
                                          <p:attrName>style.visibility</p:attrName>
                                        </p:attrNameLst>
                                      </p:cBhvr>
                                      <p:to>
                                        <p:strVal val="visible"/>
                                      </p:to>
                                    </p:set>
                                    <p:animEffect transition="in" filter="randombar(horizontal)">
                                      <p:cBhvr>
                                        <p:cTn id="39" dur="500"/>
                                        <p:tgtEl>
                                          <p:spTgt spid="85"/>
                                        </p:tgtEl>
                                      </p:cBhvr>
                                    </p:animEffect>
                                  </p:childTnLst>
                                </p:cTn>
                              </p:par>
                              <p:par>
                                <p:cTn id="40" presetID="26" presetClass="emph" presetSubtype="0" repeatCount="5000" fill="hold" grpId="1" nodeType="withEffect">
                                  <p:stCondLst>
                                    <p:cond delay="0"/>
                                  </p:stCondLst>
                                  <p:childTnLst>
                                    <p:animEffect transition="out" filter="fade">
                                      <p:cBhvr>
                                        <p:cTn id="41" dur="500" tmFilter="0, 0; .2, .5; .8, .5; 1, 0"/>
                                        <p:tgtEl>
                                          <p:spTgt spid="85"/>
                                        </p:tgtEl>
                                      </p:cBhvr>
                                    </p:animEffect>
                                    <p:animScale>
                                      <p:cBhvr>
                                        <p:cTn id="42" dur="250" autoRev="1" fill="hold"/>
                                        <p:tgtEl>
                                          <p:spTgt spid="85"/>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1"/>
                                        </p:tgtEl>
                                        <p:attrNameLst>
                                          <p:attrName>style.visibility</p:attrName>
                                        </p:attrNameLst>
                                      </p:cBhvr>
                                      <p:to>
                                        <p:strVal val="visible"/>
                                      </p:to>
                                    </p:set>
                                  </p:childTnLst>
                                </p:cTn>
                              </p:par>
                              <p:par>
                                <p:cTn id="47" presetID="2" presetClass="entr" presetSubtype="4" fill="hold" grpId="0" nodeType="withEffect">
                                  <p:stCondLst>
                                    <p:cond delay="0"/>
                                  </p:stCondLst>
                                  <p:childTnLst>
                                    <p:set>
                                      <p:cBhvr>
                                        <p:cTn id="48" dur="1" fill="hold">
                                          <p:stCondLst>
                                            <p:cond delay="0"/>
                                          </p:stCondLst>
                                        </p:cTn>
                                        <p:tgtEl>
                                          <p:spTgt spid="53"/>
                                        </p:tgtEl>
                                        <p:attrNameLst>
                                          <p:attrName>style.visibility</p:attrName>
                                        </p:attrNameLst>
                                      </p:cBhvr>
                                      <p:to>
                                        <p:strVal val="visible"/>
                                      </p:to>
                                    </p:set>
                                    <p:anim calcmode="lin" valueType="num">
                                      <p:cBhvr additive="base">
                                        <p:cTn id="49" dur="500" fill="hold"/>
                                        <p:tgtEl>
                                          <p:spTgt spid="53"/>
                                        </p:tgtEl>
                                        <p:attrNameLst>
                                          <p:attrName>ppt_x</p:attrName>
                                        </p:attrNameLst>
                                      </p:cBhvr>
                                      <p:tavLst>
                                        <p:tav tm="0">
                                          <p:val>
                                            <p:strVal val="#ppt_x"/>
                                          </p:val>
                                        </p:tav>
                                        <p:tav tm="100000">
                                          <p:val>
                                            <p:strVal val="#ppt_x"/>
                                          </p:val>
                                        </p:tav>
                                      </p:tavLst>
                                    </p:anim>
                                    <p:anim calcmode="lin" valueType="num">
                                      <p:cBhvr additive="base">
                                        <p:cTn id="50" dur="500" fill="hold"/>
                                        <p:tgtEl>
                                          <p:spTgt spid="53"/>
                                        </p:tgtEl>
                                        <p:attrNameLst>
                                          <p:attrName>ppt_y</p:attrName>
                                        </p:attrNameLst>
                                      </p:cBhvr>
                                      <p:tavLst>
                                        <p:tav tm="0">
                                          <p:val>
                                            <p:strVal val="1+#ppt_h/2"/>
                                          </p:val>
                                        </p:tav>
                                        <p:tav tm="100000">
                                          <p:val>
                                            <p:strVal val="#ppt_y"/>
                                          </p:val>
                                        </p:tav>
                                      </p:tavLst>
                                    </p:anim>
                                  </p:childTnLst>
                                </p:cTn>
                              </p:par>
                              <p:par>
                                <p:cTn id="51" presetID="10" presetClass="entr" presetSubtype="0" fill="hold" grpId="0" nodeType="withEffect">
                                  <p:stCondLst>
                                    <p:cond delay="0"/>
                                  </p:stCondLst>
                                  <p:childTnLst>
                                    <p:set>
                                      <p:cBhvr>
                                        <p:cTn id="52" dur="1" fill="hold">
                                          <p:stCondLst>
                                            <p:cond delay="0"/>
                                          </p:stCondLst>
                                        </p:cTn>
                                        <p:tgtEl>
                                          <p:spTgt spid="74"/>
                                        </p:tgtEl>
                                        <p:attrNameLst>
                                          <p:attrName>style.visibility</p:attrName>
                                        </p:attrNameLst>
                                      </p:cBhvr>
                                      <p:to>
                                        <p:strVal val="visible"/>
                                      </p:to>
                                    </p:set>
                                    <p:animEffect transition="in" filter="fade">
                                      <p:cBhvr>
                                        <p:cTn id="53" dur="500"/>
                                        <p:tgtEl>
                                          <p:spTgt spid="7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500"/>
                                        <p:tgtEl>
                                          <p:spTgt spid="83"/>
                                        </p:tgtEl>
                                      </p:cBhvr>
                                    </p:animEffect>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500" fill="hold"/>
                                        <p:tgtEl>
                                          <p:spTgt spid="88"/>
                                        </p:tgtEl>
                                        <p:attrNameLst>
                                          <p:attrName>ppt_x</p:attrName>
                                        </p:attrNameLst>
                                      </p:cBhvr>
                                      <p:tavLst>
                                        <p:tav tm="0">
                                          <p:val>
                                            <p:strVal val="#ppt_x"/>
                                          </p:val>
                                        </p:tav>
                                        <p:tav tm="100000">
                                          <p:val>
                                            <p:strVal val="#ppt_x"/>
                                          </p:val>
                                        </p:tav>
                                      </p:tavLst>
                                    </p:anim>
                                    <p:anim calcmode="lin" valueType="num">
                                      <p:cBhvr additive="base">
                                        <p:cTn id="60"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82"/>
                                        </p:tgtEl>
                                        <p:attrNameLst>
                                          <p:attrName>style.visibility</p:attrName>
                                        </p:attrNameLst>
                                      </p:cBhvr>
                                      <p:to>
                                        <p:strVal val="visible"/>
                                      </p:to>
                                    </p:set>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500" fill="hold"/>
                                        <p:tgtEl>
                                          <p:spTgt spid="90"/>
                                        </p:tgtEl>
                                        <p:attrNameLst>
                                          <p:attrName>ppt_x</p:attrName>
                                        </p:attrNameLst>
                                      </p:cBhvr>
                                      <p:tavLst>
                                        <p:tav tm="0">
                                          <p:val>
                                            <p:strVal val="#ppt_x"/>
                                          </p:val>
                                        </p:tav>
                                        <p:tav tm="100000">
                                          <p:val>
                                            <p:strVal val="#ppt_x"/>
                                          </p:val>
                                        </p:tav>
                                      </p:tavLst>
                                    </p:anim>
                                    <p:anim calcmode="lin" valueType="num">
                                      <p:cBhvr additive="base">
                                        <p:cTn id="68" dur="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500" fill="hold"/>
                                        <p:tgtEl>
                                          <p:spTgt spid="91"/>
                                        </p:tgtEl>
                                        <p:attrNameLst>
                                          <p:attrName>ppt_x</p:attrName>
                                        </p:attrNameLst>
                                      </p:cBhvr>
                                      <p:tavLst>
                                        <p:tav tm="0">
                                          <p:val>
                                            <p:strVal val="#ppt_x"/>
                                          </p:val>
                                        </p:tav>
                                        <p:tav tm="100000">
                                          <p:val>
                                            <p:strVal val="#ppt_x"/>
                                          </p:val>
                                        </p:tav>
                                      </p:tavLst>
                                    </p:anim>
                                    <p:anim calcmode="lin" valueType="num">
                                      <p:cBhvr additive="base">
                                        <p:cTn id="72" dur="500" fill="hold"/>
                                        <p:tgtEl>
                                          <p:spTgt spid="9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46"/>
                                        </p:tgtEl>
                                        <p:attrNameLst>
                                          <p:attrName>style.visibility</p:attrName>
                                        </p:attrNameLst>
                                      </p:cBhvr>
                                      <p:to>
                                        <p:strVal val="visible"/>
                                      </p:to>
                                    </p:set>
                                    <p:anim calcmode="lin" valueType="num">
                                      <p:cBhvr additive="base">
                                        <p:cTn id="75" dur="500" fill="hold"/>
                                        <p:tgtEl>
                                          <p:spTgt spid="46"/>
                                        </p:tgtEl>
                                        <p:attrNameLst>
                                          <p:attrName>ppt_x</p:attrName>
                                        </p:attrNameLst>
                                      </p:cBhvr>
                                      <p:tavLst>
                                        <p:tav tm="0">
                                          <p:val>
                                            <p:strVal val="#ppt_x"/>
                                          </p:val>
                                        </p:tav>
                                        <p:tav tm="100000">
                                          <p:val>
                                            <p:strVal val="#ppt_x"/>
                                          </p:val>
                                        </p:tav>
                                      </p:tavLst>
                                    </p:anim>
                                    <p:anim calcmode="lin" valueType="num">
                                      <p:cBhvr additive="base">
                                        <p:cTn id="76" dur="500" fill="hold"/>
                                        <p:tgtEl>
                                          <p:spTgt spid="46"/>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77"/>
                                        </p:tgtEl>
                                        <p:attrNameLst>
                                          <p:attrName>style.visibility</p:attrName>
                                        </p:attrNameLst>
                                      </p:cBhvr>
                                      <p:to>
                                        <p:strVal val="visible"/>
                                      </p:to>
                                    </p:set>
                                    <p:anim calcmode="lin" valueType="num">
                                      <p:cBhvr additive="base">
                                        <p:cTn id="85" dur="500" fill="hold"/>
                                        <p:tgtEl>
                                          <p:spTgt spid="77"/>
                                        </p:tgtEl>
                                        <p:attrNameLst>
                                          <p:attrName>ppt_x</p:attrName>
                                        </p:attrNameLst>
                                      </p:cBhvr>
                                      <p:tavLst>
                                        <p:tav tm="0">
                                          <p:val>
                                            <p:strVal val="#ppt_x"/>
                                          </p:val>
                                        </p:tav>
                                        <p:tav tm="100000">
                                          <p:val>
                                            <p:strVal val="#ppt_x"/>
                                          </p:val>
                                        </p:tav>
                                      </p:tavLst>
                                    </p:anim>
                                    <p:anim calcmode="lin" valueType="num">
                                      <p:cBhvr additive="base">
                                        <p:cTn id="86" dur="500" fill="hold"/>
                                        <p:tgtEl>
                                          <p:spTgt spid="77"/>
                                        </p:tgtEl>
                                        <p:attrNameLst>
                                          <p:attrName>ppt_y</p:attrName>
                                        </p:attrNameLst>
                                      </p:cBhvr>
                                      <p:tavLst>
                                        <p:tav tm="0">
                                          <p:val>
                                            <p:strVal val="1+#ppt_h/2"/>
                                          </p:val>
                                        </p:tav>
                                        <p:tav tm="100000">
                                          <p:val>
                                            <p:strVal val="#ppt_y"/>
                                          </p:val>
                                        </p:tav>
                                      </p:tavLst>
                                    </p:anim>
                                  </p:childTnLst>
                                </p:cTn>
                              </p:par>
                              <p:par>
                                <p:cTn id="87" presetID="10" presetClass="entr" presetSubtype="0" fill="hold" grpId="0" nodeType="withEffect">
                                  <p:stCondLst>
                                    <p:cond delay="0"/>
                                  </p:stCondLst>
                                  <p:childTnLst>
                                    <p:set>
                                      <p:cBhvr>
                                        <p:cTn id="88" dur="1" fill="hold">
                                          <p:stCondLst>
                                            <p:cond delay="0"/>
                                          </p:stCondLst>
                                        </p:cTn>
                                        <p:tgtEl>
                                          <p:spTgt spid="76"/>
                                        </p:tgtEl>
                                        <p:attrNameLst>
                                          <p:attrName>style.visibility</p:attrName>
                                        </p:attrNameLst>
                                      </p:cBhvr>
                                      <p:to>
                                        <p:strVal val="visible"/>
                                      </p:to>
                                    </p:set>
                                    <p:animEffect transition="in" filter="fade">
                                      <p:cBhvr>
                                        <p:cTn id="89" dur="500"/>
                                        <p:tgtEl>
                                          <p:spTgt spid="76"/>
                                        </p:tgtEl>
                                      </p:cBhvr>
                                    </p:animEffect>
                                  </p:childTnLst>
                                </p:cTn>
                              </p:par>
                              <p:par>
                                <p:cTn id="90" presetID="42" presetClass="entr" presetSubtype="0" fill="hold" nodeType="withEffect">
                                  <p:stCondLst>
                                    <p:cond delay="0"/>
                                  </p:stCondLst>
                                  <p:childTnLst>
                                    <p:set>
                                      <p:cBhvr>
                                        <p:cTn id="91" dur="1" fill="hold">
                                          <p:stCondLst>
                                            <p:cond delay="0"/>
                                          </p:stCondLst>
                                        </p:cTn>
                                        <p:tgtEl>
                                          <p:spTgt spid="119"/>
                                        </p:tgtEl>
                                        <p:attrNameLst>
                                          <p:attrName>style.visibility</p:attrName>
                                        </p:attrNameLst>
                                      </p:cBhvr>
                                      <p:to>
                                        <p:strVal val="visible"/>
                                      </p:to>
                                    </p:set>
                                    <p:animEffect transition="in" filter="fade">
                                      <p:cBhvr>
                                        <p:cTn id="92" dur="1000"/>
                                        <p:tgtEl>
                                          <p:spTgt spid="119"/>
                                        </p:tgtEl>
                                      </p:cBhvr>
                                    </p:animEffect>
                                    <p:anim calcmode="lin" valueType="num">
                                      <p:cBhvr>
                                        <p:cTn id="93" dur="1000" fill="hold"/>
                                        <p:tgtEl>
                                          <p:spTgt spid="119"/>
                                        </p:tgtEl>
                                        <p:attrNameLst>
                                          <p:attrName>ppt_x</p:attrName>
                                        </p:attrNameLst>
                                      </p:cBhvr>
                                      <p:tavLst>
                                        <p:tav tm="0">
                                          <p:val>
                                            <p:strVal val="#ppt_x"/>
                                          </p:val>
                                        </p:tav>
                                        <p:tav tm="100000">
                                          <p:val>
                                            <p:strVal val="#ppt_x"/>
                                          </p:val>
                                        </p:tav>
                                      </p:tavLst>
                                    </p:anim>
                                    <p:anim calcmode="lin" valueType="num">
                                      <p:cBhvr>
                                        <p:cTn id="94" dur="1000" fill="hold"/>
                                        <p:tgtEl>
                                          <p:spTgt spid="119"/>
                                        </p:tgtEl>
                                        <p:attrNameLst>
                                          <p:attrName>ppt_y</p:attrName>
                                        </p:attrNameLst>
                                      </p:cBhvr>
                                      <p:tavLst>
                                        <p:tav tm="0">
                                          <p:val>
                                            <p:strVal val="#ppt_y+.1"/>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500" fill="hold"/>
                                        <p:tgtEl>
                                          <p:spTgt spid="36"/>
                                        </p:tgtEl>
                                        <p:attrNameLst>
                                          <p:attrName>ppt_x</p:attrName>
                                        </p:attrNameLst>
                                      </p:cBhvr>
                                      <p:tavLst>
                                        <p:tav tm="0">
                                          <p:val>
                                            <p:strVal val="#ppt_x"/>
                                          </p:val>
                                        </p:tav>
                                        <p:tav tm="100000">
                                          <p:val>
                                            <p:strVal val="#ppt_x"/>
                                          </p:val>
                                        </p:tav>
                                      </p:tavLst>
                                    </p:anim>
                                    <p:anim calcmode="lin" valueType="num">
                                      <p:cBhvr additive="base">
                                        <p:cTn id="9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1" grpId="0"/>
      <p:bldP spid="52" grpId="0" animBg="1"/>
      <p:bldP spid="53" grpId="0" animBg="1"/>
      <p:bldP spid="54" grpId="0" animBg="1"/>
      <p:bldP spid="74" grpId="0" animBg="1"/>
      <p:bldP spid="75" grpId="0" animBg="1"/>
      <p:bldP spid="76" grpId="0" animBg="1"/>
      <p:bldP spid="80" grpId="0"/>
      <p:bldP spid="81" grpId="0"/>
      <p:bldP spid="82" grpId="0"/>
      <p:bldP spid="83" grpId="0"/>
      <p:bldP spid="84" grpId="0" animBg="1"/>
      <p:bldP spid="85" grpId="0" animBg="1"/>
      <p:bldP spid="85" grpId="1" animBg="1"/>
      <p:bldP spid="86" grpId="0" animBg="1"/>
      <p:bldP spid="87" grpId="0" animBg="1"/>
      <p:bldP spid="45" grpId="0" animBg="1"/>
      <p:bldP spid="46" grpId="0" animBg="1"/>
      <p:bldP spid="88" grpId="0" animBg="1"/>
      <p:bldP spid="90" grpId="0" animBg="1"/>
      <p:bldP spid="91" grpId="0" animBg="1"/>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F5869DD-A183-4DB1-94AF-557A5F3D5FC1}" type="slidenum">
              <a:rPr lang="cs-CZ" smtClean="0">
                <a:solidFill>
                  <a:srgbClr val="006EBC"/>
                </a:solidFill>
              </a:rPr>
              <a:pPr/>
              <a:t>5</a:t>
            </a:fld>
            <a:endParaRPr lang="cs-CZ">
              <a:solidFill>
                <a:srgbClr val="006EBC"/>
              </a:solidFill>
            </a:endParaRPr>
          </a:p>
        </p:txBody>
      </p:sp>
      <p:pic>
        <p:nvPicPr>
          <p:cNvPr id="62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1" y="1285875"/>
            <a:ext cx="8819464"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a:spLocks noGrp="1"/>
          </p:cNvSpPr>
          <p:nvPr>
            <p:ph type="title"/>
          </p:nvPr>
        </p:nvSpPr>
        <p:spPr/>
        <p:txBody>
          <a:bodyPr>
            <a:noAutofit/>
          </a:bodyPr>
          <a:lstStyle/>
          <a:p>
            <a:r>
              <a:rPr lang="en-GB" sz="2300" dirty="0"/>
              <a:t>Link NSW with national and central SSN</a:t>
            </a:r>
          </a:p>
        </p:txBody>
      </p:sp>
    </p:spTree>
    <p:extLst>
      <p:ext uri="{BB962C8B-B14F-4D97-AF65-F5344CB8AC3E}">
        <p14:creationId xmlns:p14="http://schemas.microsoft.com/office/powerpoint/2010/main" val="1042301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EMSA’s activities on VDES </a:t>
            </a:r>
            <a:endParaRPr lang="en-IE" dirty="0"/>
          </a:p>
        </p:txBody>
      </p:sp>
      <p:sp>
        <p:nvSpPr>
          <p:cNvPr id="3" name="Content Placeholder 2"/>
          <p:cNvSpPr>
            <a:spLocks noGrp="1"/>
          </p:cNvSpPr>
          <p:nvPr>
            <p:ph idx="1"/>
          </p:nvPr>
        </p:nvSpPr>
        <p:spPr>
          <a:xfrm>
            <a:off x="540000" y="925033"/>
            <a:ext cx="8064000" cy="5422603"/>
          </a:xfrm>
        </p:spPr>
        <p:txBody>
          <a:bodyPr>
            <a:normAutofit fontScale="92500" lnSpcReduction="20000"/>
          </a:bodyPr>
          <a:lstStyle/>
          <a:p>
            <a:endParaRPr lang="en-GB" dirty="0"/>
          </a:p>
          <a:p>
            <a:r>
              <a:rPr lang="en-GB" dirty="0"/>
              <a:t>VDES: facilitating digital data exchange using VHF;</a:t>
            </a:r>
          </a:p>
          <a:p>
            <a:r>
              <a:rPr lang="en-GB" dirty="0"/>
              <a:t>Providing support to the European Commission and Member States on matters related to VDES (i.e. at IMO on EU coordinated position on VDES for WRC 19);</a:t>
            </a:r>
          </a:p>
          <a:p>
            <a:r>
              <a:rPr lang="en-GB" dirty="0"/>
              <a:t>Collaborating further with ESA on VDES  following the successful joint ESA-EMSA SAT-AIS initiative;</a:t>
            </a:r>
          </a:p>
          <a:p>
            <a:r>
              <a:rPr lang="en-GB" dirty="0"/>
              <a:t>Expanded the remit of the EU SAT-AIS Collaborative Forum (EMSA Chairs) also to cover VDES; </a:t>
            </a:r>
          </a:p>
          <a:p>
            <a:r>
              <a:rPr lang="en-GB" dirty="0"/>
              <a:t>Sees huge potential for VDES (VDES-SAT) particularly in </a:t>
            </a:r>
            <a:r>
              <a:rPr lang="en-US" dirty="0"/>
              <a:t>providing the means to enable a ship to transmit and receive data packages to and from the National Single Windows (NSW) which were set up for implementing Directive 2010/65/EU;</a:t>
            </a:r>
          </a:p>
          <a:p>
            <a:r>
              <a:rPr lang="en-US" dirty="0"/>
              <a:t>Teamed up with ESA and Norway for a VDE-SAT demonstration activity, presently under preparation.</a:t>
            </a:r>
            <a:endParaRPr lang="en-IE" dirty="0"/>
          </a:p>
        </p:txBody>
      </p:sp>
      <p:sp>
        <p:nvSpPr>
          <p:cNvPr id="4" name="Slide Number Placeholder 3"/>
          <p:cNvSpPr>
            <a:spLocks noGrp="1"/>
          </p:cNvSpPr>
          <p:nvPr>
            <p:ph type="sldNum" sz="quarter" idx="12"/>
          </p:nvPr>
        </p:nvSpPr>
        <p:spPr/>
        <p:txBody>
          <a:bodyPr/>
          <a:lstStyle/>
          <a:p>
            <a:fld id="{9F5869DD-A183-4DB1-94AF-557A5F3D5FC1}" type="slidenum">
              <a:rPr lang="cs-CZ" smtClean="0"/>
              <a:t>6</a:t>
            </a:fld>
            <a:endParaRPr lang="cs-CZ"/>
          </a:p>
        </p:txBody>
      </p:sp>
    </p:spTree>
    <p:extLst>
      <p:ext uri="{BB962C8B-B14F-4D97-AF65-F5344CB8AC3E}">
        <p14:creationId xmlns:p14="http://schemas.microsoft.com/office/powerpoint/2010/main" val="1111798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28" y="1"/>
            <a:ext cx="6500939" cy="909022"/>
          </a:xfrm>
        </p:spPr>
        <p:txBody>
          <a:bodyPr>
            <a:normAutofit/>
          </a:bodyPr>
          <a:lstStyle/>
          <a:p>
            <a:r>
              <a:rPr lang="en-IE" sz="1800" dirty="0"/>
              <a:t>VDE-SAT demonstration  - exchange of Reporting Formalities </a:t>
            </a:r>
          </a:p>
        </p:txBody>
      </p:sp>
      <p:graphicFrame>
        <p:nvGraphicFramePr>
          <p:cNvPr id="10" name="Content Placeholder 9"/>
          <p:cNvGraphicFramePr>
            <a:graphicFrameLocks noGrp="1"/>
          </p:cNvGraphicFramePr>
          <p:nvPr>
            <p:ph idx="1"/>
            <p:extLst/>
          </p:nvPr>
        </p:nvGraphicFramePr>
        <p:xfrm>
          <a:off x="540000" y="1039960"/>
          <a:ext cx="8064000" cy="450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9F5869DD-A183-4DB1-94AF-557A5F3D5FC1}" type="slidenum">
              <a:rPr lang="cs-CZ" smtClean="0"/>
              <a:t>7</a:t>
            </a:fld>
            <a:endParaRPr lang="cs-CZ"/>
          </a:p>
        </p:txBody>
      </p:sp>
      <p:sp>
        <p:nvSpPr>
          <p:cNvPr id="11" name="TextBox 10"/>
          <p:cNvSpPr txBox="1"/>
          <p:nvPr/>
        </p:nvSpPr>
        <p:spPr>
          <a:xfrm>
            <a:off x="3016101" y="1187346"/>
            <a:ext cx="2040340" cy="1754326"/>
          </a:xfrm>
          <a:prstGeom prst="rect">
            <a:avLst/>
          </a:prstGeom>
          <a:noFill/>
        </p:spPr>
        <p:txBody>
          <a:bodyPr wrap="square" rtlCol="0">
            <a:spAutoFit/>
          </a:bodyPr>
          <a:lstStyle/>
          <a:p>
            <a:r>
              <a:rPr lang="en-US" dirty="0"/>
              <a:t>Directive 2010/65/EU of the European Parliament and of the Council of 20 October 2010 </a:t>
            </a:r>
          </a:p>
        </p:txBody>
      </p:sp>
      <p:sp>
        <p:nvSpPr>
          <p:cNvPr id="12" name="TextBox 11"/>
          <p:cNvSpPr txBox="1"/>
          <p:nvPr/>
        </p:nvSpPr>
        <p:spPr>
          <a:xfrm>
            <a:off x="5595577" y="1125934"/>
            <a:ext cx="2729552" cy="2031325"/>
          </a:xfrm>
          <a:prstGeom prst="rect">
            <a:avLst/>
          </a:prstGeom>
          <a:noFill/>
        </p:spPr>
        <p:txBody>
          <a:bodyPr wrap="square" rtlCol="0">
            <a:spAutoFit/>
          </a:bodyPr>
          <a:lstStyle/>
          <a:p>
            <a:r>
              <a:rPr lang="en-US" dirty="0"/>
              <a:t>To facilitate maritime transport the EU Member States adopted on reporting formalities for ships arriving in and/or departing from ports of the Member States </a:t>
            </a:r>
          </a:p>
        </p:txBody>
      </p:sp>
    </p:spTree>
    <p:extLst>
      <p:ext uri="{BB962C8B-B14F-4D97-AF65-F5344CB8AC3E}">
        <p14:creationId xmlns:p14="http://schemas.microsoft.com/office/powerpoint/2010/main" val="343512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163775"/>
            <a:ext cx="6035367" cy="1589920"/>
          </a:xfrm>
        </p:spPr>
        <p:txBody>
          <a:bodyPr/>
          <a:lstStyle/>
          <a:p>
            <a:r>
              <a:rPr lang="en-GB" sz="1600" dirty="0"/>
              <a:t>VDES Application  - </a:t>
            </a:r>
            <a:r>
              <a:rPr lang="en-US" sz="1600" dirty="0"/>
              <a:t>exchange of reporting formalities for ships arriving in and departing from ports</a:t>
            </a:r>
            <a:br>
              <a:rPr lang="en-US" dirty="0"/>
            </a:br>
            <a:r>
              <a:rPr lang="en-GB" dirty="0"/>
              <a:t> </a:t>
            </a:r>
            <a:endParaRPr lang="en-IE" dirty="0"/>
          </a:p>
        </p:txBody>
      </p:sp>
      <p:sp>
        <p:nvSpPr>
          <p:cNvPr id="4" name="Slide Number Placeholder 3"/>
          <p:cNvSpPr>
            <a:spLocks noGrp="1"/>
          </p:cNvSpPr>
          <p:nvPr>
            <p:ph type="sldNum" sz="quarter" idx="12"/>
          </p:nvPr>
        </p:nvSpPr>
        <p:spPr/>
        <p:txBody>
          <a:bodyPr/>
          <a:lstStyle/>
          <a:p>
            <a:fld id="{9F5869DD-A183-4DB1-94AF-557A5F3D5FC1}" type="slidenum">
              <a:rPr lang="cs-CZ" smtClean="0"/>
              <a:t>8</a:t>
            </a:fld>
            <a:endParaRPr lang="cs-CZ"/>
          </a:p>
        </p:txBody>
      </p:sp>
      <p:pic>
        <p:nvPicPr>
          <p:cNvPr id="6" name="Content Placeholder 5"/>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88781" y="3728386"/>
            <a:ext cx="926914" cy="573606"/>
          </a:xfrm>
          <a:prstGeom prst="rect">
            <a:avLst/>
          </a:prstGeom>
          <a:noFill/>
          <a:ln>
            <a:noFill/>
          </a:ln>
        </p:spPr>
      </p:pic>
      <p:sp>
        <p:nvSpPr>
          <p:cNvPr id="7" name="Rectangle 6"/>
          <p:cNvSpPr/>
          <p:nvPr/>
        </p:nvSpPr>
        <p:spPr>
          <a:xfrm>
            <a:off x="3241968" y="3705069"/>
            <a:ext cx="1116281" cy="5640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8" name="TextBox 7"/>
          <p:cNvSpPr txBox="1"/>
          <p:nvPr/>
        </p:nvSpPr>
        <p:spPr>
          <a:xfrm>
            <a:off x="3133056" y="3669433"/>
            <a:ext cx="1235034" cy="646331"/>
          </a:xfrm>
          <a:prstGeom prst="rect">
            <a:avLst/>
          </a:prstGeom>
          <a:solidFill>
            <a:schemeClr val="accent4">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en-GB" sz="1200" dirty="0"/>
              <a:t>Reporting Gateway at EMSA </a:t>
            </a:r>
          </a:p>
        </p:txBody>
      </p:sp>
      <p:pic>
        <p:nvPicPr>
          <p:cNvPr id="27" name="Picture 2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5288" y="1589921"/>
            <a:ext cx="1362879" cy="719808"/>
          </a:xfrm>
          <a:prstGeom prst="rect">
            <a:avLst/>
          </a:prstGeom>
          <a:noFill/>
          <a:ln>
            <a:noFill/>
          </a:ln>
        </p:spPr>
      </p:pic>
      <p:cxnSp>
        <p:nvCxnSpPr>
          <p:cNvPr id="31" name="Straight Arrow Connector 30"/>
          <p:cNvCxnSpPr/>
          <p:nvPr/>
        </p:nvCxnSpPr>
        <p:spPr>
          <a:xfrm>
            <a:off x="3231244" y="3210635"/>
            <a:ext cx="356249" cy="458806"/>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381414">
            <a:off x="763198" y="1935750"/>
            <a:ext cx="916413" cy="123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1901" y="2865396"/>
            <a:ext cx="796045" cy="409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2155" y="3746626"/>
            <a:ext cx="798513"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197" y="4648795"/>
            <a:ext cx="801471"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5" name="TextBox 1024"/>
          <p:cNvSpPr txBox="1"/>
          <p:nvPr/>
        </p:nvSpPr>
        <p:spPr>
          <a:xfrm>
            <a:off x="5177643" y="2933636"/>
            <a:ext cx="575953" cy="276999"/>
          </a:xfrm>
          <a:prstGeom prst="rect">
            <a:avLst/>
          </a:prstGeom>
          <a:noFill/>
        </p:spPr>
        <p:txBody>
          <a:bodyPr wrap="square" rtlCol="0">
            <a:spAutoFit/>
          </a:bodyPr>
          <a:lstStyle/>
          <a:p>
            <a:r>
              <a:rPr lang="en-GB" sz="1200" dirty="0"/>
              <a:t>NSW</a:t>
            </a:r>
            <a:endParaRPr lang="en-IE" sz="1200" dirty="0"/>
          </a:p>
        </p:txBody>
      </p:sp>
      <p:sp>
        <p:nvSpPr>
          <p:cNvPr id="1032" name="TextBox 1031"/>
          <p:cNvSpPr txBox="1"/>
          <p:nvPr/>
        </p:nvSpPr>
        <p:spPr>
          <a:xfrm>
            <a:off x="5189530" y="3797965"/>
            <a:ext cx="659077" cy="276999"/>
          </a:xfrm>
          <a:prstGeom prst="rect">
            <a:avLst/>
          </a:prstGeom>
          <a:noFill/>
        </p:spPr>
        <p:txBody>
          <a:bodyPr wrap="square" rtlCol="0">
            <a:spAutoFit/>
          </a:bodyPr>
          <a:lstStyle/>
          <a:p>
            <a:r>
              <a:rPr lang="en-GB" sz="1200" dirty="0"/>
              <a:t>NSW</a:t>
            </a:r>
            <a:endParaRPr lang="en-IE" sz="1200" dirty="0"/>
          </a:p>
        </p:txBody>
      </p:sp>
      <p:sp>
        <p:nvSpPr>
          <p:cNvPr id="1034" name="TextBox 1033"/>
          <p:cNvSpPr txBox="1"/>
          <p:nvPr/>
        </p:nvSpPr>
        <p:spPr>
          <a:xfrm>
            <a:off x="5278600" y="4699327"/>
            <a:ext cx="414409" cy="276999"/>
          </a:xfrm>
          <a:prstGeom prst="rect">
            <a:avLst/>
          </a:prstGeom>
          <a:noFill/>
        </p:spPr>
        <p:txBody>
          <a:bodyPr wrap="none" rtlCol="0">
            <a:spAutoFit/>
          </a:bodyPr>
          <a:lstStyle/>
          <a:p>
            <a:r>
              <a:rPr lang="en-GB" sz="1200" dirty="0"/>
              <a:t>etc.</a:t>
            </a:r>
            <a:endParaRPr lang="en-IE" sz="1200" dirty="0"/>
          </a:p>
        </p:txBody>
      </p:sp>
      <p:pic>
        <p:nvPicPr>
          <p:cNvPr id="1035"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5650333">
            <a:off x="4347199" y="2973188"/>
            <a:ext cx="595122" cy="79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690783">
            <a:off x="4369816" y="3662688"/>
            <a:ext cx="667858" cy="54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4865111">
            <a:off x="4225399" y="4232984"/>
            <a:ext cx="872410" cy="71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8" name="TextBox 1037"/>
          <p:cNvSpPr txBox="1"/>
          <p:nvPr/>
        </p:nvSpPr>
        <p:spPr>
          <a:xfrm>
            <a:off x="5029197" y="5311712"/>
            <a:ext cx="3241973" cy="861774"/>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1600" dirty="0"/>
              <a:t>Satellite based front-end solution respecting existing national NSW systems </a:t>
            </a:r>
            <a:endParaRPr lang="en-IE" sz="1600" dirty="0"/>
          </a:p>
        </p:txBody>
      </p:sp>
      <p:sp>
        <p:nvSpPr>
          <p:cNvPr id="1039" name="TextBox 1038"/>
          <p:cNvSpPr txBox="1"/>
          <p:nvPr/>
        </p:nvSpPr>
        <p:spPr>
          <a:xfrm>
            <a:off x="2804739" y="1160428"/>
            <a:ext cx="3753010" cy="369332"/>
          </a:xfrm>
          <a:prstGeom prst="rect">
            <a:avLst/>
          </a:prstGeom>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dirty="0"/>
              <a:t>A holistic view of a potential set-up</a:t>
            </a:r>
          </a:p>
        </p:txBody>
      </p:sp>
      <p:sp>
        <p:nvSpPr>
          <p:cNvPr id="28" name="TextBox 27"/>
          <p:cNvSpPr txBox="1"/>
          <p:nvPr/>
        </p:nvSpPr>
        <p:spPr>
          <a:xfrm>
            <a:off x="2086727" y="2702698"/>
            <a:ext cx="1662533" cy="461665"/>
          </a:xfrm>
          <a:prstGeom prst="rect">
            <a:avLst/>
          </a:prstGeom>
          <a:solidFill>
            <a:schemeClr val="accent1">
              <a:lumMod val="60000"/>
              <a:lumOff val="40000"/>
            </a:schemeClr>
          </a:solidFill>
          <a:ln>
            <a:solidFill>
              <a:schemeClr val="accent1"/>
            </a:solidFill>
          </a:ln>
        </p:spPr>
        <p:txBody>
          <a:bodyPr wrap="square" rtlCol="0">
            <a:spAutoFit/>
          </a:bodyPr>
          <a:lstStyle/>
          <a:p>
            <a:pPr algn="ctr"/>
            <a:r>
              <a:rPr lang="en-GB" sz="1200" dirty="0"/>
              <a:t>VDES service provider/s ground segment  </a:t>
            </a:r>
          </a:p>
        </p:txBody>
      </p:sp>
      <p:cxnSp>
        <p:nvCxnSpPr>
          <p:cNvPr id="32" name="Straight Arrow Connector 31"/>
          <p:cNvCxnSpPr/>
          <p:nvPr/>
        </p:nvCxnSpPr>
        <p:spPr>
          <a:xfrm>
            <a:off x="2709081" y="2388358"/>
            <a:ext cx="191314" cy="262098"/>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116801" y="2252225"/>
            <a:ext cx="1264921" cy="338554"/>
          </a:xfrm>
          <a:prstGeom prst="rect">
            <a:avLst/>
          </a:prstGeom>
          <a:noFill/>
        </p:spPr>
        <p:txBody>
          <a:bodyPr wrap="square" rtlCol="0">
            <a:spAutoFit/>
          </a:bodyPr>
          <a:lstStyle/>
          <a:p>
            <a:r>
              <a:rPr lang="en-GB" sz="800" b="1" dirty="0"/>
              <a:t>Notifications/ high rate digital data packages</a:t>
            </a:r>
            <a:endParaRPr lang="en-IE" sz="800" b="1" dirty="0"/>
          </a:p>
        </p:txBody>
      </p:sp>
      <p:pic>
        <p:nvPicPr>
          <p:cNvPr id="15"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21311" y="2153751"/>
            <a:ext cx="2882900" cy="282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2757" y="4417727"/>
            <a:ext cx="2830299" cy="1755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a:xfrm>
            <a:off x="302756" y="6235365"/>
            <a:ext cx="4055493"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dirty="0">
                <a:solidFill>
                  <a:prstClr val="black"/>
                </a:solidFill>
              </a:rPr>
              <a:t>Examples of data packages transmitted by ships to be handled by the EMSA Reporting Gateway  </a:t>
            </a:r>
            <a:endParaRPr lang="en-US" dirty="0">
              <a:solidFill>
                <a:prstClr val="black"/>
              </a:solidFill>
            </a:endParaRPr>
          </a:p>
        </p:txBody>
      </p:sp>
      <p:sp>
        <p:nvSpPr>
          <p:cNvPr id="29" name="TextBox 28"/>
          <p:cNvSpPr txBox="1"/>
          <p:nvPr/>
        </p:nvSpPr>
        <p:spPr>
          <a:xfrm>
            <a:off x="302757" y="3142273"/>
            <a:ext cx="1235034" cy="461665"/>
          </a:xfrm>
          <a:prstGeom prst="rect">
            <a:avLst/>
          </a:prstGeom>
          <a:solidFill>
            <a:schemeClr val="accent4">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en-GB" sz="1200" dirty="0"/>
              <a:t>On-board application</a:t>
            </a:r>
          </a:p>
        </p:txBody>
      </p:sp>
      <p:sp>
        <p:nvSpPr>
          <p:cNvPr id="3" name="TextBox 2"/>
          <p:cNvSpPr txBox="1"/>
          <p:nvPr/>
        </p:nvSpPr>
        <p:spPr>
          <a:xfrm>
            <a:off x="1053921" y="2810525"/>
            <a:ext cx="766532" cy="261610"/>
          </a:xfrm>
          <a:prstGeom prst="rect">
            <a:avLst/>
          </a:prstGeom>
          <a:noFill/>
        </p:spPr>
        <p:txBody>
          <a:bodyPr wrap="square" rtlCol="0">
            <a:spAutoFit/>
          </a:bodyPr>
          <a:lstStyle/>
          <a:p>
            <a:r>
              <a:rPr lang="fr-FR" sz="1100" dirty="0"/>
              <a:t>XML</a:t>
            </a:r>
            <a:endParaRPr lang="en-GB" sz="1100" dirty="0"/>
          </a:p>
        </p:txBody>
      </p:sp>
    </p:spTree>
    <p:extLst>
      <p:ext uri="{BB962C8B-B14F-4D97-AF65-F5344CB8AC3E}">
        <p14:creationId xmlns:p14="http://schemas.microsoft.com/office/powerpoint/2010/main" val="1468699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116962"/>
            <a:ext cx="6035367" cy="909022"/>
          </a:xfrm>
        </p:spPr>
        <p:txBody>
          <a:bodyPr>
            <a:normAutofit fontScale="90000"/>
          </a:bodyPr>
          <a:lstStyle/>
          <a:p>
            <a:br>
              <a:rPr lang="en-US" dirty="0"/>
            </a:br>
            <a:r>
              <a:rPr lang="en-US" sz="2200" dirty="0"/>
              <a:t>Other potential areas EMSA is considering for using its Reporting Gateway for VDES services</a:t>
            </a:r>
            <a:endParaRPr lang="en-IE" sz="2200" dirty="0"/>
          </a:p>
        </p:txBody>
      </p:sp>
      <p:graphicFrame>
        <p:nvGraphicFramePr>
          <p:cNvPr id="5" name="Content Placeholder 4"/>
          <p:cNvGraphicFramePr>
            <a:graphicFrameLocks noGrp="1"/>
          </p:cNvGraphicFramePr>
          <p:nvPr>
            <p:ph idx="1"/>
            <p:extLst/>
          </p:nvPr>
        </p:nvGraphicFramePr>
        <p:xfrm>
          <a:off x="539750" y="1182688"/>
          <a:ext cx="8064500" cy="4500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9F5869DD-A183-4DB1-94AF-557A5F3D5FC1}" type="slidenum">
              <a:rPr lang="cs-CZ" smtClean="0"/>
              <a:t>9</a:t>
            </a:fld>
            <a:endParaRPr lang="cs-CZ"/>
          </a:p>
        </p:txBody>
      </p:sp>
      <p:sp>
        <p:nvSpPr>
          <p:cNvPr id="6" name="TextBox 5"/>
          <p:cNvSpPr txBox="1"/>
          <p:nvPr/>
        </p:nvSpPr>
        <p:spPr>
          <a:xfrm>
            <a:off x="6443319" y="3253568"/>
            <a:ext cx="1520456" cy="461665"/>
          </a:xfrm>
          <a:prstGeom prst="rect">
            <a:avLst/>
          </a:prstGeom>
          <a:noFill/>
        </p:spPr>
        <p:txBody>
          <a:bodyPr wrap="square" rtlCol="0">
            <a:spAutoFit/>
          </a:bodyPr>
          <a:lstStyle/>
          <a:p>
            <a:r>
              <a:rPr lang="en-GB" sz="1200" dirty="0"/>
              <a:t>Exchange of VTS information</a:t>
            </a:r>
            <a:endParaRPr lang="en-IE" sz="1200" dirty="0"/>
          </a:p>
        </p:txBody>
      </p:sp>
      <p:sp>
        <p:nvSpPr>
          <p:cNvPr id="7" name="TextBox 6"/>
          <p:cNvSpPr txBox="1"/>
          <p:nvPr/>
        </p:nvSpPr>
        <p:spPr>
          <a:xfrm>
            <a:off x="999470" y="1690577"/>
            <a:ext cx="1679944" cy="646331"/>
          </a:xfrm>
          <a:prstGeom prst="rect">
            <a:avLst/>
          </a:prstGeom>
          <a:noFill/>
        </p:spPr>
        <p:txBody>
          <a:bodyPr wrap="square" rtlCol="0">
            <a:spAutoFit/>
          </a:bodyPr>
          <a:lstStyle/>
          <a:p>
            <a:r>
              <a:rPr lang="en-US" sz="1200" dirty="0"/>
              <a:t>Search and Rescue related information and coordination</a:t>
            </a:r>
            <a:endParaRPr lang="en-IE" sz="1200" dirty="0"/>
          </a:p>
        </p:txBody>
      </p:sp>
      <p:sp>
        <p:nvSpPr>
          <p:cNvPr id="8" name="TextBox 7"/>
          <p:cNvSpPr txBox="1"/>
          <p:nvPr/>
        </p:nvSpPr>
        <p:spPr>
          <a:xfrm>
            <a:off x="1796916" y="3068901"/>
            <a:ext cx="1754377" cy="646331"/>
          </a:xfrm>
          <a:prstGeom prst="rect">
            <a:avLst/>
          </a:prstGeom>
          <a:noFill/>
        </p:spPr>
        <p:txBody>
          <a:bodyPr wrap="square" rtlCol="0">
            <a:spAutoFit/>
          </a:bodyPr>
          <a:lstStyle/>
          <a:p>
            <a:pPr algn="ctr"/>
            <a:r>
              <a:rPr lang="en-GB" sz="1200" dirty="0"/>
              <a:t>Real time hydrographic and environmental information</a:t>
            </a:r>
            <a:endParaRPr lang="en-IE" sz="1200" dirty="0"/>
          </a:p>
        </p:txBody>
      </p:sp>
      <p:sp>
        <p:nvSpPr>
          <p:cNvPr id="9" name="TextBox 8"/>
          <p:cNvSpPr txBox="1"/>
          <p:nvPr/>
        </p:nvSpPr>
        <p:spPr>
          <a:xfrm>
            <a:off x="1541736" y="4688961"/>
            <a:ext cx="1323762" cy="276999"/>
          </a:xfrm>
          <a:prstGeom prst="rect">
            <a:avLst/>
          </a:prstGeom>
          <a:noFill/>
        </p:spPr>
        <p:txBody>
          <a:bodyPr wrap="square" rtlCol="0">
            <a:spAutoFit/>
          </a:bodyPr>
          <a:lstStyle/>
          <a:p>
            <a:r>
              <a:rPr lang="en-GB" sz="1200" dirty="0"/>
              <a:t>Nautical charts</a:t>
            </a:r>
            <a:endParaRPr lang="en-IE" sz="1200" dirty="0"/>
          </a:p>
        </p:txBody>
      </p:sp>
    </p:spTree>
    <p:extLst>
      <p:ext uri="{BB962C8B-B14F-4D97-AF65-F5344CB8AC3E}">
        <p14:creationId xmlns:p14="http://schemas.microsoft.com/office/powerpoint/2010/main" val="1421336162"/>
      </p:ext>
    </p:extLst>
  </p:cSld>
  <p:clrMapOvr>
    <a:masterClrMapping/>
  </p:clrMapOvr>
</p:sld>
</file>

<file path=ppt/theme/theme1.xml><?xml version="1.0" encoding="utf-8"?>
<a:theme xmlns:a="http://schemas.openxmlformats.org/drawingml/2006/main" name="EMSA_presentation version 2014">
  <a:themeElements>
    <a:clrScheme name="EMSA">
      <a:dk1>
        <a:sysClr val="windowText" lastClr="000000"/>
      </a:dk1>
      <a:lt1>
        <a:sysClr val="window" lastClr="FFFFFF"/>
      </a:lt1>
      <a:dk2>
        <a:srgbClr val="006EBC"/>
      </a:dk2>
      <a:lt2>
        <a:srgbClr val="DCDCDC"/>
      </a:lt2>
      <a:accent1>
        <a:srgbClr val="20AEE6"/>
      </a:accent1>
      <a:accent2>
        <a:srgbClr val="003384"/>
      </a:accent2>
      <a:accent3>
        <a:srgbClr val="5A666D"/>
      </a:accent3>
      <a:accent4>
        <a:srgbClr val="F3A31C"/>
      </a:accent4>
      <a:accent5>
        <a:srgbClr val="E15E1C"/>
      </a:accent5>
      <a:accent6>
        <a:srgbClr val="59A64B"/>
      </a:accent6>
      <a:hlink>
        <a:srgbClr val="816EAA"/>
      </a:hlink>
      <a:folHlink>
        <a:srgbClr val="AEC300"/>
      </a:folHlink>
    </a:clrScheme>
    <a:fontScheme name="Motiv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SA_prezentace.potx" id="{7665511C-9551-4E53-8E38-4BCE9A94F827}" vid="{645188C0-D5E9-46BC-AB97-B3CD89633795}"/>
    </a:ext>
  </a:extLst>
</a:theme>
</file>

<file path=ppt/theme/theme2.xml><?xml version="1.0" encoding="utf-8"?>
<a:theme xmlns:a="http://schemas.openxmlformats.org/drawingml/2006/main" name="EMSA presentation">
  <a:themeElements>
    <a:clrScheme name="EMSA Red">
      <a:dk1>
        <a:sysClr val="windowText" lastClr="000000"/>
      </a:dk1>
      <a:lt1>
        <a:sysClr val="window" lastClr="FFFFFF"/>
      </a:lt1>
      <a:dk2>
        <a:srgbClr val="20AEE6"/>
      </a:dk2>
      <a:lt2>
        <a:srgbClr val="006EBC"/>
      </a:lt2>
      <a:accent1>
        <a:srgbClr val="003384"/>
      </a:accent1>
      <a:accent2>
        <a:srgbClr val="9EA8AF"/>
      </a:accent2>
      <a:accent3>
        <a:srgbClr val="DCDCDC"/>
      </a:accent3>
      <a:accent4>
        <a:srgbClr val="E15E57"/>
      </a:accent4>
      <a:accent5>
        <a:srgbClr val="ED998B"/>
      </a:accent5>
      <a:accent6>
        <a:srgbClr val="F6C9BD"/>
      </a:accent6>
      <a:hlink>
        <a:srgbClr val="816EAA"/>
      </a:hlink>
      <a:folHlink>
        <a:srgbClr val="AEC300"/>
      </a:folHlink>
    </a:clrScheme>
    <a:fontScheme name="Motiv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SA-presentation-final" id="{586DA5FC-4C04-4420-B33E-C2901B22B4BD}" vid="{CCE51EA9-2C9C-420E-8EAC-F391C74D8B4D}"/>
    </a:ext>
  </a:extLst>
</a:theme>
</file>

<file path=ppt/theme/theme3.xml><?xml version="1.0" encoding="utf-8"?>
<a:theme xmlns:a="http://schemas.openxmlformats.org/drawingml/2006/main" name="1_Motiv Office">
  <a:themeElements>
    <a:clrScheme name="EMSA">
      <a:dk1>
        <a:sysClr val="windowText" lastClr="000000"/>
      </a:dk1>
      <a:lt1>
        <a:sysClr val="window" lastClr="FFFFFF"/>
      </a:lt1>
      <a:dk2>
        <a:srgbClr val="006EBC"/>
      </a:dk2>
      <a:lt2>
        <a:srgbClr val="DCDCDC"/>
      </a:lt2>
      <a:accent1>
        <a:srgbClr val="20AEE6"/>
      </a:accent1>
      <a:accent2>
        <a:srgbClr val="003384"/>
      </a:accent2>
      <a:accent3>
        <a:srgbClr val="5A666D"/>
      </a:accent3>
      <a:accent4>
        <a:srgbClr val="F3A31C"/>
      </a:accent4>
      <a:accent5>
        <a:srgbClr val="E15E1C"/>
      </a:accent5>
      <a:accent6>
        <a:srgbClr val="59A64B"/>
      </a:accent6>
      <a:hlink>
        <a:srgbClr val="816EAA"/>
      </a:hlink>
      <a:folHlink>
        <a:srgbClr val="AEC300"/>
      </a:folHlink>
    </a:clrScheme>
    <a:fontScheme name="Motiv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SA_prezentace.potx" id="{7665511C-9551-4E53-8E38-4BCE9A94F827}" vid="{645188C0-D5E9-46BC-AB97-B3CD89633795}"/>
    </a:ext>
  </a:extLst>
</a:theme>
</file>

<file path=ppt/theme/theme4.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E3DF76D0CBA3C43865E01E9B281664E" ma:contentTypeVersion="" ma:contentTypeDescription="Create a new document." ma:contentTypeScope="" ma:versionID="4af3c1363f553d451f5f78c6fe5c09f8">
  <xsd:schema xmlns:xsd="http://www.w3.org/2001/XMLSchema" xmlns:xs="http://www.w3.org/2001/XMLSchema" xmlns:p="http://schemas.microsoft.com/office/2006/metadata/properties" targetNamespace="http://schemas.microsoft.com/office/2006/metadata/properties" ma:root="true" ma:fieldsID="b2384c6cc0088fcedbaf6edaf557def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DBEC65E-AC13-4277-82D5-4B5FB622D2AB}">
  <ds:schemaRefs>
    <ds:schemaRef ds:uri="http://schemas.microsoft.com/sharepoint/v3/contenttype/forms"/>
  </ds:schemaRefs>
</ds:datastoreItem>
</file>

<file path=customXml/itemProps2.xml><?xml version="1.0" encoding="utf-8"?>
<ds:datastoreItem xmlns:ds="http://schemas.openxmlformats.org/officeDocument/2006/customXml" ds:itemID="{3515ED84-8C2E-4461-8E26-3979831122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75F069A-BC77-46F7-96AE-7BE656C7EF54}">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EMSA_presentation version 2014</Template>
  <TotalTime>1060</TotalTime>
  <Words>1499</Words>
  <Application>Microsoft Office PowerPoint</Application>
  <PresentationFormat>On-screen Show (4:3)</PresentationFormat>
  <Paragraphs>186</Paragraphs>
  <Slides>18</Slides>
  <Notes>7</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18</vt:i4>
      </vt:variant>
    </vt:vector>
  </HeadingPairs>
  <TitlesOfParts>
    <vt:vector size="32" baseType="lpstr">
      <vt:lpstr>ＭＳ Ｐゴシック</vt:lpstr>
      <vt:lpstr>Arial</vt:lpstr>
      <vt:lpstr>Arial Black</vt:lpstr>
      <vt:lpstr>Berlin Sans FB Demi</vt:lpstr>
      <vt:lpstr>Calibri</vt:lpstr>
      <vt:lpstr>Calibri Light</vt:lpstr>
      <vt:lpstr>Lucida Sans Unicode</vt:lpstr>
      <vt:lpstr>Times New Roman</vt:lpstr>
      <vt:lpstr>Verdana</vt:lpstr>
      <vt:lpstr>Wingdings</vt:lpstr>
      <vt:lpstr>Wingdings 3</vt:lpstr>
      <vt:lpstr>EMSA_presentation version 2014</vt:lpstr>
      <vt:lpstr>EMSA presentation</vt:lpstr>
      <vt:lpstr>1_Motiv Office</vt:lpstr>
      <vt:lpstr>EMSA’s challenges for implementing e-Navigation with new technologies</vt:lpstr>
      <vt:lpstr>European Maritime Safety Agency</vt:lpstr>
      <vt:lpstr>General presentation</vt:lpstr>
      <vt:lpstr>SafeSeaNet – Information exchanged</vt:lpstr>
      <vt:lpstr>Link NSW with national and central SSN</vt:lpstr>
      <vt:lpstr>EMSA’s activities on VDES </vt:lpstr>
      <vt:lpstr>VDE-SAT demonstration  - exchange of Reporting Formalities </vt:lpstr>
      <vt:lpstr>VDES Application  - exchange of reporting formalities for ships arriving in and departing from ports  </vt:lpstr>
      <vt:lpstr> Other potential areas EMSA is considering for using its Reporting Gateway for VDES services</vt:lpstr>
      <vt:lpstr>Maritime Autonomous Surface Ships (MASS) </vt:lpstr>
      <vt:lpstr>HLSG ad hoc expert sub-group on MASS  - highlights</vt:lpstr>
      <vt:lpstr>PowerPoint Presentation</vt:lpstr>
      <vt:lpstr>Towards an IMS MASS situational awareness service ?</vt:lpstr>
      <vt:lpstr>Operational RPAS services contracted</vt:lpstr>
      <vt:lpstr>PowerPoint Presentation</vt:lpstr>
      <vt:lpstr>Using cloud technology</vt:lpstr>
      <vt:lpstr>PowerPoint Presentation</vt:lpstr>
      <vt:lpstr>SafeSeaNet – Information relevant for Ports</vt:lpstr>
    </vt:vector>
  </TitlesOfParts>
  <Company>European Maritime Safety Agency (EMSA)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title page for the whole presentation in three lines maximum</dc:title>
  <dc:creator>Pedro LOURENCO</dc:creator>
  <cp:lastModifiedBy>BAL Leendert (EMSA)</cp:lastModifiedBy>
  <cp:revision>466</cp:revision>
  <cp:lastPrinted>2018-02-01T16:54:41Z</cp:lastPrinted>
  <dcterms:created xsi:type="dcterms:W3CDTF">2014-11-07T10:07:20Z</dcterms:created>
  <dcterms:modified xsi:type="dcterms:W3CDTF">2019-02-05T11:17:34Z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0x0101008E3DF76D0CBA3C43865E01E9B281664E</vt:lpwstr>
  </property>
</Properties>
</file>