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363" r:id="rId6"/>
    <p:sldId id="332" r:id="rId7"/>
    <p:sldId id="378" r:id="rId8"/>
    <p:sldId id="371" r:id="rId9"/>
    <p:sldId id="375" r:id="rId10"/>
    <p:sldId id="352" r:id="rId11"/>
    <p:sldId id="348" r:id="rId12"/>
    <p:sldId id="351" r:id="rId13"/>
    <p:sldId id="356" r:id="rId14"/>
    <p:sldId id="354" r:id="rId15"/>
    <p:sldId id="377" r:id="rId16"/>
    <p:sldId id="260" r:id="rId17"/>
    <p:sldId id="350" r:id="rId18"/>
    <p:sldId id="376" r:id="rId19"/>
    <p:sldId id="372" r:id="rId20"/>
    <p:sldId id="373" r:id="rId21"/>
    <p:sldId id="374" r:id="rId22"/>
    <p:sldId id="357" r:id="rId23"/>
    <p:sldId id="316" r:id="rId24"/>
    <p:sldId id="359" r:id="rId25"/>
    <p:sldId id="258" r:id="rId26"/>
  </p:sldIdLst>
  <p:sldSz cx="12192000" cy="6858000"/>
  <p:notesSz cx="6735763" cy="98663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68"/>
    <a:srgbClr val="004F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D58A6D-1BB9-4C43-AA5E-6285E687A7DB}" v="68" dt="2019-02-07T17:54:17.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025" autoAdjust="0"/>
  </p:normalViewPr>
  <p:slideViewPr>
    <p:cSldViewPr snapToGrid="0">
      <p:cViewPr>
        <p:scale>
          <a:sx n="85" d="100"/>
          <a:sy n="85" d="100"/>
        </p:scale>
        <p:origin x="404" y="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93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ok Srinivasan" userId="b6ec6707-1596-428e-a321-872cf960f9b3" providerId="ADAL" clId="{38C4D656-4A5B-406B-B919-752AD2E84771}"/>
    <pc:docChg chg="undo custSel addSld delSld modSld sldOrd">
      <pc:chgData name="Ashok Srinivasan" userId="b6ec6707-1596-428e-a321-872cf960f9b3" providerId="ADAL" clId="{38C4D656-4A5B-406B-B919-752AD2E84771}" dt="2019-02-07T17:54:30.181" v="483" actId="27636"/>
      <pc:docMkLst>
        <pc:docMk/>
      </pc:docMkLst>
      <pc:sldChg chg="modSp modTransition">
        <pc:chgData name="Ashok Srinivasan" userId="b6ec6707-1596-428e-a321-872cf960f9b3" providerId="ADAL" clId="{38C4D656-4A5B-406B-B919-752AD2E84771}" dt="2019-02-07T17:26:15.025" v="334" actId="27636"/>
        <pc:sldMkLst>
          <pc:docMk/>
          <pc:sldMk cId="853014173" sldId="256"/>
        </pc:sldMkLst>
        <pc:spChg chg="mod">
          <ac:chgData name="Ashok Srinivasan" userId="b6ec6707-1596-428e-a321-872cf960f9b3" providerId="ADAL" clId="{38C4D656-4A5B-406B-B919-752AD2E84771}" dt="2019-02-07T14:46:56.609" v="119" actId="20577"/>
          <ac:spMkLst>
            <pc:docMk/>
            <pc:sldMk cId="853014173" sldId="256"/>
            <ac:spMk id="5" creationId="{00000000-0000-0000-0000-000000000000}"/>
          </ac:spMkLst>
        </pc:spChg>
        <pc:spChg chg="mod">
          <ac:chgData name="Ashok Srinivasan" userId="b6ec6707-1596-428e-a321-872cf960f9b3" providerId="ADAL" clId="{38C4D656-4A5B-406B-B919-752AD2E84771}" dt="2019-02-07T17:26:15.025" v="334" actId="27636"/>
          <ac:spMkLst>
            <pc:docMk/>
            <pc:sldMk cId="853014173" sldId="256"/>
            <ac:spMk id="6" creationId="{00000000-0000-0000-0000-000000000000}"/>
          </ac:spMkLst>
        </pc:spChg>
        <pc:spChg chg="mod">
          <ac:chgData name="Ashok Srinivasan" userId="b6ec6707-1596-428e-a321-872cf960f9b3" providerId="ADAL" clId="{38C4D656-4A5B-406B-B919-752AD2E84771}" dt="2019-02-07T17:25:43.324" v="330" actId="14100"/>
          <ac:spMkLst>
            <pc:docMk/>
            <pc:sldMk cId="853014173" sldId="256"/>
            <ac:spMk id="7" creationId="{00000000-0000-0000-0000-000000000000}"/>
          </ac:spMkLst>
        </pc:spChg>
      </pc:sldChg>
      <pc:sldChg chg="addSp delSp modSp del modTransition">
        <pc:chgData name="Ashok Srinivasan" userId="b6ec6707-1596-428e-a321-872cf960f9b3" providerId="ADAL" clId="{38C4D656-4A5B-406B-B919-752AD2E84771}" dt="2019-02-07T17:26:31.472" v="335" actId="2696"/>
        <pc:sldMkLst>
          <pc:docMk/>
          <pc:sldMk cId="806905843" sldId="257"/>
        </pc:sldMkLst>
        <pc:spChg chg="add del mod">
          <ac:chgData name="Ashok Srinivasan" userId="b6ec6707-1596-428e-a321-872cf960f9b3" providerId="ADAL" clId="{38C4D656-4A5B-406B-B919-752AD2E84771}" dt="2019-02-07T16:16:27.004" v="226" actId="478"/>
          <ac:spMkLst>
            <pc:docMk/>
            <pc:sldMk cId="806905843" sldId="257"/>
            <ac:spMk id="3" creationId="{BFFEED1E-574E-4EB4-A94A-26DAC0517962}"/>
          </ac:spMkLst>
        </pc:spChg>
        <pc:spChg chg="add mod">
          <ac:chgData name="Ashok Srinivasan" userId="b6ec6707-1596-428e-a321-872cf960f9b3" providerId="ADAL" clId="{38C4D656-4A5B-406B-B919-752AD2E84771}" dt="2019-02-07T16:24:45.531" v="292" actId="14100"/>
          <ac:spMkLst>
            <pc:docMk/>
            <pc:sldMk cId="806905843" sldId="257"/>
            <ac:spMk id="4" creationId="{C4C54FD4-4757-4E86-B427-E6EE8A27AFAE}"/>
          </ac:spMkLst>
        </pc:spChg>
        <pc:spChg chg="add mod">
          <ac:chgData name="Ashok Srinivasan" userId="b6ec6707-1596-428e-a321-872cf960f9b3" providerId="ADAL" clId="{38C4D656-4A5B-406B-B919-752AD2E84771}" dt="2019-02-07T16:23:30.097" v="285" actId="1076"/>
          <ac:spMkLst>
            <pc:docMk/>
            <pc:sldMk cId="806905843" sldId="257"/>
            <ac:spMk id="5" creationId="{B7872065-46B6-48D1-9015-FE9C3D12EF24}"/>
          </ac:spMkLst>
        </pc:spChg>
        <pc:spChg chg="add mod">
          <ac:chgData name="Ashok Srinivasan" userId="b6ec6707-1596-428e-a321-872cf960f9b3" providerId="ADAL" clId="{38C4D656-4A5B-406B-B919-752AD2E84771}" dt="2019-02-07T16:24:19.743" v="288" actId="1076"/>
          <ac:spMkLst>
            <pc:docMk/>
            <pc:sldMk cId="806905843" sldId="257"/>
            <ac:spMk id="6" creationId="{FC3F3AC9-2CC4-402A-8870-9F5CF0F90FE9}"/>
          </ac:spMkLst>
        </pc:spChg>
        <pc:spChg chg="add mod">
          <ac:chgData name="Ashok Srinivasan" userId="b6ec6707-1596-428e-a321-872cf960f9b3" providerId="ADAL" clId="{38C4D656-4A5B-406B-B919-752AD2E84771}" dt="2019-02-07T16:24:34.175" v="290" actId="255"/>
          <ac:spMkLst>
            <pc:docMk/>
            <pc:sldMk cId="806905843" sldId="257"/>
            <ac:spMk id="7" creationId="{C62C93ED-FEEE-4E35-84BD-C97EA637DAA7}"/>
          </ac:spMkLst>
        </pc:spChg>
        <pc:spChg chg="add mod">
          <ac:chgData name="Ashok Srinivasan" userId="b6ec6707-1596-428e-a321-872cf960f9b3" providerId="ADAL" clId="{38C4D656-4A5B-406B-B919-752AD2E84771}" dt="2019-02-07T16:24:23.995" v="289" actId="688"/>
          <ac:spMkLst>
            <pc:docMk/>
            <pc:sldMk cId="806905843" sldId="257"/>
            <ac:spMk id="8" creationId="{7861E243-74F6-451F-9723-B687AE5E5713}"/>
          </ac:spMkLst>
        </pc:spChg>
        <pc:spChg chg="del mod">
          <ac:chgData name="Ashok Srinivasan" userId="b6ec6707-1596-428e-a321-872cf960f9b3" providerId="ADAL" clId="{38C4D656-4A5B-406B-B919-752AD2E84771}" dt="2019-02-07T16:16:18.075" v="224" actId="478"/>
          <ac:spMkLst>
            <pc:docMk/>
            <pc:sldMk cId="806905843" sldId="257"/>
            <ac:spMk id="9" creationId="{78107C54-E7DF-460A-93B9-E96061B0DDA6}"/>
          </ac:spMkLst>
        </pc:spChg>
        <pc:spChg chg="del mod">
          <ac:chgData name="Ashok Srinivasan" userId="b6ec6707-1596-428e-a321-872cf960f9b3" providerId="ADAL" clId="{38C4D656-4A5B-406B-B919-752AD2E84771}" dt="2019-02-07T16:16:21.820" v="225" actId="478"/>
          <ac:spMkLst>
            <pc:docMk/>
            <pc:sldMk cId="806905843" sldId="257"/>
            <ac:spMk id="10" creationId="{F64EAC26-8384-4DFE-8EF4-D391383BA441}"/>
          </ac:spMkLst>
        </pc:spChg>
      </pc:sldChg>
      <pc:sldChg chg="modSp modTransition">
        <pc:chgData name="Ashok Srinivasan" userId="b6ec6707-1596-428e-a321-872cf960f9b3" providerId="ADAL" clId="{38C4D656-4A5B-406B-B919-752AD2E84771}" dt="2019-02-07T17:54:30.181" v="483" actId="27636"/>
        <pc:sldMkLst>
          <pc:docMk/>
          <pc:sldMk cId="2732808805" sldId="258"/>
        </pc:sldMkLst>
        <pc:spChg chg="mod">
          <ac:chgData name="Ashok Srinivasan" userId="b6ec6707-1596-428e-a321-872cf960f9b3" providerId="ADAL" clId="{38C4D656-4A5B-406B-B919-752AD2E84771}" dt="2019-02-07T17:54:30.181" v="483" actId="27636"/>
          <ac:spMkLst>
            <pc:docMk/>
            <pc:sldMk cId="2732808805" sldId="258"/>
            <ac:spMk id="2" creationId="{00000000-0000-0000-0000-000000000000}"/>
          </ac:spMkLst>
        </pc:spChg>
      </pc:sldChg>
      <pc:sldChg chg="modTransition">
        <pc:chgData name="Ashok Srinivasan" userId="b6ec6707-1596-428e-a321-872cf960f9b3" providerId="ADAL" clId="{38C4D656-4A5B-406B-B919-752AD2E84771}" dt="2019-02-07T17:25:20.289" v="307"/>
        <pc:sldMkLst>
          <pc:docMk/>
          <pc:sldMk cId="2335976432" sldId="260"/>
        </pc:sldMkLst>
      </pc:sldChg>
      <pc:sldChg chg="modSp modTransition">
        <pc:chgData name="Ashok Srinivasan" userId="b6ec6707-1596-428e-a321-872cf960f9b3" providerId="ADAL" clId="{38C4D656-4A5B-406B-B919-752AD2E84771}" dt="2019-02-07T17:52:33.386" v="454" actId="20577"/>
        <pc:sldMkLst>
          <pc:docMk/>
          <pc:sldMk cId="809468545" sldId="316"/>
        </pc:sldMkLst>
        <pc:spChg chg="mod">
          <ac:chgData name="Ashok Srinivasan" userId="b6ec6707-1596-428e-a321-872cf960f9b3" providerId="ADAL" clId="{38C4D656-4A5B-406B-B919-752AD2E84771}" dt="2019-02-07T17:52:33.386" v="454" actId="20577"/>
          <ac:spMkLst>
            <pc:docMk/>
            <pc:sldMk cId="809468545" sldId="316"/>
            <ac:spMk id="4" creationId="{02C927D5-2B9A-4A56-B66B-C67A681963C9}"/>
          </ac:spMkLst>
        </pc:spChg>
      </pc:sldChg>
      <pc:sldChg chg="modTransition">
        <pc:chgData name="Ashok Srinivasan" userId="b6ec6707-1596-428e-a321-872cf960f9b3" providerId="ADAL" clId="{38C4D656-4A5B-406B-B919-752AD2E84771}" dt="2019-02-07T17:25:20.289" v="307"/>
        <pc:sldMkLst>
          <pc:docMk/>
          <pc:sldMk cId="3604481776" sldId="332"/>
        </pc:sldMkLst>
      </pc:sldChg>
      <pc:sldChg chg="ord modTransition">
        <pc:chgData name="Ashok Srinivasan" userId="b6ec6707-1596-428e-a321-872cf960f9b3" providerId="ADAL" clId="{38C4D656-4A5B-406B-B919-752AD2E84771}" dt="2019-02-07T17:29:44.022" v="354"/>
        <pc:sldMkLst>
          <pc:docMk/>
          <pc:sldMk cId="2659843324" sldId="348"/>
        </pc:sldMkLst>
      </pc:sldChg>
      <pc:sldChg chg="modTransition">
        <pc:chgData name="Ashok Srinivasan" userId="b6ec6707-1596-428e-a321-872cf960f9b3" providerId="ADAL" clId="{38C4D656-4A5B-406B-B919-752AD2E84771}" dt="2019-02-07T17:25:20.289" v="307"/>
        <pc:sldMkLst>
          <pc:docMk/>
          <pc:sldMk cId="3870587785" sldId="350"/>
        </pc:sldMkLst>
      </pc:sldChg>
      <pc:sldChg chg="modTransition">
        <pc:chgData name="Ashok Srinivasan" userId="b6ec6707-1596-428e-a321-872cf960f9b3" providerId="ADAL" clId="{38C4D656-4A5B-406B-B919-752AD2E84771}" dt="2019-02-07T17:25:20.289" v="307"/>
        <pc:sldMkLst>
          <pc:docMk/>
          <pc:sldMk cId="1991223117" sldId="351"/>
        </pc:sldMkLst>
      </pc:sldChg>
      <pc:sldChg chg="modSp modTransition">
        <pc:chgData name="Ashok Srinivasan" userId="b6ec6707-1596-428e-a321-872cf960f9b3" providerId="ADAL" clId="{38C4D656-4A5B-406B-B919-752AD2E84771}" dt="2019-02-07T17:27:58.852" v="353" actId="207"/>
        <pc:sldMkLst>
          <pc:docMk/>
          <pc:sldMk cId="2060822295" sldId="352"/>
        </pc:sldMkLst>
        <pc:spChg chg="mod">
          <ac:chgData name="Ashok Srinivasan" userId="b6ec6707-1596-428e-a321-872cf960f9b3" providerId="ADAL" clId="{38C4D656-4A5B-406B-B919-752AD2E84771}" dt="2019-02-07T17:27:58.852" v="353" actId="207"/>
          <ac:spMkLst>
            <pc:docMk/>
            <pc:sldMk cId="2060822295" sldId="352"/>
            <ac:spMk id="10" creationId="{F64EAC26-8384-4DFE-8EF4-D391383BA441}"/>
          </ac:spMkLst>
        </pc:spChg>
      </pc:sldChg>
      <pc:sldChg chg="modSp modTransition">
        <pc:chgData name="Ashok Srinivasan" userId="b6ec6707-1596-428e-a321-872cf960f9b3" providerId="ADAL" clId="{38C4D656-4A5B-406B-B919-752AD2E84771}" dt="2019-02-07T17:35:49.098" v="356" actId="20577"/>
        <pc:sldMkLst>
          <pc:docMk/>
          <pc:sldMk cId="4222396394" sldId="354"/>
        </pc:sldMkLst>
        <pc:spChg chg="mod">
          <ac:chgData name="Ashok Srinivasan" userId="b6ec6707-1596-428e-a321-872cf960f9b3" providerId="ADAL" clId="{38C4D656-4A5B-406B-B919-752AD2E84771}" dt="2019-02-07T17:35:49.098" v="356" actId="20577"/>
          <ac:spMkLst>
            <pc:docMk/>
            <pc:sldMk cId="4222396394" sldId="354"/>
            <ac:spMk id="10" creationId="{F64EAC26-8384-4DFE-8EF4-D391383BA441}"/>
          </ac:spMkLst>
        </pc:spChg>
      </pc:sldChg>
      <pc:sldChg chg="modSp modTransition">
        <pc:chgData name="Ashok Srinivasan" userId="b6ec6707-1596-428e-a321-872cf960f9b3" providerId="ADAL" clId="{38C4D656-4A5B-406B-B919-752AD2E84771}" dt="2019-02-07T17:34:29.268" v="355" actId="20577"/>
        <pc:sldMkLst>
          <pc:docMk/>
          <pc:sldMk cId="3466981377" sldId="356"/>
        </pc:sldMkLst>
        <pc:spChg chg="mod">
          <ac:chgData name="Ashok Srinivasan" userId="b6ec6707-1596-428e-a321-872cf960f9b3" providerId="ADAL" clId="{38C4D656-4A5B-406B-B919-752AD2E84771}" dt="2019-02-07T17:34:29.268" v="355" actId="20577"/>
          <ac:spMkLst>
            <pc:docMk/>
            <pc:sldMk cId="3466981377" sldId="356"/>
            <ac:spMk id="9" creationId="{78107C54-E7DF-460A-93B9-E96061B0DDA6}"/>
          </ac:spMkLst>
        </pc:spChg>
      </pc:sldChg>
      <pc:sldChg chg="modTransition">
        <pc:chgData name="Ashok Srinivasan" userId="b6ec6707-1596-428e-a321-872cf960f9b3" providerId="ADAL" clId="{38C4D656-4A5B-406B-B919-752AD2E84771}" dt="2019-02-07T17:25:20.289" v="307"/>
        <pc:sldMkLst>
          <pc:docMk/>
          <pc:sldMk cId="388881467" sldId="357"/>
        </pc:sldMkLst>
      </pc:sldChg>
      <pc:sldChg chg="modSp modTransition">
        <pc:chgData name="Ashok Srinivasan" userId="b6ec6707-1596-428e-a321-872cf960f9b3" providerId="ADAL" clId="{38C4D656-4A5B-406B-B919-752AD2E84771}" dt="2019-02-07T17:53:50.237" v="481" actId="20577"/>
        <pc:sldMkLst>
          <pc:docMk/>
          <pc:sldMk cId="1192681643" sldId="359"/>
        </pc:sldMkLst>
        <pc:spChg chg="mod">
          <ac:chgData name="Ashok Srinivasan" userId="b6ec6707-1596-428e-a321-872cf960f9b3" providerId="ADAL" clId="{38C4D656-4A5B-406B-B919-752AD2E84771}" dt="2019-02-07T17:53:50.237" v="481" actId="20577"/>
          <ac:spMkLst>
            <pc:docMk/>
            <pc:sldMk cId="1192681643" sldId="359"/>
            <ac:spMk id="5" creationId="{25DE429E-7450-472A-9354-C34ED1530948}"/>
          </ac:spMkLst>
        </pc:spChg>
      </pc:sldChg>
      <pc:sldChg chg="modSp modTransition">
        <pc:chgData name="Ashok Srinivasan" userId="b6ec6707-1596-428e-a321-872cf960f9b3" providerId="ADAL" clId="{38C4D656-4A5B-406B-B919-752AD2E84771}" dt="2019-02-07T17:25:20.289" v="307"/>
        <pc:sldMkLst>
          <pc:docMk/>
          <pc:sldMk cId="544591228" sldId="363"/>
        </pc:sldMkLst>
        <pc:spChg chg="mod">
          <ac:chgData name="Ashok Srinivasan" userId="b6ec6707-1596-428e-a321-872cf960f9b3" providerId="ADAL" clId="{38C4D656-4A5B-406B-B919-752AD2E84771}" dt="2019-02-07T14:47:43.125" v="124" actId="1076"/>
          <ac:spMkLst>
            <pc:docMk/>
            <pc:sldMk cId="544591228" sldId="363"/>
            <ac:spMk id="2" creationId="{B8E36E3B-FCBA-4356-9794-3C6B93CD7EE3}"/>
          </ac:spMkLst>
        </pc:spChg>
        <pc:spChg chg="mod">
          <ac:chgData name="Ashok Srinivasan" userId="b6ec6707-1596-428e-a321-872cf960f9b3" providerId="ADAL" clId="{38C4D656-4A5B-406B-B919-752AD2E84771}" dt="2019-02-07T14:47:37.718" v="123" actId="1076"/>
          <ac:spMkLst>
            <pc:docMk/>
            <pc:sldMk cId="544591228" sldId="363"/>
            <ac:spMk id="3" creationId="{6D7DFF3E-D882-445A-BAD3-B4FDC745F96E}"/>
          </ac:spMkLst>
        </pc:spChg>
      </pc:sldChg>
      <pc:sldChg chg="addSp modSp modTransition">
        <pc:chgData name="Ashok Srinivasan" userId="b6ec6707-1596-428e-a321-872cf960f9b3" providerId="ADAL" clId="{38C4D656-4A5B-406B-B919-752AD2E84771}" dt="2019-02-07T17:25:20.289" v="307"/>
        <pc:sldMkLst>
          <pc:docMk/>
          <pc:sldMk cId="2630828474" sldId="371"/>
        </pc:sldMkLst>
        <pc:spChg chg="add mod">
          <ac:chgData name="Ashok Srinivasan" userId="b6ec6707-1596-428e-a321-872cf960f9b3" providerId="ADAL" clId="{38C4D656-4A5B-406B-B919-752AD2E84771}" dt="2019-02-07T14:36:39.614" v="24" actId="255"/>
          <ac:spMkLst>
            <pc:docMk/>
            <pc:sldMk cId="2630828474" sldId="371"/>
            <ac:spMk id="2" creationId="{1055838C-40A7-499C-A6C8-91595E3978DA}"/>
          </ac:spMkLst>
        </pc:spChg>
      </pc:sldChg>
      <pc:sldChg chg="modTransition">
        <pc:chgData name="Ashok Srinivasan" userId="b6ec6707-1596-428e-a321-872cf960f9b3" providerId="ADAL" clId="{38C4D656-4A5B-406B-B919-752AD2E84771}" dt="2019-02-07T17:25:20.289" v="307"/>
        <pc:sldMkLst>
          <pc:docMk/>
          <pc:sldMk cId="2368888583" sldId="372"/>
        </pc:sldMkLst>
      </pc:sldChg>
      <pc:sldChg chg="modTransition">
        <pc:chgData name="Ashok Srinivasan" userId="b6ec6707-1596-428e-a321-872cf960f9b3" providerId="ADAL" clId="{38C4D656-4A5B-406B-B919-752AD2E84771}" dt="2019-02-07T17:25:20.289" v="307"/>
        <pc:sldMkLst>
          <pc:docMk/>
          <pc:sldMk cId="1880556446" sldId="373"/>
        </pc:sldMkLst>
      </pc:sldChg>
      <pc:sldChg chg="modSp modTransition modNotesTx">
        <pc:chgData name="Ashok Srinivasan" userId="b6ec6707-1596-428e-a321-872cf960f9b3" providerId="ADAL" clId="{38C4D656-4A5B-406B-B919-752AD2E84771}" dt="2019-02-07T17:42:50.274" v="452" actId="5793"/>
        <pc:sldMkLst>
          <pc:docMk/>
          <pc:sldMk cId="2584882009" sldId="374"/>
        </pc:sldMkLst>
        <pc:spChg chg="mod">
          <ac:chgData name="Ashok Srinivasan" userId="b6ec6707-1596-428e-a321-872cf960f9b3" providerId="ADAL" clId="{38C4D656-4A5B-406B-B919-752AD2E84771}" dt="2019-02-07T17:42:16.016" v="392" actId="20577"/>
          <ac:spMkLst>
            <pc:docMk/>
            <pc:sldMk cId="2584882009" sldId="374"/>
            <ac:spMk id="2" creationId="{7F3AFA87-5B39-4346-81E0-F4B721C58580}"/>
          </ac:spMkLst>
        </pc:spChg>
        <pc:spChg chg="mod">
          <ac:chgData name="Ashok Srinivasan" userId="b6ec6707-1596-428e-a321-872cf960f9b3" providerId="ADAL" clId="{38C4D656-4A5B-406B-B919-752AD2E84771}" dt="2019-02-07T17:42:50.274" v="452" actId="5793"/>
          <ac:spMkLst>
            <pc:docMk/>
            <pc:sldMk cId="2584882009" sldId="374"/>
            <ac:spMk id="8" creationId="{1795B99C-3FBB-4A7C-9FCC-7814C954E57D}"/>
          </ac:spMkLst>
        </pc:spChg>
      </pc:sldChg>
      <pc:sldChg chg="addSp delSp modSp modTransition modNotesTx">
        <pc:chgData name="Ashok Srinivasan" userId="b6ec6707-1596-428e-a321-872cf960f9b3" providerId="ADAL" clId="{38C4D656-4A5B-406B-B919-752AD2E84771}" dt="2019-02-07T17:25:20.289" v="307"/>
        <pc:sldMkLst>
          <pc:docMk/>
          <pc:sldMk cId="690770534" sldId="375"/>
        </pc:sldMkLst>
        <pc:spChg chg="add mod">
          <ac:chgData name="Ashok Srinivasan" userId="b6ec6707-1596-428e-a321-872cf960f9b3" providerId="ADAL" clId="{38C4D656-4A5B-406B-B919-752AD2E84771}" dt="2019-02-07T14:49:26.372" v="170" actId="14100"/>
          <ac:spMkLst>
            <pc:docMk/>
            <pc:sldMk cId="690770534" sldId="375"/>
            <ac:spMk id="2" creationId="{FA0933EB-8F93-4AD2-B69C-DE486DE87131}"/>
          </ac:spMkLst>
        </pc:spChg>
        <pc:spChg chg="add mod">
          <ac:chgData name="Ashok Srinivasan" userId="b6ec6707-1596-428e-a321-872cf960f9b3" providerId="ADAL" clId="{38C4D656-4A5B-406B-B919-752AD2E84771}" dt="2019-02-07T14:37:00.144" v="26" actId="1076"/>
          <ac:spMkLst>
            <pc:docMk/>
            <pc:sldMk cId="690770534" sldId="375"/>
            <ac:spMk id="6" creationId="{B32AA3E9-840A-4060-B138-DD93E6CA4DAC}"/>
          </ac:spMkLst>
        </pc:spChg>
        <pc:spChg chg="del mod">
          <ac:chgData name="Ashok Srinivasan" userId="b6ec6707-1596-428e-a321-872cf960f9b3" providerId="ADAL" clId="{38C4D656-4A5B-406B-B919-752AD2E84771}" dt="2019-02-07T14:48:34.712" v="127" actId="478"/>
          <ac:spMkLst>
            <pc:docMk/>
            <pc:sldMk cId="690770534" sldId="375"/>
            <ac:spMk id="12" creationId="{C3577999-70E2-49B1-9D73-A2C3D9EA0B9C}"/>
          </ac:spMkLst>
        </pc:spChg>
        <pc:graphicFrameChg chg="mod">
          <ac:chgData name="Ashok Srinivasan" userId="b6ec6707-1596-428e-a321-872cf960f9b3" providerId="ADAL" clId="{38C4D656-4A5B-406B-B919-752AD2E84771}" dt="2019-02-07T14:48:25.675" v="125" actId="1076"/>
          <ac:graphicFrameMkLst>
            <pc:docMk/>
            <pc:sldMk cId="690770534" sldId="375"/>
            <ac:graphicFrameMk id="10" creationId="{22F0C087-9507-41A1-A62C-5C8DDC1AFB5B}"/>
          </ac:graphicFrameMkLst>
        </pc:graphicFrameChg>
      </pc:sldChg>
      <pc:sldChg chg="modSp modTransition">
        <pc:chgData name="Ashok Srinivasan" userId="b6ec6707-1596-428e-a321-872cf960f9b3" providerId="ADAL" clId="{38C4D656-4A5B-406B-B919-752AD2E84771}" dt="2019-02-07T17:25:20.289" v="307"/>
        <pc:sldMkLst>
          <pc:docMk/>
          <pc:sldMk cId="3933180602" sldId="376"/>
        </pc:sldMkLst>
        <pc:spChg chg="mod">
          <ac:chgData name="Ashok Srinivasan" userId="b6ec6707-1596-428e-a321-872cf960f9b3" providerId="ADAL" clId="{38C4D656-4A5B-406B-B919-752AD2E84771}" dt="2019-02-07T14:37:39.753" v="51" actId="14100"/>
          <ac:spMkLst>
            <pc:docMk/>
            <pc:sldMk cId="3933180602" sldId="376"/>
            <ac:spMk id="8" creationId="{22E581DC-9A6C-4514-B91A-4E09176C1059}"/>
          </ac:spMkLst>
        </pc:spChg>
      </pc:sldChg>
      <pc:sldChg chg="addSp modSp modTransition">
        <pc:chgData name="Ashok Srinivasan" userId="b6ec6707-1596-428e-a321-872cf960f9b3" providerId="ADAL" clId="{38C4D656-4A5B-406B-B919-752AD2E84771}" dt="2019-02-07T17:25:20.289" v="307"/>
        <pc:sldMkLst>
          <pc:docMk/>
          <pc:sldMk cId="3531565648" sldId="377"/>
        </pc:sldMkLst>
        <pc:spChg chg="add mod">
          <ac:chgData name="Ashok Srinivasan" userId="b6ec6707-1596-428e-a321-872cf960f9b3" providerId="ADAL" clId="{38C4D656-4A5B-406B-B919-752AD2E84771}" dt="2019-02-07T14:37:13.803" v="28" actId="1076"/>
          <ac:spMkLst>
            <pc:docMk/>
            <pc:sldMk cId="3531565648" sldId="377"/>
            <ac:spMk id="3" creationId="{83878166-64FB-49C2-961E-04AC83345665}"/>
          </ac:spMkLst>
        </pc:spChg>
        <pc:spChg chg="add mod">
          <ac:chgData name="Ashok Srinivasan" userId="b6ec6707-1596-428e-a321-872cf960f9b3" providerId="ADAL" clId="{38C4D656-4A5B-406B-B919-752AD2E84771}" dt="2019-02-07T14:43:49.752" v="110" actId="1076"/>
          <ac:spMkLst>
            <pc:docMk/>
            <pc:sldMk cId="3531565648" sldId="377"/>
            <ac:spMk id="4" creationId="{039B8B0A-F7FF-481D-8482-AB16C48D5C63}"/>
          </ac:spMkLst>
        </pc:spChg>
      </pc:sldChg>
      <pc:sldChg chg="modSp add modTransition">
        <pc:chgData name="Ashok Srinivasan" userId="b6ec6707-1596-428e-a321-872cf960f9b3" providerId="ADAL" clId="{38C4D656-4A5B-406B-B919-752AD2E84771}" dt="2019-02-07T17:25:20.289" v="307"/>
        <pc:sldMkLst>
          <pc:docMk/>
          <pc:sldMk cId="3338092252" sldId="378"/>
        </pc:sldMkLst>
        <pc:spChg chg="mod">
          <ac:chgData name="Ashok Srinivasan" userId="b6ec6707-1596-428e-a321-872cf960f9b3" providerId="ADAL" clId="{38C4D656-4A5B-406B-B919-752AD2E84771}" dt="2019-02-07T16:31:31.535" v="306" actId="20577"/>
          <ac:spMkLst>
            <pc:docMk/>
            <pc:sldMk cId="3338092252" sldId="378"/>
            <ac:spMk id="10" creationId="{F64EAC26-8384-4DFE-8EF4-D391383BA44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en-US" sz="1500" dirty="0"/>
              <a:t>Result of the Attack</a:t>
            </a:r>
          </a:p>
        </c:rich>
      </c:tx>
      <c:layout>
        <c:manualLayout>
          <c:xMode val="edge"/>
          <c:yMode val="edge"/>
          <c:x val="0.2234448702486008"/>
          <c:y val="3.4352800169795535E-2"/>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0288772988245652"/>
          <c:y val="0.12591979402638984"/>
          <c:w val="0.51023152611597489"/>
          <c:h val="0.74289515264258177"/>
        </c:manualLayout>
      </c:layout>
      <c:bar3DChart>
        <c:barDir val="bar"/>
        <c:grouping val="clustered"/>
        <c:varyColors val="0"/>
        <c:ser>
          <c:idx val="0"/>
          <c:order val="0"/>
          <c:tx>
            <c:strRef>
              <c:f>Sheet1!$B$1</c:f>
              <c:strCache>
                <c:ptCount val="1"/>
                <c:pt idx="0">
                  <c:v>%</c:v>
                </c:pt>
              </c:strCache>
            </c:strRef>
          </c:tx>
          <c:spPr>
            <a:solidFill>
              <a:schemeClr val="accent1"/>
            </a:solidFill>
            <a:ln>
              <a:noFill/>
            </a:ln>
            <a:effectLst/>
            <a:sp3d/>
          </c:spPr>
          <c:invertIfNegative val="0"/>
          <c:dPt>
            <c:idx val="0"/>
            <c:invertIfNegative val="0"/>
            <c:bubble3D val="0"/>
            <c:extLst>
              <c:ext xmlns:c16="http://schemas.microsoft.com/office/drawing/2014/chart" uri="{C3380CC4-5D6E-409C-BE32-E72D297353CC}">
                <c16:uniqueId val="{00000000-BE3C-4038-9480-0BA97DAC422C}"/>
              </c:ext>
            </c:extLst>
          </c:dPt>
          <c:dPt>
            <c:idx val="8"/>
            <c:invertIfNegative val="0"/>
            <c:bubble3D val="0"/>
            <c:spPr>
              <a:solidFill>
                <a:schemeClr val="accent2"/>
              </a:solidFill>
              <a:ln>
                <a:noFill/>
              </a:ln>
              <a:effectLst/>
              <a:sp3d/>
            </c:spPr>
            <c:extLst>
              <c:ext xmlns:c16="http://schemas.microsoft.com/office/drawing/2014/chart" uri="{C3380CC4-5D6E-409C-BE32-E72D297353CC}">
                <c16:uniqueId val="{00000002-BE3C-4038-9480-0BA97DAC422C}"/>
              </c:ext>
            </c:extLst>
          </c:dPt>
          <c:dPt>
            <c:idx val="9"/>
            <c:invertIfNegative val="0"/>
            <c:bubble3D val="0"/>
            <c:spPr>
              <a:solidFill>
                <a:schemeClr val="accent2"/>
              </a:solidFill>
              <a:ln>
                <a:noFill/>
              </a:ln>
              <a:effectLst/>
              <a:sp3d/>
            </c:spPr>
            <c:extLst>
              <c:ext xmlns:c16="http://schemas.microsoft.com/office/drawing/2014/chart" uri="{C3380CC4-5D6E-409C-BE32-E72D297353CC}">
                <c16:uniqueId val="{00000004-BE3C-4038-9480-0BA97DAC422C}"/>
              </c:ext>
            </c:extLst>
          </c:dPt>
          <c:dPt>
            <c:idx val="11"/>
            <c:invertIfNegative val="0"/>
            <c:bubble3D val="0"/>
            <c:spPr>
              <a:solidFill>
                <a:schemeClr val="bg1">
                  <a:lumMod val="75000"/>
                </a:schemeClr>
              </a:solidFill>
              <a:ln>
                <a:noFill/>
              </a:ln>
              <a:effectLst/>
              <a:sp3d/>
            </c:spPr>
            <c:extLst>
              <c:ext xmlns:c16="http://schemas.microsoft.com/office/drawing/2014/chart" uri="{C3380CC4-5D6E-409C-BE32-E72D297353CC}">
                <c16:uniqueId val="{00000006-BE3C-4038-9480-0BA97DAC422C}"/>
              </c:ext>
            </c:extLst>
          </c:dPt>
          <c:dLbls>
            <c:dLbl>
              <c:idx val="0"/>
              <c:layout>
                <c:manualLayout>
                  <c:x val="1.3478845429694979E-2"/>
                  <c:y val="1.0570604563671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3C-4038-9480-0BA97DAC422C}"/>
                </c:ext>
              </c:extLst>
            </c:dLbl>
            <c:dLbl>
              <c:idx val="8"/>
              <c:layout>
                <c:manualLayout>
                  <c:x val="1.1790291743806429E-2"/>
                  <c:y val="-1.049039772283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3C-4038-9480-0BA97DAC422C}"/>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Service disruption</c:v>
                </c:pt>
                <c:pt idx="1">
                  <c:v>System downtime</c:v>
                </c:pt>
                <c:pt idx="2">
                  <c:v>Reputational damage</c:v>
                </c:pt>
                <c:pt idx="3">
                  <c:v>Financial loss</c:v>
                </c:pt>
                <c:pt idx="4">
                  <c:v>Other</c:v>
                </c:pt>
                <c:pt idx="5">
                  <c:v>Criminal activity</c:v>
                </c:pt>
                <c:pt idx="6">
                  <c:v>Loss of contracts</c:v>
                </c:pt>
                <c:pt idx="7">
                  <c:v>Cargo theft</c:v>
                </c:pt>
                <c:pt idx="8">
                  <c:v>Other</c:v>
                </c:pt>
              </c:strCache>
            </c:strRef>
          </c:cat>
          <c:val>
            <c:numRef>
              <c:f>Sheet1!$B$2:$B$10</c:f>
              <c:numCache>
                <c:formatCode>0%</c:formatCode>
                <c:ptCount val="9"/>
                <c:pt idx="0">
                  <c:v>0.48717948717948717</c:v>
                </c:pt>
                <c:pt idx="1">
                  <c:v>0.4358974358974359</c:v>
                </c:pt>
                <c:pt idx="2">
                  <c:v>0.28205128205128205</c:v>
                </c:pt>
                <c:pt idx="3">
                  <c:v>0.25641025641025639</c:v>
                </c:pt>
                <c:pt idx="4">
                  <c:v>0.12820512820512819</c:v>
                </c:pt>
                <c:pt idx="5">
                  <c:v>0.10256410256410256</c:v>
                </c:pt>
                <c:pt idx="6">
                  <c:v>2.564102564102564E-2</c:v>
                </c:pt>
                <c:pt idx="7">
                  <c:v>2.564102564102564E-2</c:v>
                </c:pt>
                <c:pt idx="8">
                  <c:v>0.12820512820512819</c:v>
                </c:pt>
              </c:numCache>
            </c:numRef>
          </c:val>
          <c:shape val="cylinder"/>
          <c:extLst>
            <c:ext xmlns:c16="http://schemas.microsoft.com/office/drawing/2014/chart" uri="{C3380CC4-5D6E-409C-BE32-E72D297353CC}">
              <c16:uniqueId val="{00000007-BE3C-4038-9480-0BA97DAC422C}"/>
            </c:ext>
          </c:extLst>
        </c:ser>
        <c:dLbls>
          <c:showLegendKey val="0"/>
          <c:showVal val="0"/>
          <c:showCatName val="0"/>
          <c:showSerName val="0"/>
          <c:showPercent val="0"/>
          <c:showBubbleSize val="0"/>
        </c:dLbls>
        <c:gapWidth val="100"/>
        <c:shape val="box"/>
        <c:axId val="47961600"/>
        <c:axId val="47963136"/>
        <c:axId val="0"/>
      </c:bar3DChart>
      <c:catAx>
        <c:axId val="479616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47963136"/>
        <c:crosses val="autoZero"/>
        <c:auto val="1"/>
        <c:lblAlgn val="ctr"/>
        <c:lblOffset val="100"/>
        <c:noMultiLvlLbl val="0"/>
      </c:catAx>
      <c:valAx>
        <c:axId val="47963136"/>
        <c:scaling>
          <c:orientation val="minMax"/>
        </c:scaling>
        <c:delete val="1"/>
        <c:axPos val="t"/>
        <c:numFmt formatCode="0%" sourceLinked="0"/>
        <c:majorTickMark val="out"/>
        <c:minorTickMark val="none"/>
        <c:tickLblPos val="nextTo"/>
        <c:crossAx val="4796160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046003928844577E-2"/>
          <c:y val="3.7476302341745787E-2"/>
          <c:w val="0.95990799214231082"/>
          <c:h val="0.72686348029570058"/>
        </c:manualLayout>
      </c:layout>
      <c:bar3DChart>
        <c:barDir val="col"/>
        <c:grouping val="clustered"/>
        <c:varyColors val="0"/>
        <c:ser>
          <c:idx val="0"/>
          <c:order val="0"/>
          <c:tx>
            <c:strRef>
              <c:f>Sheet1!$B$1</c:f>
              <c:strCache>
                <c:ptCount val="1"/>
                <c:pt idx="0">
                  <c:v>Annual budget allocated on cyber security</c:v>
                </c:pt>
              </c:strCache>
            </c:strRef>
          </c:tx>
          <c:spPr>
            <a:solidFill>
              <a:schemeClr val="accent1"/>
            </a:solidFill>
            <a:ln>
              <a:noFill/>
            </a:ln>
            <a:effectLst/>
            <a:scene3d>
              <a:camera prst="orthographicFront"/>
              <a:lightRig rig="threePt" dir="t"/>
            </a:scene3d>
            <a:sp3d>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10k</c:v>
                </c:pt>
                <c:pt idx="1">
                  <c:v>10k-50k</c:v>
                </c:pt>
                <c:pt idx="2">
                  <c:v>50-100k</c:v>
                </c:pt>
                <c:pt idx="3">
                  <c:v>100k to 250k</c:v>
                </c:pt>
                <c:pt idx="4">
                  <c:v>More than 250k</c:v>
                </c:pt>
              </c:strCache>
            </c:strRef>
          </c:cat>
          <c:val>
            <c:numRef>
              <c:f>Sheet1!$B$2:$B$6</c:f>
              <c:numCache>
                <c:formatCode>0%</c:formatCode>
                <c:ptCount val="5"/>
                <c:pt idx="0">
                  <c:v>0.46323529411764708</c:v>
                </c:pt>
                <c:pt idx="1">
                  <c:v>0.23529411764705882</c:v>
                </c:pt>
                <c:pt idx="2">
                  <c:v>0.11764705882352941</c:v>
                </c:pt>
                <c:pt idx="3">
                  <c:v>9.5588235294117641E-2</c:v>
                </c:pt>
                <c:pt idx="4">
                  <c:v>8.8235294117647065E-2</c:v>
                </c:pt>
              </c:numCache>
            </c:numRef>
          </c:val>
          <c:shape val="cylinder"/>
          <c:extLst>
            <c:ext xmlns:c16="http://schemas.microsoft.com/office/drawing/2014/chart" uri="{C3380CC4-5D6E-409C-BE32-E72D297353CC}">
              <c16:uniqueId val="{00000000-DC2F-4112-8716-A3ECF94FFD89}"/>
            </c:ext>
          </c:extLst>
        </c:ser>
        <c:ser>
          <c:idx val="1"/>
          <c:order val="1"/>
          <c:tx>
            <c:strRef>
              <c:f>Sheet1!$C$1</c:f>
              <c:strCache>
                <c:ptCount val="1"/>
                <c:pt idx="0">
                  <c:v>Budget allocated in response to a cyber incident*</c:v>
                </c:pt>
              </c:strCache>
            </c:strRef>
          </c:tx>
          <c:spPr>
            <a:solidFill>
              <a:srgbClr val="0066B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10k</c:v>
                </c:pt>
                <c:pt idx="1">
                  <c:v>10k-50k</c:v>
                </c:pt>
                <c:pt idx="2">
                  <c:v>50-100k</c:v>
                </c:pt>
                <c:pt idx="3">
                  <c:v>100k to 250k</c:v>
                </c:pt>
                <c:pt idx="4">
                  <c:v>More than 250k</c:v>
                </c:pt>
              </c:strCache>
            </c:strRef>
          </c:cat>
          <c:val>
            <c:numRef>
              <c:f>Sheet1!$C$2:$C$6</c:f>
              <c:numCache>
                <c:formatCode>0%</c:formatCode>
                <c:ptCount val="5"/>
                <c:pt idx="0">
                  <c:v>0.58974358974358976</c:v>
                </c:pt>
                <c:pt idx="1">
                  <c:v>0.17948717948717949</c:v>
                </c:pt>
                <c:pt idx="2">
                  <c:v>8.9743589743589744E-2</c:v>
                </c:pt>
                <c:pt idx="3">
                  <c:v>2.564102564102564E-2</c:v>
                </c:pt>
                <c:pt idx="4">
                  <c:v>0.11538461538461539</c:v>
                </c:pt>
              </c:numCache>
            </c:numRef>
          </c:val>
          <c:shape val="cylinder"/>
          <c:extLst>
            <c:ext xmlns:c16="http://schemas.microsoft.com/office/drawing/2014/chart" uri="{C3380CC4-5D6E-409C-BE32-E72D297353CC}">
              <c16:uniqueId val="{00000001-DC2F-4112-8716-A3ECF94FFD89}"/>
            </c:ext>
          </c:extLst>
        </c:ser>
        <c:dLbls>
          <c:showLegendKey val="0"/>
          <c:showVal val="1"/>
          <c:showCatName val="0"/>
          <c:showSerName val="0"/>
          <c:showPercent val="0"/>
          <c:showBubbleSize val="0"/>
        </c:dLbls>
        <c:gapWidth val="150"/>
        <c:shape val="box"/>
        <c:axId val="113744512"/>
        <c:axId val="113762688"/>
        <c:axId val="0"/>
      </c:bar3DChart>
      <c:catAx>
        <c:axId val="11374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3762688"/>
        <c:crosses val="autoZero"/>
        <c:auto val="1"/>
        <c:lblAlgn val="ctr"/>
        <c:lblOffset val="100"/>
        <c:noMultiLvlLbl val="0"/>
      </c:catAx>
      <c:valAx>
        <c:axId val="113762688"/>
        <c:scaling>
          <c:orientation val="minMax"/>
        </c:scaling>
        <c:delete val="1"/>
        <c:axPos val="l"/>
        <c:numFmt formatCode="0%" sourceLinked="1"/>
        <c:majorTickMark val="none"/>
        <c:minorTickMark val="none"/>
        <c:tickLblPos val="nextTo"/>
        <c:crossAx val="113744512"/>
        <c:crosses val="autoZero"/>
        <c:crossBetween val="between"/>
      </c:valAx>
      <c:spPr>
        <a:noFill/>
        <a:ln>
          <a:noFill/>
        </a:ln>
        <a:effectLst/>
      </c:spPr>
    </c:plotArea>
    <c:legend>
      <c:legendPos val="b"/>
      <c:layout>
        <c:manualLayout>
          <c:xMode val="edge"/>
          <c:yMode val="edge"/>
          <c:x val="4.9999928253386082E-2"/>
          <c:y val="0.90388776248473635"/>
          <c:w val="0.77972397642693259"/>
          <c:h val="9.61122375152636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en-US" sz="3200" dirty="0"/>
              <a:t>Cost of the Attack</a:t>
            </a:r>
          </a:p>
        </c:rich>
      </c:tx>
      <c:layout>
        <c:manualLayout>
          <c:xMode val="edge"/>
          <c:yMode val="edge"/>
          <c:x val="0.36467199074763318"/>
          <c:y val="4.3703335791884942E-2"/>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2891768151736309"/>
          <c:y val="0.10558496513483226"/>
          <c:w val="0.54985978056971641"/>
          <c:h val="0.85584208069172873"/>
        </c:manualLayout>
      </c:layout>
      <c:bar3DChart>
        <c:barDir val="bar"/>
        <c:grouping val="clustered"/>
        <c:varyColors val="0"/>
        <c:ser>
          <c:idx val="0"/>
          <c:order val="0"/>
          <c:tx>
            <c:strRef>
              <c:f>Sheet1!$B$1</c:f>
              <c:strCache>
                <c:ptCount val="1"/>
                <c:pt idx="0">
                  <c:v>%</c:v>
                </c:pt>
              </c:strCache>
            </c:strRef>
          </c:tx>
          <c:spPr>
            <a:solidFill>
              <a:srgbClr val="00B050"/>
            </a:solidFill>
            <a:ln>
              <a:noFill/>
            </a:ln>
            <a:effectLst/>
            <a:sp3d/>
          </c:spPr>
          <c:invertIfNegative val="0"/>
          <c:dPt>
            <c:idx val="0"/>
            <c:invertIfNegative val="0"/>
            <c:bubble3D val="0"/>
            <c:extLst>
              <c:ext xmlns:c16="http://schemas.microsoft.com/office/drawing/2014/chart" uri="{C3380CC4-5D6E-409C-BE32-E72D297353CC}">
                <c16:uniqueId val="{00000000-7B24-453F-847F-DF4F0148DD21}"/>
              </c:ext>
            </c:extLst>
          </c:dPt>
          <c:dPt>
            <c:idx val="9"/>
            <c:invertIfNegative val="0"/>
            <c:bubble3D val="0"/>
            <c:extLst>
              <c:ext xmlns:c16="http://schemas.microsoft.com/office/drawing/2014/chart" uri="{C3380CC4-5D6E-409C-BE32-E72D297353CC}">
                <c16:uniqueId val="{00000001-7B24-453F-847F-DF4F0148DD21}"/>
              </c:ext>
            </c:extLst>
          </c:dPt>
          <c:dPt>
            <c:idx val="11"/>
            <c:invertIfNegative val="0"/>
            <c:bubble3D val="0"/>
            <c:extLst>
              <c:ext xmlns:c16="http://schemas.microsoft.com/office/drawing/2014/chart" uri="{C3380CC4-5D6E-409C-BE32-E72D297353CC}">
                <c16:uniqueId val="{00000002-7B24-453F-847F-DF4F0148DD21}"/>
              </c:ext>
            </c:extLst>
          </c:dPt>
          <c:dLbls>
            <c:dLbl>
              <c:idx val="8"/>
              <c:layout>
                <c:manualLayout>
                  <c:x val="1.1790291743806429E-2"/>
                  <c:y val="-1.049039772283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24-453F-847F-DF4F0148DD21}"/>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Less than $5,000</c:v>
                </c:pt>
                <c:pt idx="1">
                  <c:v>Between $5,000 and $50,000</c:v>
                </c:pt>
                <c:pt idx="2">
                  <c:v>Between $100,000 and $500,000</c:v>
                </c:pt>
                <c:pt idx="3">
                  <c:v>Between $500,000 - $1million</c:v>
                </c:pt>
                <c:pt idx="4">
                  <c:v>Between $1million and $10 million</c:v>
                </c:pt>
                <c:pt idx="5">
                  <c:v>Between $50,000 and $100,000</c:v>
                </c:pt>
              </c:strCache>
            </c:strRef>
          </c:cat>
          <c:val>
            <c:numRef>
              <c:f>Sheet1!$B$2:$B$7</c:f>
              <c:numCache>
                <c:formatCode>0%</c:formatCode>
                <c:ptCount val="6"/>
                <c:pt idx="0">
                  <c:v>0.69444444444444442</c:v>
                </c:pt>
                <c:pt idx="1">
                  <c:v>0.1111111111111111</c:v>
                </c:pt>
                <c:pt idx="2">
                  <c:v>8.3333333333333329E-2</c:v>
                </c:pt>
                <c:pt idx="3">
                  <c:v>5.5555555555555552E-2</c:v>
                </c:pt>
                <c:pt idx="4">
                  <c:v>2.7777777777777776E-2</c:v>
                </c:pt>
                <c:pt idx="5">
                  <c:v>2.7777777777777776E-2</c:v>
                </c:pt>
              </c:numCache>
            </c:numRef>
          </c:val>
          <c:shape val="cylinder"/>
          <c:extLst>
            <c:ext xmlns:c16="http://schemas.microsoft.com/office/drawing/2014/chart" uri="{C3380CC4-5D6E-409C-BE32-E72D297353CC}">
              <c16:uniqueId val="{00000004-7B24-453F-847F-DF4F0148DD21}"/>
            </c:ext>
          </c:extLst>
        </c:ser>
        <c:dLbls>
          <c:showLegendKey val="0"/>
          <c:showVal val="0"/>
          <c:showCatName val="0"/>
          <c:showSerName val="0"/>
          <c:showPercent val="0"/>
          <c:showBubbleSize val="0"/>
        </c:dLbls>
        <c:gapWidth val="100"/>
        <c:shape val="box"/>
        <c:axId val="47819392"/>
        <c:axId val="47822336"/>
        <c:axId val="0"/>
      </c:bar3DChart>
      <c:catAx>
        <c:axId val="47819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47822336"/>
        <c:crosses val="autoZero"/>
        <c:auto val="1"/>
        <c:lblAlgn val="ctr"/>
        <c:lblOffset val="100"/>
        <c:noMultiLvlLbl val="0"/>
      </c:catAx>
      <c:valAx>
        <c:axId val="47822336"/>
        <c:scaling>
          <c:orientation val="minMax"/>
        </c:scaling>
        <c:delete val="1"/>
        <c:axPos val="t"/>
        <c:numFmt formatCode="0%" sourceLinked="0"/>
        <c:majorTickMark val="out"/>
        <c:minorTickMark val="none"/>
        <c:tickLblPos val="nextTo"/>
        <c:crossAx val="4781939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r>
              <a:rPr lang="en-US" sz="2800" dirty="0"/>
              <a:t>Industry guidelines used</a:t>
            </a:r>
          </a:p>
        </c:rich>
      </c:tx>
      <c:layout>
        <c:manualLayout>
          <c:xMode val="edge"/>
          <c:yMode val="edge"/>
          <c:x val="0.11249354801260929"/>
          <c:y val="9.8131571534488746E-4"/>
        </c:manualLayout>
      </c:layout>
      <c:overlay val="0"/>
      <c:spPr>
        <a:noFill/>
        <a:ln>
          <a:noFill/>
        </a:ln>
        <a:effectLst/>
      </c:spPr>
      <c:txPr>
        <a:bodyPr rot="0" spcFirstLastPara="1" vertOverflow="ellipsis" vert="horz" wrap="square" anchor="ctr" anchorCtr="1"/>
        <a:lstStyle/>
        <a:p>
          <a:pPr>
            <a:defRPr sz="1500" b="0" i="0" u="none" strike="noStrike" kern="1200" spc="0" baseline="0">
              <a:solidFill>
                <a:schemeClr val="tx1"/>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3374858234879132"/>
          <c:y val="0.10558496513483226"/>
          <c:w val="0.54502888882935496"/>
          <c:h val="0.85584208069172873"/>
        </c:manualLayout>
      </c:layout>
      <c:bar3DChart>
        <c:barDir val="bar"/>
        <c:grouping val="clustered"/>
        <c:varyColors val="0"/>
        <c:ser>
          <c:idx val="0"/>
          <c:order val="0"/>
          <c:tx>
            <c:strRef>
              <c:f>Sheet1!$B$1</c:f>
              <c:strCache>
                <c:ptCount val="1"/>
                <c:pt idx="0">
                  <c:v>%</c:v>
                </c:pt>
              </c:strCache>
            </c:strRef>
          </c:tx>
          <c:spPr>
            <a:solidFill>
              <a:schemeClr val="accent1"/>
            </a:solidFill>
            <a:ln>
              <a:noFill/>
            </a:ln>
            <a:effectLst/>
            <a:sp3d/>
          </c:spPr>
          <c:invertIfNegative val="0"/>
          <c:dPt>
            <c:idx val="0"/>
            <c:invertIfNegative val="0"/>
            <c:bubble3D val="0"/>
            <c:spPr>
              <a:solidFill>
                <a:schemeClr val="accent1"/>
              </a:solidFill>
              <a:ln>
                <a:noFill/>
              </a:ln>
              <a:effectLst/>
              <a:sp3d/>
            </c:spPr>
            <c:extLst>
              <c:ext xmlns:c16="http://schemas.microsoft.com/office/drawing/2014/chart" uri="{C3380CC4-5D6E-409C-BE32-E72D297353CC}">
                <c16:uniqueId val="{00000001-2D62-4135-BD73-98011817DB2F}"/>
              </c:ext>
            </c:extLst>
          </c:dPt>
          <c:dPt>
            <c:idx val="9"/>
            <c:invertIfNegative val="0"/>
            <c:bubble3D val="0"/>
            <c:spPr>
              <a:solidFill>
                <a:schemeClr val="accent1"/>
              </a:solidFill>
              <a:ln>
                <a:noFill/>
              </a:ln>
              <a:effectLst/>
              <a:sp3d/>
            </c:spPr>
            <c:extLst>
              <c:ext xmlns:c16="http://schemas.microsoft.com/office/drawing/2014/chart" uri="{C3380CC4-5D6E-409C-BE32-E72D297353CC}">
                <c16:uniqueId val="{00000003-2D62-4135-BD73-98011817DB2F}"/>
              </c:ext>
            </c:extLst>
          </c:dPt>
          <c:dPt>
            <c:idx val="11"/>
            <c:invertIfNegative val="0"/>
            <c:bubble3D val="0"/>
            <c:spPr>
              <a:solidFill>
                <a:schemeClr val="accent1"/>
              </a:solidFill>
              <a:ln>
                <a:noFill/>
              </a:ln>
              <a:effectLst/>
              <a:sp3d/>
            </c:spPr>
            <c:extLst>
              <c:ext xmlns:c16="http://schemas.microsoft.com/office/drawing/2014/chart" uri="{C3380CC4-5D6E-409C-BE32-E72D297353CC}">
                <c16:uniqueId val="{00000005-2D62-4135-BD73-98011817DB2F}"/>
              </c:ext>
            </c:extLst>
          </c:dPt>
          <c:dPt>
            <c:idx val="13"/>
            <c:invertIfNegative val="0"/>
            <c:bubble3D val="0"/>
            <c:spPr>
              <a:solidFill>
                <a:schemeClr val="accent2"/>
              </a:solidFill>
              <a:ln>
                <a:noFill/>
              </a:ln>
              <a:effectLst/>
              <a:sp3d/>
            </c:spPr>
            <c:extLst>
              <c:ext xmlns:c16="http://schemas.microsoft.com/office/drawing/2014/chart" uri="{C3380CC4-5D6E-409C-BE32-E72D297353CC}">
                <c16:uniqueId val="{00000007-2D62-4135-BD73-98011817DB2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BIMCO</c:v>
                </c:pt>
                <c:pt idx="1">
                  <c:v>IMO</c:v>
                </c:pt>
                <c:pt idx="2">
                  <c:v>DNV-GL</c:v>
                </c:pt>
                <c:pt idx="3">
                  <c:v>ISO 27002</c:v>
                </c:pt>
                <c:pt idx="4">
                  <c:v>USB</c:v>
                </c:pt>
                <c:pt idx="5">
                  <c:v>ABS</c:v>
                </c:pt>
                <c:pt idx="6">
                  <c:v>Class Directives</c:v>
                </c:pt>
                <c:pt idx="7">
                  <c:v>ICS</c:v>
                </c:pt>
                <c:pt idx="8">
                  <c:v>Class Directives</c:v>
                </c:pt>
                <c:pt idx="9">
                  <c:v>NIST</c:v>
                </c:pt>
                <c:pt idx="10">
                  <c:v>Institution of Engineering 
and Technology</c:v>
                </c:pt>
                <c:pt idx="11">
                  <c:v>Password Maintainance</c:v>
                </c:pt>
                <c:pt idx="12">
                  <c:v>MSC-FAL</c:v>
                </c:pt>
                <c:pt idx="13">
                  <c:v>Others</c:v>
                </c:pt>
              </c:strCache>
            </c:strRef>
          </c:cat>
          <c:val>
            <c:numRef>
              <c:f>Sheet1!$B$2:$B$15</c:f>
              <c:numCache>
                <c:formatCode>0%</c:formatCode>
                <c:ptCount val="14"/>
                <c:pt idx="0">
                  <c:v>0.21</c:v>
                </c:pt>
                <c:pt idx="1">
                  <c:v>0.08</c:v>
                </c:pt>
                <c:pt idx="2">
                  <c:v>0.05</c:v>
                </c:pt>
                <c:pt idx="3">
                  <c:v>0.05</c:v>
                </c:pt>
                <c:pt idx="4">
                  <c:v>0.05</c:v>
                </c:pt>
                <c:pt idx="5">
                  <c:v>0.03</c:v>
                </c:pt>
                <c:pt idx="6">
                  <c:v>0.03</c:v>
                </c:pt>
                <c:pt idx="7">
                  <c:v>0.03</c:v>
                </c:pt>
                <c:pt idx="8">
                  <c:v>0.03</c:v>
                </c:pt>
                <c:pt idx="9">
                  <c:v>0.03</c:v>
                </c:pt>
                <c:pt idx="10">
                  <c:v>0.03</c:v>
                </c:pt>
                <c:pt idx="11">
                  <c:v>0.03</c:v>
                </c:pt>
                <c:pt idx="12">
                  <c:v>0.03</c:v>
                </c:pt>
                <c:pt idx="13">
                  <c:v>0.31</c:v>
                </c:pt>
              </c:numCache>
            </c:numRef>
          </c:val>
          <c:shape val="cylinder"/>
          <c:extLst>
            <c:ext xmlns:c16="http://schemas.microsoft.com/office/drawing/2014/chart" uri="{C3380CC4-5D6E-409C-BE32-E72D297353CC}">
              <c16:uniqueId val="{00000008-2D62-4135-BD73-98011817DB2F}"/>
            </c:ext>
          </c:extLst>
        </c:ser>
        <c:dLbls>
          <c:showLegendKey val="0"/>
          <c:showVal val="0"/>
          <c:showCatName val="0"/>
          <c:showSerName val="0"/>
          <c:showPercent val="0"/>
          <c:showBubbleSize val="0"/>
        </c:dLbls>
        <c:gapWidth val="100"/>
        <c:shape val="box"/>
        <c:axId val="87829504"/>
        <c:axId val="87835392"/>
        <c:axId val="0"/>
      </c:bar3DChart>
      <c:catAx>
        <c:axId val="878295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mn-cs"/>
              </a:defRPr>
            </a:pPr>
            <a:endParaRPr lang="en-US"/>
          </a:p>
        </c:txPr>
        <c:crossAx val="87835392"/>
        <c:crosses val="autoZero"/>
        <c:auto val="1"/>
        <c:lblAlgn val="ctr"/>
        <c:lblOffset val="100"/>
        <c:noMultiLvlLbl val="0"/>
      </c:catAx>
      <c:valAx>
        <c:axId val="87835392"/>
        <c:scaling>
          <c:orientation val="minMax"/>
        </c:scaling>
        <c:delete val="1"/>
        <c:axPos val="t"/>
        <c:numFmt formatCode="0%" sourceLinked="0"/>
        <c:majorTickMark val="out"/>
        <c:minorTickMark val="none"/>
        <c:tickLblPos val="nextTo"/>
        <c:crossAx val="878295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472277" y="246658"/>
            <a:ext cx="2475084" cy="495029"/>
          </a:xfrm>
          <a:prstGeom prst="rect">
            <a:avLst/>
          </a:prstGeom>
        </p:spPr>
        <p:txBody>
          <a:bodyPr vert="horz" lIns="0" tIns="0" rIns="0" bIns="0" rtlCol="0"/>
          <a:lstStyle>
            <a:lvl1pPr algn="l">
              <a:defRPr sz="1000">
                <a:solidFill>
                  <a:schemeClr val="tx1"/>
                </a:solidFill>
                <a:latin typeface="Calibri" panose="020F0502020204030204" pitchFamily="34" charset="0"/>
              </a:defRPr>
            </a:lvl1pPr>
          </a:lstStyle>
          <a:p>
            <a:endParaRPr lang="da-DK"/>
          </a:p>
        </p:txBody>
      </p:sp>
      <p:sp>
        <p:nvSpPr>
          <p:cNvPr id="7" name="Date Placeholder 2"/>
          <p:cNvSpPr>
            <a:spLocks noGrp="1"/>
          </p:cNvSpPr>
          <p:nvPr>
            <p:ph type="dt" idx="1"/>
          </p:nvPr>
        </p:nvSpPr>
        <p:spPr>
          <a:xfrm>
            <a:off x="3801447" y="246658"/>
            <a:ext cx="2475084" cy="495029"/>
          </a:xfrm>
          <a:prstGeom prst="rect">
            <a:avLst/>
          </a:prstGeom>
        </p:spPr>
        <p:txBody>
          <a:bodyPr vert="horz" lIns="0" tIns="0" rIns="0" bIns="0" rtlCol="0"/>
          <a:lstStyle>
            <a:lvl1pPr algn="r">
              <a:defRPr sz="1000">
                <a:solidFill>
                  <a:schemeClr val="tx1"/>
                </a:solidFill>
                <a:latin typeface="Calibri" panose="020F0502020204030204" pitchFamily="34" charset="0"/>
              </a:defRPr>
            </a:lvl1pPr>
          </a:lstStyle>
          <a:p>
            <a:fld id="{A5CA66F4-ECAA-4CC2-82A8-94B8A70661BB}" type="datetimeFigureOut">
              <a:rPr lang="da-DK" smtClean="0"/>
              <a:pPr/>
              <a:t>06-02-2019</a:t>
            </a:fld>
            <a:endParaRPr lang="da-DK"/>
          </a:p>
        </p:txBody>
      </p:sp>
      <p:sp>
        <p:nvSpPr>
          <p:cNvPr id="8" name="Footer Placeholder 5"/>
          <p:cNvSpPr>
            <a:spLocks noGrp="1"/>
          </p:cNvSpPr>
          <p:nvPr>
            <p:ph type="ftr" sz="quarter" idx="2"/>
          </p:nvPr>
        </p:nvSpPr>
        <p:spPr>
          <a:xfrm>
            <a:off x="472277" y="9133133"/>
            <a:ext cx="2475084" cy="495028"/>
          </a:xfrm>
          <a:prstGeom prst="rect">
            <a:avLst/>
          </a:prstGeom>
        </p:spPr>
        <p:txBody>
          <a:bodyPr vert="horz" lIns="0" tIns="0" rIns="0" bIns="0" rtlCol="0" anchor="b"/>
          <a:lstStyle>
            <a:lvl1pPr algn="l">
              <a:defRPr sz="1000">
                <a:solidFill>
                  <a:schemeClr val="tx1"/>
                </a:solidFill>
                <a:latin typeface="Calibri" panose="020F0502020204030204" pitchFamily="34" charset="0"/>
              </a:defRPr>
            </a:lvl1pPr>
          </a:lstStyle>
          <a:p>
            <a:endParaRPr lang="da-DK" dirty="0"/>
          </a:p>
        </p:txBody>
      </p:sp>
      <p:sp>
        <p:nvSpPr>
          <p:cNvPr id="9" name="Slide Number Placeholder 6"/>
          <p:cNvSpPr>
            <a:spLocks noGrp="1"/>
          </p:cNvSpPr>
          <p:nvPr>
            <p:ph type="sldNum" sz="quarter" idx="3"/>
          </p:nvPr>
        </p:nvSpPr>
        <p:spPr>
          <a:xfrm>
            <a:off x="3801447" y="9133133"/>
            <a:ext cx="2475084" cy="495028"/>
          </a:xfrm>
          <a:prstGeom prst="rect">
            <a:avLst/>
          </a:prstGeom>
        </p:spPr>
        <p:txBody>
          <a:bodyPr vert="horz" lIns="0" tIns="0" rIns="0" bIns="0" rtlCol="0" anchor="b"/>
          <a:lstStyle>
            <a:lvl1pPr algn="r">
              <a:defRPr sz="1000">
                <a:solidFill>
                  <a:schemeClr val="tx1"/>
                </a:solidFill>
                <a:latin typeface="Calibri" panose="020F0502020204030204" pitchFamily="34" charset="0"/>
              </a:defRPr>
            </a:lvl1pPr>
          </a:lstStyle>
          <a:p>
            <a:fld id="{43E14805-6F63-4736-AA21-DEB4AFD564FE}" type="slidenum">
              <a:rPr lang="da-DK" smtClean="0"/>
              <a:pPr/>
              <a:t>‹#›</a:t>
            </a:fld>
            <a:endParaRPr lang="da-DK"/>
          </a:p>
        </p:txBody>
      </p:sp>
    </p:spTree>
    <p:extLst>
      <p:ext uri="{BB962C8B-B14F-4D97-AF65-F5344CB8AC3E}">
        <p14:creationId xmlns:p14="http://schemas.microsoft.com/office/powerpoint/2010/main" val="4144124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73576" y="246658"/>
            <a:ext cx="2475084" cy="495029"/>
          </a:xfrm>
          <a:prstGeom prst="rect">
            <a:avLst/>
          </a:prstGeom>
        </p:spPr>
        <p:txBody>
          <a:bodyPr vert="horz" lIns="0" tIns="0" rIns="0" bIns="0" rtlCol="0"/>
          <a:lstStyle>
            <a:lvl1pPr algn="l">
              <a:defRPr sz="1000">
                <a:solidFill>
                  <a:schemeClr val="tx1"/>
                </a:solidFill>
                <a:latin typeface="Calibri" panose="020F0502020204030204" pitchFamily="34" charset="0"/>
              </a:defRPr>
            </a:lvl1pPr>
          </a:lstStyle>
          <a:p>
            <a:endParaRPr lang="da-DK"/>
          </a:p>
        </p:txBody>
      </p:sp>
      <p:sp>
        <p:nvSpPr>
          <p:cNvPr id="3" name="Date Placeholder 2"/>
          <p:cNvSpPr>
            <a:spLocks noGrp="1"/>
          </p:cNvSpPr>
          <p:nvPr>
            <p:ph type="dt" idx="1"/>
          </p:nvPr>
        </p:nvSpPr>
        <p:spPr>
          <a:xfrm>
            <a:off x="3592407" y="246658"/>
            <a:ext cx="2475084" cy="495029"/>
          </a:xfrm>
          <a:prstGeom prst="rect">
            <a:avLst/>
          </a:prstGeom>
        </p:spPr>
        <p:txBody>
          <a:bodyPr vert="horz" lIns="0" tIns="0" rIns="0" bIns="0" rtlCol="0"/>
          <a:lstStyle>
            <a:lvl1pPr algn="r">
              <a:defRPr sz="1000">
                <a:solidFill>
                  <a:schemeClr val="tx1"/>
                </a:solidFill>
                <a:latin typeface="Calibri" panose="020F0502020204030204" pitchFamily="34" charset="0"/>
              </a:defRPr>
            </a:lvl1pPr>
          </a:lstStyle>
          <a:p>
            <a:fld id="{A5CA66F4-ECAA-4CC2-82A8-94B8A70661BB}" type="datetimeFigureOut">
              <a:rPr lang="da-DK" smtClean="0"/>
              <a:pPr/>
              <a:t>06-02-2019</a:t>
            </a:fld>
            <a:endParaRPr lang="da-DK"/>
          </a:p>
        </p:txBody>
      </p:sp>
      <p:sp>
        <p:nvSpPr>
          <p:cNvPr id="4" name="Slide Image Placeholder 3"/>
          <p:cNvSpPr>
            <a:spLocks noGrp="1" noRot="1" noChangeAspect="1"/>
          </p:cNvSpPr>
          <p:nvPr>
            <p:ph type="sldImg" idx="2"/>
          </p:nvPr>
        </p:nvSpPr>
        <p:spPr>
          <a:xfrm>
            <a:off x="407988" y="935038"/>
            <a:ext cx="5919787" cy="3330575"/>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3577" y="4459396"/>
            <a:ext cx="5388610" cy="4479822"/>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6" name="Footer Placeholder 5"/>
          <p:cNvSpPr>
            <a:spLocks noGrp="1"/>
          </p:cNvSpPr>
          <p:nvPr>
            <p:ph type="ftr" sz="quarter" idx="4"/>
          </p:nvPr>
        </p:nvSpPr>
        <p:spPr>
          <a:xfrm>
            <a:off x="673576" y="9133133"/>
            <a:ext cx="2475084" cy="495028"/>
          </a:xfrm>
          <a:prstGeom prst="rect">
            <a:avLst/>
          </a:prstGeom>
        </p:spPr>
        <p:txBody>
          <a:bodyPr vert="horz" lIns="0" tIns="0" rIns="0" bIns="0" rtlCol="0" anchor="b"/>
          <a:lstStyle>
            <a:lvl1pPr algn="l">
              <a:defRPr sz="1000">
                <a:solidFill>
                  <a:schemeClr val="tx1"/>
                </a:solidFill>
                <a:latin typeface="Calibri" panose="020F0502020204030204" pitchFamily="34" charset="0"/>
              </a:defRPr>
            </a:lvl1pPr>
          </a:lstStyle>
          <a:p>
            <a:endParaRPr lang="da-DK" dirty="0"/>
          </a:p>
        </p:txBody>
      </p:sp>
      <p:sp>
        <p:nvSpPr>
          <p:cNvPr id="7" name="Slide Number Placeholder 6"/>
          <p:cNvSpPr>
            <a:spLocks noGrp="1"/>
          </p:cNvSpPr>
          <p:nvPr>
            <p:ph type="sldNum" sz="quarter" idx="5"/>
          </p:nvPr>
        </p:nvSpPr>
        <p:spPr>
          <a:xfrm>
            <a:off x="3592407" y="9133133"/>
            <a:ext cx="2475084" cy="495028"/>
          </a:xfrm>
          <a:prstGeom prst="rect">
            <a:avLst/>
          </a:prstGeom>
        </p:spPr>
        <p:txBody>
          <a:bodyPr vert="horz" lIns="0" tIns="0" rIns="0" bIns="0" rtlCol="0" anchor="b"/>
          <a:lstStyle>
            <a:lvl1pPr algn="r">
              <a:defRPr sz="1000">
                <a:solidFill>
                  <a:schemeClr val="tx1"/>
                </a:solidFill>
                <a:latin typeface="Calibri" panose="020F0502020204030204" pitchFamily="34" charset="0"/>
              </a:defRPr>
            </a:lvl1pPr>
          </a:lstStyle>
          <a:p>
            <a:fld id="{43E14805-6F63-4736-AA21-DEB4AFD564FE}" type="slidenum">
              <a:rPr lang="da-DK" smtClean="0"/>
              <a:pPr/>
              <a:t>‹#›</a:t>
            </a:fld>
            <a:endParaRPr lang="da-DK"/>
          </a:p>
        </p:txBody>
      </p:sp>
    </p:spTree>
    <p:extLst>
      <p:ext uri="{BB962C8B-B14F-4D97-AF65-F5344CB8AC3E}">
        <p14:creationId xmlns:p14="http://schemas.microsoft.com/office/powerpoint/2010/main" val="427460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268288" indent="0" algn="l" defTabSz="914400" rtl="0" eaLnBrk="1" latinLnBrk="0" hangingPunct="1">
      <a:defRPr sz="1200" kern="1200">
        <a:solidFill>
          <a:schemeClr val="tx1"/>
        </a:solidFill>
        <a:latin typeface="Calibri" panose="020F0502020204030204" pitchFamily="34" charset="0"/>
        <a:ea typeface="+mn-ea"/>
        <a:cs typeface="+mn-cs"/>
      </a:defRPr>
    </a:lvl2pPr>
    <a:lvl3pPr marL="536575" indent="0" algn="l" defTabSz="914400" rtl="0" eaLnBrk="1" latinLnBrk="0" hangingPunct="1">
      <a:defRPr sz="1200" kern="1200">
        <a:solidFill>
          <a:schemeClr val="tx1"/>
        </a:solidFill>
        <a:latin typeface="Calibri" panose="020F0502020204030204" pitchFamily="34" charset="0"/>
        <a:ea typeface="+mn-ea"/>
        <a:cs typeface="+mn-cs"/>
      </a:defRPr>
    </a:lvl3pPr>
    <a:lvl4pPr marL="803275" indent="0" algn="l" defTabSz="914400" rtl="0" eaLnBrk="1" latinLnBrk="0" hangingPunct="1">
      <a:defRPr sz="1200" kern="1200">
        <a:solidFill>
          <a:schemeClr val="tx1"/>
        </a:solidFill>
        <a:latin typeface="Calibri" panose="020F0502020204030204" pitchFamily="34" charset="0"/>
        <a:ea typeface="+mn-ea"/>
        <a:cs typeface="+mn-cs"/>
      </a:defRPr>
    </a:lvl4pPr>
    <a:lvl5pPr marL="1079500" indent="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E14805-6F63-4736-AA21-DEB4AFD564FE}" type="slidenum">
              <a:rPr lang="da-DK" smtClean="0"/>
              <a:pPr/>
              <a:t>1</a:t>
            </a:fld>
            <a:endParaRPr lang="da-DK"/>
          </a:p>
        </p:txBody>
      </p:sp>
    </p:spTree>
    <p:extLst>
      <p:ext uri="{BB962C8B-B14F-4D97-AF65-F5344CB8AC3E}">
        <p14:creationId xmlns:p14="http://schemas.microsoft.com/office/powerpoint/2010/main" val="2482759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other guides on IT </a:t>
            </a:r>
          </a:p>
          <a:p>
            <a:endParaRPr lang="en-GB" dirty="0"/>
          </a:p>
          <a:p>
            <a:r>
              <a:rPr lang="en-GB" dirty="0"/>
              <a:t>IT – data </a:t>
            </a:r>
          </a:p>
          <a:p>
            <a:r>
              <a:rPr lang="en-GB" dirty="0"/>
              <a:t>OT – real ships</a:t>
            </a:r>
          </a:p>
        </p:txBody>
      </p:sp>
      <p:sp>
        <p:nvSpPr>
          <p:cNvPr id="4" name="Slide Number Placeholder 3"/>
          <p:cNvSpPr>
            <a:spLocks noGrp="1"/>
          </p:cNvSpPr>
          <p:nvPr>
            <p:ph type="sldNum" sz="quarter" idx="5"/>
          </p:nvPr>
        </p:nvSpPr>
        <p:spPr/>
        <p:txBody>
          <a:bodyPr/>
          <a:lstStyle/>
          <a:p>
            <a:fld id="{43E14805-6F63-4736-AA21-DEB4AFD564FE}" type="slidenum">
              <a:rPr lang="da-DK" smtClean="0"/>
              <a:pPr/>
              <a:t>11</a:t>
            </a:fld>
            <a:endParaRPr lang="da-DK"/>
          </a:p>
        </p:txBody>
      </p:sp>
    </p:spTree>
    <p:extLst>
      <p:ext uri="{BB962C8B-B14F-4D97-AF65-F5344CB8AC3E}">
        <p14:creationId xmlns:p14="http://schemas.microsoft.com/office/powerpoint/2010/main" val="4023920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2018 survey ?? </a:t>
            </a:r>
          </a:p>
          <a:p>
            <a:r>
              <a:rPr lang="da-DK" dirty="0"/>
              <a:t>2019 survey is under preparation – more detail into education and training – </a:t>
            </a:r>
          </a:p>
          <a:p>
            <a:r>
              <a:rPr lang="da-DK" dirty="0"/>
              <a:t>Type of attack and how they handled it inside the company </a:t>
            </a:r>
          </a:p>
          <a:p>
            <a:r>
              <a:rPr lang="da-DK" dirty="0"/>
              <a:t>Result will be out during NOR shipping – released in a month’s time</a:t>
            </a:r>
          </a:p>
          <a:p>
            <a:endParaRPr lang="da-DK" dirty="0"/>
          </a:p>
          <a:p>
            <a:r>
              <a:rPr lang="da-DK" dirty="0"/>
              <a:t>Striking – spending less than 10K</a:t>
            </a:r>
          </a:p>
          <a:p>
            <a:r>
              <a:rPr lang="da-DK" dirty="0"/>
              <a:t>Under reporting – because it can cause a damage to the company reputation</a:t>
            </a:r>
          </a:p>
          <a:p>
            <a:r>
              <a:rPr lang="da-DK" dirty="0"/>
              <a:t>The law GDPR – you only have to let the individual when there is a significant risk. </a:t>
            </a:r>
          </a:p>
          <a:p>
            <a:endParaRPr lang="da-DK" dirty="0"/>
          </a:p>
        </p:txBody>
      </p:sp>
      <p:sp>
        <p:nvSpPr>
          <p:cNvPr id="4" name="Slide Number Placeholder 3"/>
          <p:cNvSpPr>
            <a:spLocks noGrp="1"/>
          </p:cNvSpPr>
          <p:nvPr>
            <p:ph type="sldNum" sz="quarter" idx="10"/>
          </p:nvPr>
        </p:nvSpPr>
        <p:spPr/>
        <p:txBody>
          <a:bodyPr/>
          <a:lstStyle/>
          <a:p>
            <a:fld id="{630E61E3-0C9A-4A6B-8A48-BDDFBDFE44B3}" type="slidenum">
              <a:rPr lang="da-DK" smtClean="0"/>
              <a:t>12</a:t>
            </a:fld>
            <a:endParaRPr lang="da-DK"/>
          </a:p>
        </p:txBody>
      </p:sp>
    </p:spTree>
    <p:extLst>
      <p:ext uri="{BB962C8B-B14F-4D97-AF65-F5344CB8AC3E}">
        <p14:creationId xmlns:p14="http://schemas.microsoft.com/office/powerpoint/2010/main" val="54553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E14805-6F63-4736-AA21-DEB4AFD564FE}" type="slidenum">
              <a:rPr lang="da-DK" smtClean="0"/>
              <a:pPr/>
              <a:t>13</a:t>
            </a:fld>
            <a:endParaRPr lang="da-DK"/>
          </a:p>
        </p:txBody>
      </p:sp>
    </p:spTree>
    <p:extLst>
      <p:ext uri="{BB962C8B-B14F-4D97-AF65-F5344CB8AC3E}">
        <p14:creationId xmlns:p14="http://schemas.microsoft.com/office/powerpoint/2010/main" val="422840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  to bring the difference. </a:t>
            </a:r>
          </a:p>
        </p:txBody>
      </p:sp>
      <p:sp>
        <p:nvSpPr>
          <p:cNvPr id="4" name="Slide Number Placeholder 3"/>
          <p:cNvSpPr>
            <a:spLocks noGrp="1"/>
          </p:cNvSpPr>
          <p:nvPr>
            <p:ph type="sldNum" sz="quarter" idx="5"/>
          </p:nvPr>
        </p:nvSpPr>
        <p:spPr/>
        <p:txBody>
          <a:bodyPr/>
          <a:lstStyle/>
          <a:p>
            <a:fld id="{43E14805-6F63-4736-AA21-DEB4AFD564FE}" type="slidenum">
              <a:rPr lang="da-DK" smtClean="0"/>
              <a:pPr/>
              <a:t>14</a:t>
            </a:fld>
            <a:endParaRPr lang="da-DK"/>
          </a:p>
        </p:txBody>
      </p:sp>
    </p:spTree>
    <p:extLst>
      <p:ext uri="{BB962C8B-B14F-4D97-AF65-F5344CB8AC3E}">
        <p14:creationId xmlns:p14="http://schemas.microsoft.com/office/powerpoint/2010/main" val="86923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  to bring the difference. </a:t>
            </a:r>
          </a:p>
        </p:txBody>
      </p:sp>
      <p:sp>
        <p:nvSpPr>
          <p:cNvPr id="4" name="Slide Number Placeholder 3"/>
          <p:cNvSpPr>
            <a:spLocks noGrp="1"/>
          </p:cNvSpPr>
          <p:nvPr>
            <p:ph type="sldNum" sz="quarter" idx="5"/>
          </p:nvPr>
        </p:nvSpPr>
        <p:spPr/>
        <p:txBody>
          <a:bodyPr/>
          <a:lstStyle/>
          <a:p>
            <a:fld id="{43E14805-6F63-4736-AA21-DEB4AFD564FE}" type="slidenum">
              <a:rPr lang="da-DK" smtClean="0"/>
              <a:pPr/>
              <a:t>15</a:t>
            </a:fld>
            <a:endParaRPr lang="da-DK"/>
          </a:p>
        </p:txBody>
      </p:sp>
    </p:spTree>
    <p:extLst>
      <p:ext uri="{BB962C8B-B14F-4D97-AF65-F5344CB8AC3E}">
        <p14:creationId xmlns:p14="http://schemas.microsoft.com/office/powerpoint/2010/main" val="1237237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 – directly connects safety and environmental </a:t>
            </a:r>
          </a:p>
        </p:txBody>
      </p:sp>
      <p:sp>
        <p:nvSpPr>
          <p:cNvPr id="4" name="Slide Number Placeholder 3"/>
          <p:cNvSpPr>
            <a:spLocks noGrp="1"/>
          </p:cNvSpPr>
          <p:nvPr>
            <p:ph type="sldNum" sz="quarter" idx="5"/>
          </p:nvPr>
        </p:nvSpPr>
        <p:spPr/>
        <p:txBody>
          <a:bodyPr/>
          <a:lstStyle/>
          <a:p>
            <a:fld id="{43E14805-6F63-4736-AA21-DEB4AFD564FE}" type="slidenum">
              <a:rPr lang="da-DK" smtClean="0"/>
              <a:pPr/>
              <a:t>17</a:t>
            </a:fld>
            <a:endParaRPr lang="da-DK"/>
          </a:p>
        </p:txBody>
      </p:sp>
    </p:spTree>
    <p:extLst>
      <p:ext uri="{BB962C8B-B14F-4D97-AF65-F5344CB8AC3E}">
        <p14:creationId xmlns:p14="http://schemas.microsoft.com/office/powerpoint/2010/main" val="26390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Seafarer- Accident – Complexity - </a:t>
            </a:r>
          </a:p>
        </p:txBody>
      </p:sp>
      <p:sp>
        <p:nvSpPr>
          <p:cNvPr id="4" name="Slide Number Placeholder 3"/>
          <p:cNvSpPr>
            <a:spLocks noGrp="1"/>
          </p:cNvSpPr>
          <p:nvPr>
            <p:ph type="sldNum" sz="quarter" idx="5"/>
          </p:nvPr>
        </p:nvSpPr>
        <p:spPr/>
        <p:txBody>
          <a:bodyPr/>
          <a:lstStyle/>
          <a:p>
            <a:fld id="{43E14805-6F63-4736-AA21-DEB4AFD564FE}" type="slidenum">
              <a:rPr lang="da-DK" smtClean="0"/>
              <a:pPr/>
              <a:t>18</a:t>
            </a:fld>
            <a:endParaRPr lang="da-DK"/>
          </a:p>
        </p:txBody>
      </p:sp>
    </p:spTree>
    <p:extLst>
      <p:ext uri="{BB962C8B-B14F-4D97-AF65-F5344CB8AC3E}">
        <p14:creationId xmlns:p14="http://schemas.microsoft.com/office/powerpoint/2010/main" val="1236669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Industry recommends to bring this into 1 or 2 </a:t>
            </a:r>
          </a:p>
          <a:p>
            <a:endParaRPr lang="en-GB" dirty="0"/>
          </a:p>
        </p:txBody>
      </p:sp>
      <p:sp>
        <p:nvSpPr>
          <p:cNvPr id="4" name="Slide Number Placeholder 3"/>
          <p:cNvSpPr>
            <a:spLocks noGrp="1"/>
          </p:cNvSpPr>
          <p:nvPr>
            <p:ph type="sldNum" sz="quarter" idx="5"/>
          </p:nvPr>
        </p:nvSpPr>
        <p:spPr/>
        <p:txBody>
          <a:bodyPr/>
          <a:lstStyle/>
          <a:p>
            <a:fld id="{43E14805-6F63-4736-AA21-DEB4AFD564FE}" type="slidenum">
              <a:rPr lang="da-DK" smtClean="0"/>
              <a:pPr/>
              <a:t>20</a:t>
            </a:fld>
            <a:endParaRPr lang="da-DK"/>
          </a:p>
        </p:txBody>
      </p:sp>
    </p:spTree>
    <p:extLst>
      <p:ext uri="{BB962C8B-B14F-4D97-AF65-F5344CB8AC3E}">
        <p14:creationId xmlns:p14="http://schemas.microsoft.com/office/powerpoint/2010/main" val="48285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E14805-6F63-4736-AA21-DEB4AFD564FE}" type="slidenum">
              <a:rPr lang="da-DK" smtClean="0"/>
              <a:pPr/>
              <a:t>21</a:t>
            </a:fld>
            <a:endParaRPr lang="da-DK"/>
          </a:p>
        </p:txBody>
      </p:sp>
    </p:spTree>
    <p:extLst>
      <p:ext uri="{BB962C8B-B14F-4D97-AF65-F5344CB8AC3E}">
        <p14:creationId xmlns:p14="http://schemas.microsoft.com/office/powerpoint/2010/main" val="383558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more about the tech department </a:t>
            </a:r>
          </a:p>
        </p:txBody>
      </p:sp>
      <p:sp>
        <p:nvSpPr>
          <p:cNvPr id="4" name="Slide Number Placeholder 3"/>
          <p:cNvSpPr>
            <a:spLocks noGrp="1"/>
          </p:cNvSpPr>
          <p:nvPr>
            <p:ph type="sldNum" sz="quarter" idx="5"/>
          </p:nvPr>
        </p:nvSpPr>
        <p:spPr/>
        <p:txBody>
          <a:bodyPr/>
          <a:lstStyle/>
          <a:p>
            <a:fld id="{43E14805-6F63-4736-AA21-DEB4AFD564FE}" type="slidenum">
              <a:rPr lang="da-DK" smtClean="0"/>
              <a:pPr/>
              <a:t>2</a:t>
            </a:fld>
            <a:endParaRPr lang="da-DK"/>
          </a:p>
        </p:txBody>
      </p:sp>
    </p:spTree>
    <p:extLst>
      <p:ext uri="{BB962C8B-B14F-4D97-AF65-F5344CB8AC3E}">
        <p14:creationId xmlns:p14="http://schemas.microsoft.com/office/powerpoint/2010/main" val="159229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E14805-6F63-4736-AA21-DEB4AFD564FE}" type="slidenum">
              <a:rPr lang="da-DK" smtClean="0"/>
              <a:pPr/>
              <a:t>3</a:t>
            </a:fld>
            <a:endParaRPr lang="da-DK"/>
          </a:p>
        </p:txBody>
      </p:sp>
    </p:spTree>
    <p:extLst>
      <p:ext uri="{BB962C8B-B14F-4D97-AF65-F5344CB8AC3E}">
        <p14:creationId xmlns:p14="http://schemas.microsoft.com/office/powerpoint/2010/main" val="370281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2019 survey is under preparation – more detail into education and training – </a:t>
            </a:r>
          </a:p>
          <a:p>
            <a:r>
              <a:rPr lang="da-DK" dirty="0"/>
              <a:t>Type of attack and how they handled it inside the company </a:t>
            </a:r>
          </a:p>
          <a:p>
            <a:r>
              <a:rPr lang="da-DK" dirty="0"/>
              <a:t>Result will be out during NOR shipping – released in a month’s time</a:t>
            </a:r>
          </a:p>
          <a:p>
            <a:endParaRPr lang="da-DK" dirty="0"/>
          </a:p>
          <a:p>
            <a:r>
              <a:rPr lang="da-DK" dirty="0"/>
              <a:t>Striking – spending less than 10K</a:t>
            </a:r>
          </a:p>
          <a:p>
            <a:r>
              <a:rPr lang="da-DK" dirty="0"/>
              <a:t>Under reporting – because it can cause a damage to the company reputation</a:t>
            </a:r>
          </a:p>
          <a:p>
            <a:r>
              <a:rPr lang="da-DK" dirty="0"/>
              <a:t>The law GDPR – you only have to let the individual when there is a significant risk. </a:t>
            </a:r>
          </a:p>
          <a:p>
            <a:endParaRPr lang="da-DK" dirty="0"/>
          </a:p>
        </p:txBody>
      </p:sp>
      <p:sp>
        <p:nvSpPr>
          <p:cNvPr id="4" name="Slide Number Placeholder 3"/>
          <p:cNvSpPr>
            <a:spLocks noGrp="1"/>
          </p:cNvSpPr>
          <p:nvPr>
            <p:ph type="sldNum" sz="quarter" idx="10"/>
          </p:nvPr>
        </p:nvSpPr>
        <p:spPr/>
        <p:txBody>
          <a:bodyPr/>
          <a:lstStyle/>
          <a:p>
            <a:fld id="{630E61E3-0C9A-4A6B-8A48-BDDFBDFE44B3}" type="slidenum">
              <a:rPr lang="da-DK" smtClean="0"/>
              <a:t>5</a:t>
            </a:fld>
            <a:endParaRPr lang="da-DK"/>
          </a:p>
        </p:txBody>
      </p:sp>
    </p:spTree>
    <p:extLst>
      <p:ext uri="{BB962C8B-B14F-4D97-AF65-F5344CB8AC3E}">
        <p14:creationId xmlns:p14="http://schemas.microsoft.com/office/powerpoint/2010/main" val="219370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2018 survey</a:t>
            </a:r>
          </a:p>
          <a:p>
            <a:r>
              <a:rPr lang="da-DK" dirty="0"/>
              <a:t>2019 survey is under preparation – more detail into education and training – </a:t>
            </a:r>
          </a:p>
          <a:p>
            <a:r>
              <a:rPr lang="da-DK" dirty="0"/>
              <a:t>Type of attack and how they handled it inside the company </a:t>
            </a:r>
          </a:p>
          <a:p>
            <a:r>
              <a:rPr lang="da-DK" dirty="0"/>
              <a:t>Result will be out during NOR shipping – released in a month’s time</a:t>
            </a:r>
          </a:p>
          <a:p>
            <a:endParaRPr lang="da-DK" dirty="0"/>
          </a:p>
          <a:p>
            <a:r>
              <a:rPr lang="da-DK" dirty="0"/>
              <a:t>Striking – spending less than 10K</a:t>
            </a:r>
          </a:p>
          <a:p>
            <a:r>
              <a:rPr lang="da-DK" dirty="0"/>
              <a:t>Under reporting – because it can cause a damage to the company reputation</a:t>
            </a:r>
          </a:p>
          <a:p>
            <a:r>
              <a:rPr lang="da-DK" dirty="0"/>
              <a:t>The law GDPR – you only have to let the individual when there is a significant risk. </a:t>
            </a:r>
          </a:p>
          <a:p>
            <a:endParaRPr lang="da-DK" dirty="0"/>
          </a:p>
        </p:txBody>
      </p:sp>
      <p:sp>
        <p:nvSpPr>
          <p:cNvPr id="4" name="Slide Number Placeholder 3"/>
          <p:cNvSpPr>
            <a:spLocks noGrp="1"/>
          </p:cNvSpPr>
          <p:nvPr>
            <p:ph type="sldNum" sz="quarter" idx="10"/>
          </p:nvPr>
        </p:nvSpPr>
        <p:spPr/>
        <p:txBody>
          <a:bodyPr/>
          <a:lstStyle/>
          <a:p>
            <a:fld id="{630E61E3-0C9A-4A6B-8A48-BDDFBDFE44B3}" type="slidenum">
              <a:rPr lang="da-DK" smtClean="0"/>
              <a:t>6</a:t>
            </a:fld>
            <a:endParaRPr lang="da-DK"/>
          </a:p>
        </p:txBody>
      </p:sp>
    </p:spTree>
    <p:extLst>
      <p:ext uri="{BB962C8B-B14F-4D97-AF65-F5344CB8AC3E}">
        <p14:creationId xmlns:p14="http://schemas.microsoft.com/office/powerpoint/2010/main" val="428379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Increase line spacing</a:t>
            </a:r>
          </a:p>
        </p:txBody>
      </p:sp>
      <p:sp>
        <p:nvSpPr>
          <p:cNvPr id="4" name="Slide Number Placeholder 3"/>
          <p:cNvSpPr>
            <a:spLocks noGrp="1"/>
          </p:cNvSpPr>
          <p:nvPr>
            <p:ph type="sldNum" sz="quarter" idx="5"/>
          </p:nvPr>
        </p:nvSpPr>
        <p:spPr/>
        <p:txBody>
          <a:bodyPr/>
          <a:lstStyle/>
          <a:p>
            <a:fld id="{43E14805-6F63-4736-AA21-DEB4AFD564FE}" type="slidenum">
              <a:rPr lang="da-DK" smtClean="0"/>
              <a:pPr/>
              <a:t>7</a:t>
            </a:fld>
            <a:endParaRPr lang="da-DK"/>
          </a:p>
        </p:txBody>
      </p:sp>
    </p:spTree>
    <p:extLst>
      <p:ext uri="{BB962C8B-B14F-4D97-AF65-F5344CB8AC3E}">
        <p14:creationId xmlns:p14="http://schemas.microsoft.com/office/powerpoint/2010/main" val="255784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endParaRPr lang="en-CA" altLang="en-US" dirty="0">
              <a:latin typeface="Arial" pitchFamily="34" charset="0"/>
              <a:ea typeface="ＭＳ Ｐゴシック" pitchFamily="34" charset="-128"/>
              <a:cs typeface="Arial" pitchFamily="34" charset="0"/>
            </a:endParaRPr>
          </a:p>
        </p:txBody>
      </p:sp>
      <p:sp>
        <p:nvSpPr>
          <p:cNvPr id="176132" name="Slide Number Placeholder 3"/>
          <p:cNvSpPr>
            <a:spLocks noGrp="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885AB80-99E4-48CF-A691-E0468FBF0F76}" type="slidenum">
              <a:rPr lang="en-CA" altLang="en-US" sz="1200" smtClean="0">
                <a:solidFill>
                  <a:srgbClr val="000000"/>
                </a:solidFill>
              </a:rPr>
              <a:pPr/>
              <a:t>8</a:t>
            </a:fld>
            <a:endParaRPr lang="en-CA" alt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resolution encourages administrations to ensure that cyber risks are appropriately addressed in existing safety management systems (as defined in the ISM Code) no later than the first annual verification of the company's Document of Compliance after 1 January 2021 (audit and PSC from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2016- 1</a:t>
            </a:r>
            <a:r>
              <a:rPr lang="en-US" baseline="30000" dirty="0"/>
              <a:t>st</a:t>
            </a:r>
            <a:r>
              <a:rPr lang="en-US" dirty="0"/>
              <a:t> version  -BIMCO and the Industry have been very active and gave tech advice</a:t>
            </a:r>
            <a:endParaRPr lang="da-DK" dirty="0"/>
          </a:p>
          <a:p>
            <a:endParaRPr lang="en-GB" dirty="0"/>
          </a:p>
        </p:txBody>
      </p:sp>
      <p:sp>
        <p:nvSpPr>
          <p:cNvPr id="4" name="Slide Number Placeholder 3"/>
          <p:cNvSpPr>
            <a:spLocks noGrp="1"/>
          </p:cNvSpPr>
          <p:nvPr>
            <p:ph type="sldNum" sz="quarter" idx="5"/>
          </p:nvPr>
        </p:nvSpPr>
        <p:spPr/>
        <p:txBody>
          <a:bodyPr/>
          <a:lstStyle/>
          <a:p>
            <a:fld id="{43E14805-6F63-4736-AA21-DEB4AFD564FE}" type="slidenum">
              <a:rPr lang="da-DK" smtClean="0"/>
              <a:pPr/>
              <a:t>9</a:t>
            </a:fld>
            <a:endParaRPr lang="da-DK"/>
          </a:p>
        </p:txBody>
      </p:sp>
    </p:spTree>
    <p:extLst>
      <p:ext uri="{BB962C8B-B14F-4D97-AF65-F5344CB8AC3E}">
        <p14:creationId xmlns:p14="http://schemas.microsoft.com/office/powerpoint/2010/main" val="622919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Version 3 is aligned with these guidelines</a:t>
            </a:r>
          </a:p>
          <a:p>
            <a:endParaRPr lang="en-GB" dirty="0"/>
          </a:p>
        </p:txBody>
      </p:sp>
      <p:sp>
        <p:nvSpPr>
          <p:cNvPr id="4" name="Slide Number Placeholder 3"/>
          <p:cNvSpPr>
            <a:spLocks noGrp="1"/>
          </p:cNvSpPr>
          <p:nvPr>
            <p:ph type="sldNum" sz="quarter" idx="5"/>
          </p:nvPr>
        </p:nvSpPr>
        <p:spPr/>
        <p:txBody>
          <a:bodyPr/>
          <a:lstStyle/>
          <a:p>
            <a:fld id="{43E14805-6F63-4736-AA21-DEB4AFD564FE}" type="slidenum">
              <a:rPr lang="da-DK" smtClean="0"/>
              <a:pPr/>
              <a:t>10</a:t>
            </a:fld>
            <a:endParaRPr lang="da-DK"/>
          </a:p>
        </p:txBody>
      </p:sp>
    </p:spTree>
    <p:extLst>
      <p:ext uri="{BB962C8B-B14F-4D97-AF65-F5344CB8AC3E}">
        <p14:creationId xmlns:p14="http://schemas.microsoft.com/office/powerpoint/2010/main" val="255274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416000" y="2973493"/>
            <a:ext cx="9360000" cy="1615179"/>
          </a:xfrm>
        </p:spPr>
        <p:txBody>
          <a:bodyPr anchor="b">
            <a:normAutofit/>
          </a:bodyPr>
          <a:lstStyle>
            <a:lvl1pPr algn="ctr">
              <a:defRPr sz="5400" b="1">
                <a:solidFill>
                  <a:schemeClr val="bg1"/>
                </a:solidFill>
                <a:latin typeface="Calibri" panose="020F0502020204030204" pitchFamily="34" charset="0"/>
              </a:defRPr>
            </a:lvl1pPr>
          </a:lstStyle>
          <a:p>
            <a:r>
              <a:rPr lang="en-US" dirty="0"/>
              <a:t>Title of presentation</a:t>
            </a:r>
            <a:endParaRPr lang="da-DK" dirty="0"/>
          </a:p>
        </p:txBody>
      </p:sp>
      <p:sp>
        <p:nvSpPr>
          <p:cNvPr id="3" name="Subtitle 2"/>
          <p:cNvSpPr>
            <a:spLocks noGrp="1"/>
          </p:cNvSpPr>
          <p:nvPr>
            <p:ph type="subTitle" idx="1" hasCustomPrompt="1"/>
          </p:nvPr>
        </p:nvSpPr>
        <p:spPr>
          <a:xfrm>
            <a:off x="1416000" y="5675063"/>
            <a:ext cx="9360000" cy="679784"/>
          </a:xfrm>
        </p:spPr>
        <p:txBody>
          <a:bodyPr anchor="b" anchorCtr="0"/>
          <a:lstStyle>
            <a:lvl1pPr marL="0" indent="0" algn="ctr">
              <a:buNone/>
              <a:defRPr sz="2400" baseline="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Event</a:t>
            </a:r>
            <a:endParaRPr lang="da-DK" dirty="0"/>
          </a:p>
        </p:txBody>
      </p:sp>
      <p:sp>
        <p:nvSpPr>
          <p:cNvPr id="20" name="Freeform 19"/>
          <p:cNvSpPr/>
          <p:nvPr userDrawn="1"/>
        </p:nvSpPr>
        <p:spPr>
          <a:xfrm>
            <a:off x="3" y="3103311"/>
            <a:ext cx="12192001" cy="3754690"/>
          </a:xfrm>
          <a:custGeom>
            <a:avLst/>
            <a:gdLst>
              <a:gd name="connsiteX0" fmla="*/ 12191998 w 12192001"/>
              <a:gd name="connsiteY0" fmla="*/ 0 h 3754690"/>
              <a:gd name="connsiteX1" fmla="*/ 12192001 w 12192001"/>
              <a:gd name="connsiteY1" fmla="*/ 1 h 3754690"/>
              <a:gd name="connsiteX2" fmla="*/ 12192001 w 12192001"/>
              <a:gd name="connsiteY2" fmla="*/ 3754690 h 3754690"/>
              <a:gd name="connsiteX3" fmla="*/ 0 w 12192001"/>
              <a:gd name="connsiteY3" fmla="*/ 3754690 h 3754690"/>
              <a:gd name="connsiteX4" fmla="*/ 0 w 12192001"/>
              <a:gd name="connsiteY4" fmla="*/ 3754689 h 3754690"/>
              <a:gd name="connsiteX5" fmla="*/ 12191998 w 12192001"/>
              <a:gd name="connsiteY5" fmla="*/ 3754689 h 3754690"/>
              <a:gd name="connsiteX6" fmla="*/ 12191998 w 12192001"/>
              <a:gd name="connsiteY6" fmla="*/ 0 h 375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3754690">
                <a:moveTo>
                  <a:pt x="12191998" y="0"/>
                </a:moveTo>
                <a:lnTo>
                  <a:pt x="12192001" y="1"/>
                </a:lnTo>
                <a:lnTo>
                  <a:pt x="12192001" y="3754690"/>
                </a:lnTo>
                <a:lnTo>
                  <a:pt x="0" y="3754690"/>
                </a:lnTo>
                <a:lnTo>
                  <a:pt x="0" y="3754689"/>
                </a:lnTo>
                <a:lnTo>
                  <a:pt x="12191998" y="3754689"/>
                </a:lnTo>
                <a:lnTo>
                  <a:pt x="1219199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Freeform 23"/>
          <p:cNvSpPr/>
          <p:nvPr userDrawn="1"/>
        </p:nvSpPr>
        <p:spPr>
          <a:xfrm flipH="1">
            <a:off x="-3" y="3103930"/>
            <a:ext cx="12192001" cy="3754070"/>
          </a:xfrm>
          <a:custGeom>
            <a:avLst/>
            <a:gdLst>
              <a:gd name="connsiteX0" fmla="*/ 0 w 12192001"/>
              <a:gd name="connsiteY0" fmla="*/ 0 h 3754070"/>
              <a:gd name="connsiteX1" fmla="*/ 0 w 12192001"/>
              <a:gd name="connsiteY1" fmla="*/ 3754070 h 3754070"/>
              <a:gd name="connsiteX2" fmla="*/ 12192001 w 12192001"/>
              <a:gd name="connsiteY2" fmla="*/ 3754070 h 3754070"/>
              <a:gd name="connsiteX3" fmla="*/ 12192001 w 12192001"/>
              <a:gd name="connsiteY3" fmla="*/ 3754069 h 3754070"/>
              <a:gd name="connsiteX4" fmla="*/ 2438 w 12192001"/>
              <a:gd name="connsiteY4" fmla="*/ 3754069 h 3754070"/>
              <a:gd name="connsiteX5" fmla="*/ 0 w 12192001"/>
              <a:gd name="connsiteY5" fmla="*/ 0 h 375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3754070">
                <a:moveTo>
                  <a:pt x="0" y="0"/>
                </a:moveTo>
                <a:lnTo>
                  <a:pt x="0" y="3754070"/>
                </a:lnTo>
                <a:lnTo>
                  <a:pt x="12192001" y="3754070"/>
                </a:lnTo>
                <a:lnTo>
                  <a:pt x="12192001" y="3754069"/>
                </a:lnTo>
                <a:lnTo>
                  <a:pt x="2438" y="3754069"/>
                </a:lnTo>
                <a:cubicBezTo>
                  <a:pt x="1219" y="2502484"/>
                  <a:pt x="1219" y="1251585"/>
                  <a:pt x="0" y="0"/>
                </a:cubicBezTo>
                <a:close/>
              </a:path>
            </a:pathLst>
          </a:custGeom>
          <a:blipFill>
            <a:blip r:embed="rId3" cstate="screen">
              <a:extLst>
                <a:ext uri="{28A0092B-C50C-407E-A947-70E740481C1C}">
                  <a14:useLocalDpi xmlns:a14="http://schemas.microsoft.com/office/drawing/2010/main"/>
                </a:ext>
              </a:extLst>
            </a:blip>
            <a:srcRect/>
            <a:stretch>
              <a:fillRect l="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xt Placeholder 5"/>
          <p:cNvSpPr>
            <a:spLocks noGrp="1"/>
          </p:cNvSpPr>
          <p:nvPr>
            <p:ph type="body" sz="quarter" idx="10" hasCustomPrompt="1"/>
          </p:nvPr>
        </p:nvSpPr>
        <p:spPr>
          <a:xfrm>
            <a:off x="1416000" y="4674667"/>
            <a:ext cx="9360000" cy="914400"/>
          </a:xfrm>
        </p:spPr>
        <p:txBody>
          <a:bodyPr>
            <a:noAutofit/>
          </a:bodyPr>
          <a:lstStyle>
            <a:lvl1pPr marL="0" indent="0" algn="ctr">
              <a:buNone/>
              <a:defRPr sz="2400">
                <a:solidFill>
                  <a:schemeClr val="bg1"/>
                </a:solidFill>
              </a:defRPr>
            </a:lvl1pPr>
            <a:lvl2pPr marL="457200" indent="0" algn="ctr">
              <a:buNone/>
              <a:defRPr sz="2400">
                <a:solidFill>
                  <a:schemeClr val="bg1"/>
                </a:solidFill>
              </a:defRPr>
            </a:lvl2pPr>
            <a:lvl3pPr marL="914400" indent="0" algn="ctr">
              <a:buNone/>
              <a:defRPr sz="2400">
                <a:solidFill>
                  <a:schemeClr val="bg1"/>
                </a:solidFill>
              </a:defRPr>
            </a:lvl3pPr>
            <a:lvl4pPr marL="1371600" indent="0" algn="ctr">
              <a:buNone/>
              <a:defRPr sz="2400">
                <a:solidFill>
                  <a:schemeClr val="bg1"/>
                </a:solidFill>
              </a:defRPr>
            </a:lvl4pPr>
            <a:lvl5pPr marL="1828800" indent="0" algn="ctr">
              <a:buNone/>
              <a:defRPr sz="2400">
                <a:solidFill>
                  <a:schemeClr val="bg1"/>
                </a:solidFill>
              </a:defRPr>
            </a:lvl5pPr>
          </a:lstStyle>
          <a:p>
            <a:pPr lvl="0"/>
            <a:r>
              <a:rPr lang="en-US" dirty="0"/>
              <a:t>Name of presenter</a:t>
            </a:r>
          </a:p>
        </p:txBody>
      </p:sp>
      <p:sp>
        <p:nvSpPr>
          <p:cNvPr id="12" name="Date Placeholder 3">
            <a:extLst>
              <a:ext uri="{FF2B5EF4-FFF2-40B4-BE49-F238E27FC236}">
                <a16:creationId xmlns:a16="http://schemas.microsoft.com/office/drawing/2014/main" id="{36D06A2B-809F-4B07-BD66-F935FF1C6606}"/>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4DF21CC5-015A-4F9E-A756-1FD4FD346A41}" type="datetime1">
              <a:rPr lang="da-DK" smtClean="0"/>
              <a:t>06-02-2019</a:t>
            </a:fld>
            <a:endParaRPr lang="da-DK" dirty="0"/>
          </a:p>
        </p:txBody>
      </p:sp>
      <p:sp>
        <p:nvSpPr>
          <p:cNvPr id="13" name="Slide Number Placeholder 5">
            <a:extLst>
              <a:ext uri="{FF2B5EF4-FFF2-40B4-BE49-F238E27FC236}">
                <a16:creationId xmlns:a16="http://schemas.microsoft.com/office/drawing/2014/main" id="{38181A4E-CDC8-4BC7-8CE8-B3E0BD1BCAE0}"/>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4" name="Footer Placeholder 4">
            <a:extLst>
              <a:ext uri="{FF2B5EF4-FFF2-40B4-BE49-F238E27FC236}">
                <a16:creationId xmlns:a16="http://schemas.microsoft.com/office/drawing/2014/main" id="{A73876AA-52A2-44EA-B651-BCA79FBC700E}"/>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pic>
        <p:nvPicPr>
          <p:cNvPr id="15" name="Picture 14">
            <a:extLst>
              <a:ext uri="{FF2B5EF4-FFF2-40B4-BE49-F238E27FC236}">
                <a16:creationId xmlns:a16="http://schemas.microsoft.com/office/drawing/2014/main" id="{C335EADB-4D63-44F5-B3CA-2F6F1226FC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98565" y="362947"/>
            <a:ext cx="1661542" cy="765072"/>
          </a:xfrm>
          <a:prstGeom prst="rect">
            <a:avLst/>
          </a:prstGeom>
        </p:spPr>
      </p:pic>
    </p:spTree>
    <p:extLst>
      <p:ext uri="{BB962C8B-B14F-4D97-AF65-F5344CB8AC3E}">
        <p14:creationId xmlns:p14="http://schemas.microsoft.com/office/powerpoint/2010/main" val="259001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Wid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201600"/>
            <a:ext cx="9000000" cy="1050021"/>
          </a:xfrm>
        </p:spPr>
        <p:txBody>
          <a:bodyPr/>
          <a:lstStyle>
            <a:lvl1pPr>
              <a:defRPr>
                <a:latin typeface="Calibri" panose="020F0502020204030204" pitchFamily="34" charset="0"/>
              </a:defRPr>
            </a:lvl1pPr>
          </a:lstStyle>
          <a:p>
            <a:r>
              <a:rPr lang="en-US" dirty="0"/>
              <a:t>Slide header:</a:t>
            </a:r>
            <a:endParaRPr lang="da-DK" dirty="0"/>
          </a:p>
        </p:txBody>
      </p:sp>
      <p:sp>
        <p:nvSpPr>
          <p:cNvPr id="3" name="Content Placeholder 2"/>
          <p:cNvSpPr>
            <a:spLocks noGrp="1"/>
          </p:cNvSpPr>
          <p:nvPr>
            <p:ph sz="half" idx="1" hasCustomPrompt="1"/>
          </p:nvPr>
        </p:nvSpPr>
        <p:spPr>
          <a:xfrm>
            <a:off x="696000" y="1656000"/>
            <a:ext cx="5256000" cy="4320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p:cNvSpPr>
            <a:spLocks noGrp="1"/>
          </p:cNvSpPr>
          <p:nvPr>
            <p:ph sz="half" idx="2" hasCustomPrompt="1"/>
          </p:nvPr>
        </p:nvSpPr>
        <p:spPr>
          <a:xfrm>
            <a:off x="6240000" y="1656000"/>
            <a:ext cx="5256000" cy="4320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8" name="Date Placeholder 3">
            <a:extLst>
              <a:ext uri="{FF2B5EF4-FFF2-40B4-BE49-F238E27FC236}">
                <a16:creationId xmlns:a16="http://schemas.microsoft.com/office/drawing/2014/main" id="{84E83098-C430-4802-962E-B2E549D25F8D}"/>
              </a:ext>
            </a:extLst>
          </p:cNvPr>
          <p:cNvSpPr>
            <a:spLocks noGrp="1"/>
          </p:cNvSpPr>
          <p:nvPr>
            <p:ph type="dt" sz="half" idx="10"/>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3B334B8B-3D6B-4962-9117-96ED78CA6FB2}" type="datetime1">
              <a:rPr lang="da-DK" smtClean="0"/>
              <a:t>06-02-2019</a:t>
            </a:fld>
            <a:endParaRPr lang="da-DK" dirty="0"/>
          </a:p>
        </p:txBody>
      </p:sp>
      <p:sp>
        <p:nvSpPr>
          <p:cNvPr id="9" name="Slide Number Placeholder 5">
            <a:extLst>
              <a:ext uri="{FF2B5EF4-FFF2-40B4-BE49-F238E27FC236}">
                <a16:creationId xmlns:a16="http://schemas.microsoft.com/office/drawing/2014/main" id="{D5D6A70F-2A7A-4DFA-B3C7-A6AC6CF10255}"/>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0" name="Footer Placeholder 4">
            <a:extLst>
              <a:ext uri="{FF2B5EF4-FFF2-40B4-BE49-F238E27FC236}">
                <a16:creationId xmlns:a16="http://schemas.microsoft.com/office/drawing/2014/main" id="{C3A0BA7A-0E8C-4EC4-BE07-5D5FE6D1534D}"/>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2123066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95999" y="1422400"/>
            <a:ext cx="5256000" cy="648000"/>
          </a:xfrm>
        </p:spPr>
        <p:txBody>
          <a:bodyPr anchor="b">
            <a:normAutofit/>
          </a:bodyPr>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a:t>
            </a:r>
          </a:p>
        </p:txBody>
      </p:sp>
      <p:sp>
        <p:nvSpPr>
          <p:cNvPr id="5" name="Text Placeholder 4"/>
          <p:cNvSpPr>
            <a:spLocks noGrp="1"/>
          </p:cNvSpPr>
          <p:nvPr>
            <p:ph type="body" sz="quarter" idx="3" hasCustomPrompt="1"/>
          </p:nvPr>
        </p:nvSpPr>
        <p:spPr>
          <a:xfrm>
            <a:off x="6240000" y="1422400"/>
            <a:ext cx="5256000" cy="648000"/>
          </a:xfrm>
        </p:spPr>
        <p:txBody>
          <a:bodyPr anchor="b">
            <a:normAutofit/>
          </a:bodyPr>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Header:</a:t>
            </a:r>
          </a:p>
        </p:txBody>
      </p:sp>
      <p:sp>
        <p:nvSpPr>
          <p:cNvPr id="10" name="Title 1"/>
          <p:cNvSpPr>
            <a:spLocks noGrp="1"/>
          </p:cNvSpPr>
          <p:nvPr>
            <p:ph type="title" hasCustomPrompt="1"/>
          </p:nvPr>
        </p:nvSpPr>
        <p:spPr>
          <a:xfrm>
            <a:off x="696000" y="201600"/>
            <a:ext cx="9000000" cy="1050021"/>
          </a:xfrm>
        </p:spPr>
        <p:txBody>
          <a:bodyPr/>
          <a:lstStyle>
            <a:lvl1pPr>
              <a:defRPr>
                <a:latin typeface="Calibri" panose="020F0502020204030204" pitchFamily="34" charset="0"/>
              </a:defRPr>
            </a:lvl1pPr>
          </a:lstStyle>
          <a:p>
            <a:r>
              <a:rPr lang="en-US" dirty="0"/>
              <a:t>Slide header:</a:t>
            </a:r>
            <a:endParaRPr lang="da-DK" dirty="0"/>
          </a:p>
        </p:txBody>
      </p:sp>
      <p:sp>
        <p:nvSpPr>
          <p:cNvPr id="11" name="Content Placeholder 2"/>
          <p:cNvSpPr>
            <a:spLocks noGrp="1"/>
          </p:cNvSpPr>
          <p:nvPr>
            <p:ph sz="half" idx="13" hasCustomPrompt="1"/>
          </p:nvPr>
        </p:nvSpPr>
        <p:spPr>
          <a:xfrm>
            <a:off x="695999" y="2160000"/>
            <a:ext cx="5256000" cy="3816000"/>
          </a:xfrm>
        </p:spPr>
        <p:txBody>
          <a:bodyPr/>
          <a:lstStyle>
            <a:lvl1pPr>
              <a:defRPr sz="2800">
                <a:latin typeface="Calibri" panose="020F0502020204030204" pitchFamily="34" charset="0"/>
              </a:defRPr>
            </a:lvl1pPr>
            <a:lvl2pPr>
              <a:defRPr sz="2600">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2" name="Content Placeholder 3"/>
          <p:cNvSpPr>
            <a:spLocks noGrp="1"/>
          </p:cNvSpPr>
          <p:nvPr>
            <p:ph sz="half" idx="2" hasCustomPrompt="1"/>
          </p:nvPr>
        </p:nvSpPr>
        <p:spPr>
          <a:xfrm>
            <a:off x="6240000" y="2160000"/>
            <a:ext cx="5256000" cy="3816000"/>
          </a:xfrm>
        </p:spPr>
        <p:txBody>
          <a:bodyPr/>
          <a:lstStyle>
            <a:lvl1pPr>
              <a:defRPr sz="2800">
                <a:latin typeface="Calibri" panose="020F0502020204030204" pitchFamily="34" charset="0"/>
              </a:defRPr>
            </a:lvl1pPr>
            <a:lvl2pPr>
              <a:defRPr sz="2600">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3" name="Date Placeholder 3">
            <a:extLst>
              <a:ext uri="{FF2B5EF4-FFF2-40B4-BE49-F238E27FC236}">
                <a16:creationId xmlns:a16="http://schemas.microsoft.com/office/drawing/2014/main" id="{31CCE797-4C5E-46DA-A19E-1290BF88ACC1}"/>
              </a:ext>
            </a:extLst>
          </p:cNvPr>
          <p:cNvSpPr>
            <a:spLocks noGrp="1"/>
          </p:cNvSpPr>
          <p:nvPr>
            <p:ph type="dt" sz="half" idx="14"/>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97ED94A3-0A98-400E-AE5E-87DE41CF75ED}" type="datetime1">
              <a:rPr lang="da-DK" smtClean="0"/>
              <a:t>06-02-2019</a:t>
            </a:fld>
            <a:endParaRPr lang="da-DK" dirty="0"/>
          </a:p>
        </p:txBody>
      </p:sp>
      <p:sp>
        <p:nvSpPr>
          <p:cNvPr id="14" name="Slide Number Placeholder 5">
            <a:extLst>
              <a:ext uri="{FF2B5EF4-FFF2-40B4-BE49-F238E27FC236}">
                <a16:creationId xmlns:a16="http://schemas.microsoft.com/office/drawing/2014/main" id="{3CEE6128-0846-4E20-B774-62FC2D0BDF0F}"/>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5" name="Footer Placeholder 4">
            <a:extLst>
              <a:ext uri="{FF2B5EF4-FFF2-40B4-BE49-F238E27FC236}">
                <a16:creationId xmlns:a16="http://schemas.microsoft.com/office/drawing/2014/main" id="{1D108D9F-9889-48E0-8537-F095A57AD84B}"/>
              </a:ext>
            </a:extLst>
          </p:cNvPr>
          <p:cNvSpPr>
            <a:spLocks noGrp="1"/>
          </p:cNvSpPr>
          <p:nvPr>
            <p:ph type="ftr" sz="quarter" idx="15"/>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3868248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201600"/>
            <a:ext cx="9000000" cy="1050021"/>
          </a:xfrm>
        </p:spPr>
        <p:txBody>
          <a:bodyPr/>
          <a:lstStyle>
            <a:lvl1pPr>
              <a:defRPr>
                <a:latin typeface="Calibri" panose="020F0502020204030204" pitchFamily="34" charset="0"/>
              </a:defRPr>
            </a:lvl1pPr>
          </a:lstStyle>
          <a:p>
            <a:r>
              <a:rPr lang="en-US" dirty="0"/>
              <a:t>Slide header</a:t>
            </a:r>
            <a:endParaRPr lang="da-DK" dirty="0"/>
          </a:p>
        </p:txBody>
      </p:sp>
      <p:sp>
        <p:nvSpPr>
          <p:cNvPr id="6" name="Date Placeholder 3">
            <a:extLst>
              <a:ext uri="{FF2B5EF4-FFF2-40B4-BE49-F238E27FC236}">
                <a16:creationId xmlns:a16="http://schemas.microsoft.com/office/drawing/2014/main" id="{7956BED4-B74F-4BC6-B916-25103D8299C1}"/>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9B744817-6581-48ED-B59F-F2960BB4E12B}" type="datetime1">
              <a:rPr lang="da-DK" smtClean="0"/>
              <a:t>06-02-2019</a:t>
            </a:fld>
            <a:endParaRPr lang="da-DK" dirty="0"/>
          </a:p>
        </p:txBody>
      </p:sp>
      <p:sp>
        <p:nvSpPr>
          <p:cNvPr id="7" name="Slide Number Placeholder 5">
            <a:extLst>
              <a:ext uri="{FF2B5EF4-FFF2-40B4-BE49-F238E27FC236}">
                <a16:creationId xmlns:a16="http://schemas.microsoft.com/office/drawing/2014/main" id="{E79C2087-AD81-4939-976E-208B8114994B}"/>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8" name="Footer Placeholder 4">
            <a:extLst>
              <a:ext uri="{FF2B5EF4-FFF2-40B4-BE49-F238E27FC236}">
                <a16:creationId xmlns:a16="http://schemas.microsoft.com/office/drawing/2014/main" id="{C2EC6D0A-B6BF-4F82-B863-BEA1C1498DBC}"/>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444909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7525D28-D258-442C-90B5-EFA1A321633F}"/>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tx1">
                    <a:alpha val="50000"/>
                  </a:schemeClr>
                </a:solidFill>
                <a:latin typeface="Calibri" panose="020F0502020204030204" pitchFamily="34" charset="0"/>
              </a:defRPr>
            </a:lvl1pPr>
          </a:lstStyle>
          <a:p>
            <a:fld id="{BA1A3B26-3BA9-4826-8E45-CF105F084FBC}" type="datetime1">
              <a:rPr lang="da-DK" smtClean="0"/>
              <a:t>06-02-2019</a:t>
            </a:fld>
            <a:endParaRPr lang="da-DK" dirty="0"/>
          </a:p>
        </p:txBody>
      </p:sp>
      <p:sp>
        <p:nvSpPr>
          <p:cNvPr id="9" name="Slide Number Placeholder 5">
            <a:extLst>
              <a:ext uri="{FF2B5EF4-FFF2-40B4-BE49-F238E27FC236}">
                <a16:creationId xmlns:a16="http://schemas.microsoft.com/office/drawing/2014/main" id="{3564F6B2-EA10-4269-BE8F-359D2711E873}"/>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tx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0" name="Footer Placeholder 4">
            <a:extLst>
              <a:ext uri="{FF2B5EF4-FFF2-40B4-BE49-F238E27FC236}">
                <a16:creationId xmlns:a16="http://schemas.microsoft.com/office/drawing/2014/main" id="{CE26CD9F-C14D-4B82-9A9D-04F8ED32C672}"/>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tx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2330274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5747174"/>
            <a:ext cx="12192000" cy="11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Date Placeholder 3">
            <a:extLst>
              <a:ext uri="{FF2B5EF4-FFF2-40B4-BE49-F238E27FC236}">
                <a16:creationId xmlns:a16="http://schemas.microsoft.com/office/drawing/2014/main" id="{1AA08367-6747-42F1-ABC7-A3ED7ED4CF72}"/>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tx1">
                    <a:alpha val="50000"/>
                  </a:schemeClr>
                </a:solidFill>
                <a:latin typeface="Calibri" panose="020F0502020204030204" pitchFamily="34" charset="0"/>
              </a:defRPr>
            </a:lvl1pPr>
          </a:lstStyle>
          <a:p>
            <a:fld id="{0BBACCBE-8E80-427E-B6B8-EC0F78115EA1}" type="datetime1">
              <a:rPr lang="da-DK" smtClean="0"/>
              <a:t>06-02-2019</a:t>
            </a:fld>
            <a:endParaRPr lang="da-DK" dirty="0"/>
          </a:p>
        </p:txBody>
      </p:sp>
      <p:sp>
        <p:nvSpPr>
          <p:cNvPr id="8" name="Slide Number Placeholder 5">
            <a:extLst>
              <a:ext uri="{FF2B5EF4-FFF2-40B4-BE49-F238E27FC236}">
                <a16:creationId xmlns:a16="http://schemas.microsoft.com/office/drawing/2014/main" id="{600DB256-2603-4571-A909-3BD8FE5B2E8A}"/>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tx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9" name="Footer Placeholder 4">
            <a:extLst>
              <a:ext uri="{FF2B5EF4-FFF2-40B4-BE49-F238E27FC236}">
                <a16:creationId xmlns:a16="http://schemas.microsoft.com/office/drawing/2014/main" id="{A9EA7368-09B4-4E64-A82B-37DAAB060366}"/>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tx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2994826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5" name="Rectangle 4"/>
          <p:cNvSpPr/>
          <p:nvPr userDrawn="1"/>
        </p:nvSpPr>
        <p:spPr>
          <a:xfrm>
            <a:off x="9990667" y="237067"/>
            <a:ext cx="1957493" cy="1110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Date Placeholder 3">
            <a:extLst>
              <a:ext uri="{FF2B5EF4-FFF2-40B4-BE49-F238E27FC236}">
                <a16:creationId xmlns:a16="http://schemas.microsoft.com/office/drawing/2014/main" id="{7E273E71-3B79-4B9C-8CB0-FC9C22E2F57A}"/>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CE8E6A04-5848-46FF-9931-F3DE5E1ECC27}" type="datetime1">
              <a:rPr lang="da-DK" smtClean="0"/>
              <a:t>06-02-2019</a:t>
            </a:fld>
            <a:endParaRPr lang="da-DK" dirty="0"/>
          </a:p>
        </p:txBody>
      </p:sp>
      <p:sp>
        <p:nvSpPr>
          <p:cNvPr id="8" name="Slide Number Placeholder 5">
            <a:extLst>
              <a:ext uri="{FF2B5EF4-FFF2-40B4-BE49-F238E27FC236}">
                <a16:creationId xmlns:a16="http://schemas.microsoft.com/office/drawing/2014/main" id="{8125031F-5B13-4765-80BB-3CF615451F31}"/>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9" name="Footer Placeholder 4">
            <a:extLst>
              <a:ext uri="{FF2B5EF4-FFF2-40B4-BE49-F238E27FC236}">
                <a16:creationId xmlns:a16="http://schemas.microsoft.com/office/drawing/2014/main" id="{9361AF14-70A3-490B-B65D-57CB144F2167}"/>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454574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E65321F-302D-49FE-BE3C-9ECDD870C704}"/>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6BE2FEAD-65E5-4DED-B087-137F1E014D9A}" type="datetime1">
              <a:rPr lang="da-DK" smtClean="0"/>
              <a:t>06-02-2019</a:t>
            </a:fld>
            <a:endParaRPr lang="da-DK" dirty="0"/>
          </a:p>
        </p:txBody>
      </p:sp>
      <p:sp>
        <p:nvSpPr>
          <p:cNvPr id="6" name="Slide Number Placeholder 5">
            <a:extLst>
              <a:ext uri="{FF2B5EF4-FFF2-40B4-BE49-F238E27FC236}">
                <a16:creationId xmlns:a16="http://schemas.microsoft.com/office/drawing/2014/main" id="{AFEECCFD-7B38-4F48-838D-7AF99AB47509}"/>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7" name="Footer Placeholder 4">
            <a:extLst>
              <a:ext uri="{FF2B5EF4-FFF2-40B4-BE49-F238E27FC236}">
                <a16:creationId xmlns:a16="http://schemas.microsoft.com/office/drawing/2014/main" id="{A8AB3DDC-7417-4174-9804-F1CAF9A5DEE0}"/>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3803557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310293" y="1656000"/>
            <a:ext cx="6185707" cy="4304532"/>
          </a:xfrm>
        </p:spPr>
        <p:txBody>
          <a:bodyPr/>
          <a:lstStyle>
            <a:lvl1pPr>
              <a:defRPr sz="2800">
                <a:latin typeface="Calibri" panose="020F0502020204030204" pitchFamily="34" charset="0"/>
              </a:defRPr>
            </a:lvl1pPr>
            <a:lvl2pPr>
              <a:defRPr sz="2600">
                <a:latin typeface="Calibri" panose="020F0502020204030204" pitchFamily="34" charset="0"/>
              </a:defRPr>
            </a:lvl2pPr>
            <a:lvl3pPr>
              <a:defRPr sz="2400">
                <a:latin typeface="Calibri" panose="020F0502020204030204" pitchFamily="34" charset="0"/>
              </a:defRPr>
            </a:lvl3pPr>
            <a:lvl4pPr>
              <a:defRPr sz="2200">
                <a:latin typeface="Calibri" panose="020F0502020204030204" pitchFamily="34" charset="0"/>
              </a:defRPr>
            </a:lvl4pPr>
            <a:lvl5pPr>
              <a:defRPr sz="2200">
                <a:latin typeface="Calibri" panose="020F050202020403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Text Placeholder 3"/>
          <p:cNvSpPr>
            <a:spLocks noGrp="1"/>
          </p:cNvSpPr>
          <p:nvPr>
            <p:ph type="body" sz="half" idx="2" hasCustomPrompt="1"/>
          </p:nvPr>
        </p:nvSpPr>
        <p:spPr>
          <a:xfrm>
            <a:off x="696000" y="1656000"/>
            <a:ext cx="4320000" cy="4304533"/>
          </a:xfrm>
        </p:spPr>
        <p:txBody>
          <a:bodyPr>
            <a:normAutofit/>
          </a:bodyPr>
          <a:lstStyle>
            <a:lvl1pPr marL="0" indent="0">
              <a:buNone/>
              <a:defRPr sz="280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Title 1"/>
          <p:cNvSpPr>
            <a:spLocks noGrp="1"/>
          </p:cNvSpPr>
          <p:nvPr>
            <p:ph type="title" hasCustomPrompt="1"/>
          </p:nvPr>
        </p:nvSpPr>
        <p:spPr>
          <a:xfrm>
            <a:off x="696000" y="201600"/>
            <a:ext cx="9000000" cy="1050021"/>
          </a:xfrm>
        </p:spPr>
        <p:txBody>
          <a:bodyPr/>
          <a:lstStyle>
            <a:lvl1pPr>
              <a:defRPr>
                <a:latin typeface="Calibri" panose="020F0502020204030204" pitchFamily="34" charset="0"/>
              </a:defRPr>
            </a:lvl1pPr>
          </a:lstStyle>
          <a:p>
            <a:r>
              <a:rPr lang="en-US" dirty="0"/>
              <a:t>Slide header:</a:t>
            </a:r>
            <a:endParaRPr lang="da-DK" dirty="0"/>
          </a:p>
        </p:txBody>
      </p:sp>
      <p:sp>
        <p:nvSpPr>
          <p:cNvPr id="9" name="Date Placeholder 3">
            <a:extLst>
              <a:ext uri="{FF2B5EF4-FFF2-40B4-BE49-F238E27FC236}">
                <a16:creationId xmlns:a16="http://schemas.microsoft.com/office/drawing/2014/main" id="{DA8A30CA-021F-49F0-ACB7-63C92DBA84B2}"/>
              </a:ext>
            </a:extLst>
          </p:cNvPr>
          <p:cNvSpPr>
            <a:spLocks noGrp="1"/>
          </p:cNvSpPr>
          <p:nvPr>
            <p:ph type="dt" sz="half" idx="10"/>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38360563-63DC-4EE7-BB3B-4DB838D9BE77}" type="datetime1">
              <a:rPr lang="da-DK" smtClean="0"/>
              <a:t>06-02-2019</a:t>
            </a:fld>
            <a:endParaRPr lang="da-DK" dirty="0"/>
          </a:p>
        </p:txBody>
      </p:sp>
      <p:sp>
        <p:nvSpPr>
          <p:cNvPr id="10" name="Slide Number Placeholder 5">
            <a:extLst>
              <a:ext uri="{FF2B5EF4-FFF2-40B4-BE49-F238E27FC236}">
                <a16:creationId xmlns:a16="http://schemas.microsoft.com/office/drawing/2014/main" id="{C82E16D4-8473-4DBB-A6E2-6797880BBA94}"/>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1" name="Footer Placeholder 4">
            <a:extLst>
              <a:ext uri="{FF2B5EF4-FFF2-40B4-BE49-F238E27FC236}">
                <a16:creationId xmlns:a16="http://schemas.microsoft.com/office/drawing/2014/main" id="{4F9C2B27-6A19-44CC-A06E-C23C5501DF92}"/>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1290433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10292" y="1656001"/>
            <a:ext cx="6185708" cy="4304532"/>
          </a:xfrm>
        </p:spPr>
        <p:txBody>
          <a:bodyPr>
            <a:normAutofit/>
          </a:bodyPr>
          <a:lstStyle>
            <a:lvl1pPr marL="0" indent="0">
              <a:buNone/>
              <a:defRPr sz="28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9" name="Text Placeholder 3"/>
          <p:cNvSpPr>
            <a:spLocks noGrp="1"/>
          </p:cNvSpPr>
          <p:nvPr>
            <p:ph type="body" sz="half" idx="2" hasCustomPrompt="1"/>
          </p:nvPr>
        </p:nvSpPr>
        <p:spPr>
          <a:xfrm>
            <a:off x="696000" y="1656000"/>
            <a:ext cx="4320000" cy="4304533"/>
          </a:xfrm>
        </p:spPr>
        <p:txBody>
          <a:bodyPr>
            <a:normAutofit/>
          </a:bodyPr>
          <a:lstStyle>
            <a:lvl1pPr marL="0" indent="0">
              <a:buNone/>
              <a:defRPr sz="2800">
                <a:latin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itle 1"/>
          <p:cNvSpPr>
            <a:spLocks noGrp="1"/>
          </p:cNvSpPr>
          <p:nvPr>
            <p:ph type="title" hasCustomPrompt="1"/>
          </p:nvPr>
        </p:nvSpPr>
        <p:spPr>
          <a:xfrm>
            <a:off x="696000" y="201600"/>
            <a:ext cx="9000000" cy="1050021"/>
          </a:xfrm>
        </p:spPr>
        <p:txBody>
          <a:bodyPr/>
          <a:lstStyle>
            <a:lvl1pPr>
              <a:defRPr>
                <a:latin typeface="Calibri" panose="020F0502020204030204" pitchFamily="34" charset="0"/>
              </a:defRPr>
            </a:lvl1pPr>
          </a:lstStyle>
          <a:p>
            <a:r>
              <a:rPr lang="en-US" dirty="0"/>
              <a:t>Slide header:</a:t>
            </a:r>
            <a:endParaRPr lang="da-DK" dirty="0"/>
          </a:p>
        </p:txBody>
      </p:sp>
      <p:sp>
        <p:nvSpPr>
          <p:cNvPr id="8" name="Date Placeholder 3">
            <a:extLst>
              <a:ext uri="{FF2B5EF4-FFF2-40B4-BE49-F238E27FC236}">
                <a16:creationId xmlns:a16="http://schemas.microsoft.com/office/drawing/2014/main" id="{D9F50667-63BA-4F74-B21D-970B7C831BB9}"/>
              </a:ext>
            </a:extLst>
          </p:cNvPr>
          <p:cNvSpPr>
            <a:spLocks noGrp="1"/>
          </p:cNvSpPr>
          <p:nvPr>
            <p:ph type="dt" sz="half" idx="10"/>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C19CA7EB-451D-4523-9716-6C89E6818CCF}" type="datetime1">
              <a:rPr lang="da-DK" smtClean="0"/>
              <a:t>06-02-2019</a:t>
            </a:fld>
            <a:endParaRPr lang="da-DK" dirty="0"/>
          </a:p>
        </p:txBody>
      </p:sp>
      <p:sp>
        <p:nvSpPr>
          <p:cNvPr id="10" name="Slide Number Placeholder 5">
            <a:extLst>
              <a:ext uri="{FF2B5EF4-FFF2-40B4-BE49-F238E27FC236}">
                <a16:creationId xmlns:a16="http://schemas.microsoft.com/office/drawing/2014/main" id="{BCD6288D-7EB7-4A6A-BC56-2829E58A756B}"/>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1" name="Footer Placeholder 4">
            <a:extLst>
              <a:ext uri="{FF2B5EF4-FFF2-40B4-BE49-F238E27FC236}">
                <a16:creationId xmlns:a16="http://schemas.microsoft.com/office/drawing/2014/main" id="{23A7ED8F-5B78-4060-9E98-FF46C1F37C7C}"/>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20321842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Freeform 7"/>
          <p:cNvSpPr/>
          <p:nvPr userDrawn="1"/>
        </p:nvSpPr>
        <p:spPr>
          <a:xfrm>
            <a:off x="3" y="3103311"/>
            <a:ext cx="12192001" cy="3754690"/>
          </a:xfrm>
          <a:custGeom>
            <a:avLst/>
            <a:gdLst>
              <a:gd name="connsiteX0" fmla="*/ 12191998 w 12192001"/>
              <a:gd name="connsiteY0" fmla="*/ 0 h 3754690"/>
              <a:gd name="connsiteX1" fmla="*/ 12192001 w 12192001"/>
              <a:gd name="connsiteY1" fmla="*/ 1 h 3754690"/>
              <a:gd name="connsiteX2" fmla="*/ 12192001 w 12192001"/>
              <a:gd name="connsiteY2" fmla="*/ 3754690 h 3754690"/>
              <a:gd name="connsiteX3" fmla="*/ 0 w 12192001"/>
              <a:gd name="connsiteY3" fmla="*/ 3754690 h 3754690"/>
              <a:gd name="connsiteX4" fmla="*/ 0 w 12192001"/>
              <a:gd name="connsiteY4" fmla="*/ 3754689 h 3754690"/>
              <a:gd name="connsiteX5" fmla="*/ 12191998 w 12192001"/>
              <a:gd name="connsiteY5" fmla="*/ 3754689 h 3754690"/>
              <a:gd name="connsiteX6" fmla="*/ 12191998 w 12192001"/>
              <a:gd name="connsiteY6" fmla="*/ 0 h 375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3754690">
                <a:moveTo>
                  <a:pt x="12191998" y="0"/>
                </a:moveTo>
                <a:lnTo>
                  <a:pt x="12192001" y="1"/>
                </a:lnTo>
                <a:lnTo>
                  <a:pt x="12192001" y="3754690"/>
                </a:lnTo>
                <a:lnTo>
                  <a:pt x="0" y="3754690"/>
                </a:lnTo>
                <a:lnTo>
                  <a:pt x="0" y="3754689"/>
                </a:lnTo>
                <a:lnTo>
                  <a:pt x="12191998" y="3754689"/>
                </a:lnTo>
                <a:lnTo>
                  <a:pt x="1219199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Freeform 8"/>
          <p:cNvSpPr/>
          <p:nvPr userDrawn="1"/>
        </p:nvSpPr>
        <p:spPr>
          <a:xfrm flipH="1">
            <a:off x="-3" y="3103930"/>
            <a:ext cx="12192001" cy="3754070"/>
          </a:xfrm>
          <a:custGeom>
            <a:avLst/>
            <a:gdLst>
              <a:gd name="connsiteX0" fmla="*/ 0 w 12192001"/>
              <a:gd name="connsiteY0" fmla="*/ 0 h 3754070"/>
              <a:gd name="connsiteX1" fmla="*/ 0 w 12192001"/>
              <a:gd name="connsiteY1" fmla="*/ 3754070 h 3754070"/>
              <a:gd name="connsiteX2" fmla="*/ 12192001 w 12192001"/>
              <a:gd name="connsiteY2" fmla="*/ 3754070 h 3754070"/>
              <a:gd name="connsiteX3" fmla="*/ 12192001 w 12192001"/>
              <a:gd name="connsiteY3" fmla="*/ 3754069 h 3754070"/>
              <a:gd name="connsiteX4" fmla="*/ 2438 w 12192001"/>
              <a:gd name="connsiteY4" fmla="*/ 3754069 h 3754070"/>
              <a:gd name="connsiteX5" fmla="*/ 0 w 12192001"/>
              <a:gd name="connsiteY5" fmla="*/ 0 h 375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3754070">
                <a:moveTo>
                  <a:pt x="0" y="0"/>
                </a:moveTo>
                <a:lnTo>
                  <a:pt x="0" y="3754070"/>
                </a:lnTo>
                <a:lnTo>
                  <a:pt x="12192001" y="3754070"/>
                </a:lnTo>
                <a:lnTo>
                  <a:pt x="12192001" y="3754069"/>
                </a:lnTo>
                <a:lnTo>
                  <a:pt x="2438" y="3754069"/>
                </a:lnTo>
                <a:cubicBezTo>
                  <a:pt x="1219" y="2502484"/>
                  <a:pt x="1219" y="1251585"/>
                  <a:pt x="0" y="0"/>
                </a:cubicBezTo>
                <a:close/>
              </a:path>
            </a:pathLst>
          </a:custGeom>
          <a:blipFill>
            <a:blip r:embed="rId3" cstate="screen">
              <a:extLst>
                <a:ext uri="{28A0092B-C50C-407E-A947-70E740481C1C}">
                  <a14:useLocalDpi xmlns:a14="http://schemas.microsoft.com/office/drawing/2010/main"/>
                </a:ext>
              </a:extLst>
            </a:blip>
            <a:srcRect/>
            <a:stretch>
              <a:fillRect l="2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itle 1"/>
          <p:cNvSpPr txBox="1">
            <a:spLocks/>
          </p:cNvSpPr>
          <p:nvPr userDrawn="1"/>
        </p:nvSpPr>
        <p:spPr>
          <a:xfrm>
            <a:off x="1416000" y="3103310"/>
            <a:ext cx="9360000" cy="908067"/>
          </a:xfrm>
          <a:prstGeom prst="rect">
            <a:avLst/>
          </a:prstGeom>
        </p:spPr>
        <p:txBody>
          <a:bodyPr anchor="b">
            <a:normAutofit/>
          </a:bodyPr>
          <a:lstStyle>
            <a:lvl1pPr algn="ctr" defTabSz="914400" rtl="0" eaLnBrk="1" latinLnBrk="0" hangingPunct="1">
              <a:lnSpc>
                <a:spcPct val="90000"/>
              </a:lnSpc>
              <a:spcBef>
                <a:spcPct val="0"/>
              </a:spcBef>
              <a:buNone/>
              <a:defRPr sz="5600" b="1" kern="1200">
                <a:solidFill>
                  <a:schemeClr val="bg1"/>
                </a:solidFill>
                <a:latin typeface="Calibri" panose="020F0502020204030204" pitchFamily="34" charset="0"/>
                <a:ea typeface="+mj-ea"/>
                <a:cs typeface="+mj-cs"/>
              </a:defRPr>
            </a:lvl1pPr>
          </a:lstStyle>
          <a:p>
            <a:r>
              <a:rPr lang="en-US" sz="5400" dirty="0"/>
              <a:t>Thank you!</a:t>
            </a:r>
            <a:endParaRPr lang="da-DK" sz="5400" dirty="0"/>
          </a:p>
        </p:txBody>
      </p:sp>
      <p:sp>
        <p:nvSpPr>
          <p:cNvPr id="13" name="Subtitle 2"/>
          <p:cNvSpPr txBox="1">
            <a:spLocks/>
          </p:cNvSpPr>
          <p:nvPr userDrawn="1"/>
        </p:nvSpPr>
        <p:spPr>
          <a:xfrm>
            <a:off x="1416000" y="4396952"/>
            <a:ext cx="9360000" cy="1004637"/>
          </a:xfrm>
          <a:prstGeom prst="rect">
            <a:avLst/>
          </a:prstGeom>
        </p:spPr>
        <p:txBody>
          <a:bodyPr anchor="t" anchorCtr="0">
            <a:normAutofit/>
          </a:bodyPr>
          <a:lstStyle>
            <a:lvl1pPr marL="0" indent="0" algn="ctr" defTabSz="914400" rtl="0" eaLnBrk="1" latinLnBrk="0" hangingPunct="1">
              <a:lnSpc>
                <a:spcPct val="100000"/>
              </a:lnSpc>
              <a:spcBef>
                <a:spcPts val="0"/>
              </a:spcBef>
              <a:buFont typeface="Arial" panose="020B0604020202020204" pitchFamily="34" charset="0"/>
              <a:buNone/>
              <a:defRPr sz="2800" b="1" kern="1200" baseline="0">
                <a:solidFill>
                  <a:schemeClr val="bg1"/>
                </a:solidFill>
                <a:latin typeface="Calibri" panose="020F0502020204030204" pitchFamily="34" charset="0"/>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Calibri" panose="020F0502020204030204" pitchFamily="34" charset="0"/>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Calibri" panose="020F0502020204030204" pitchFamily="34" charset="0"/>
                <a:ea typeface="+mn-ea"/>
                <a:cs typeface="+mn-cs"/>
              </a:defRPr>
            </a:lvl3pPr>
            <a:lvl4pPr marL="13716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Calibri" panose="020F0502020204030204" pitchFamily="34" charset="0"/>
                <a:ea typeface="+mn-ea"/>
                <a:cs typeface="+mn-cs"/>
              </a:defRPr>
            </a:lvl4pPr>
            <a:lvl5pPr marL="18288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t>Contact BIMCO at</a:t>
            </a:r>
          </a:p>
          <a:p>
            <a:r>
              <a:rPr lang="en-US" sz="3200" dirty="0"/>
              <a:t>www.bimco.org</a:t>
            </a:r>
            <a:endParaRPr lang="da-DK" sz="3200" dirty="0"/>
          </a:p>
        </p:txBody>
      </p:sp>
      <p:sp>
        <p:nvSpPr>
          <p:cNvPr id="16" name="Text Placeholder 3"/>
          <p:cNvSpPr>
            <a:spLocks noGrp="1"/>
          </p:cNvSpPr>
          <p:nvPr>
            <p:ph type="body" sz="quarter" idx="10" hasCustomPrompt="1"/>
          </p:nvPr>
        </p:nvSpPr>
        <p:spPr>
          <a:xfrm>
            <a:off x="707814" y="5698138"/>
            <a:ext cx="10776373" cy="361664"/>
          </a:xfrm>
        </p:spPr>
        <p:txBody>
          <a:bodyPr>
            <a:normAutofit/>
          </a:bodyPr>
          <a:lstStyle>
            <a:lvl1pPr marL="0" indent="0" algn="ctr">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custom message</a:t>
            </a:r>
            <a:endParaRPr lang="da-DK" dirty="0"/>
          </a:p>
        </p:txBody>
      </p:sp>
      <p:sp>
        <p:nvSpPr>
          <p:cNvPr id="17" name="Date Placeholder 3">
            <a:extLst>
              <a:ext uri="{FF2B5EF4-FFF2-40B4-BE49-F238E27FC236}">
                <a16:creationId xmlns:a16="http://schemas.microsoft.com/office/drawing/2014/main" id="{F7B6B350-D1F0-4CB5-9DF3-725E33F43EB8}"/>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A69F269C-85C9-45CB-A3B5-45FCEF94A3E6}" type="datetime1">
              <a:rPr lang="da-DK" smtClean="0"/>
              <a:t>06-02-2019</a:t>
            </a:fld>
            <a:endParaRPr lang="da-DK" dirty="0"/>
          </a:p>
        </p:txBody>
      </p:sp>
      <p:sp>
        <p:nvSpPr>
          <p:cNvPr id="18" name="Slide Number Placeholder 5">
            <a:extLst>
              <a:ext uri="{FF2B5EF4-FFF2-40B4-BE49-F238E27FC236}">
                <a16:creationId xmlns:a16="http://schemas.microsoft.com/office/drawing/2014/main" id="{641CCCDD-AC2E-48BD-B1B2-65E4D80CC46B}"/>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9" name="Footer Placeholder 4">
            <a:extLst>
              <a:ext uri="{FF2B5EF4-FFF2-40B4-BE49-F238E27FC236}">
                <a16:creationId xmlns:a16="http://schemas.microsoft.com/office/drawing/2014/main" id="{A2A124A8-E287-43F9-8308-CE2FEDF1D9D2}"/>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pic>
        <p:nvPicPr>
          <p:cNvPr id="14" name="Picture 13">
            <a:extLst>
              <a:ext uri="{FF2B5EF4-FFF2-40B4-BE49-F238E27FC236}">
                <a16:creationId xmlns:a16="http://schemas.microsoft.com/office/drawing/2014/main" id="{2206C99B-F814-41FC-B635-6153F019C7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98565" y="362947"/>
            <a:ext cx="1661542" cy="765072"/>
          </a:xfrm>
          <a:prstGeom prst="rect">
            <a:avLst/>
          </a:prstGeom>
        </p:spPr>
      </p:pic>
    </p:spTree>
    <p:extLst>
      <p:ext uri="{BB962C8B-B14F-4D97-AF65-F5344CB8AC3E}">
        <p14:creationId xmlns:p14="http://schemas.microsoft.com/office/powerpoint/2010/main" val="1815335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and Mission slide v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p:cNvSpPr txBox="1"/>
          <p:nvPr userDrawn="1"/>
        </p:nvSpPr>
        <p:spPr>
          <a:xfrm>
            <a:off x="2703095" y="2848363"/>
            <a:ext cx="6785810" cy="1446550"/>
          </a:xfrm>
          <a:prstGeom prst="rect">
            <a:avLst/>
          </a:prstGeom>
          <a:noFill/>
        </p:spPr>
        <p:txBody>
          <a:bodyPr wrap="square" rtlCol="0">
            <a:spAutoFit/>
          </a:bodyPr>
          <a:lstStyle/>
          <a:p>
            <a:pPr algn="ctr" rtl="0"/>
            <a:r>
              <a:rPr lang="en-GB" sz="3200" b="1" i="0" u="none" strike="noStrike" kern="1200" baseline="0" dirty="0">
                <a:solidFill>
                  <a:schemeClr val="bg1"/>
                </a:solidFill>
                <a:latin typeface="Calibri" panose="020F0502020204030204" pitchFamily="34" charset="0"/>
                <a:ea typeface="+mn-ea"/>
                <a:cs typeface="+mn-cs"/>
              </a:rPr>
              <a:t>Our vision</a:t>
            </a:r>
          </a:p>
          <a:p>
            <a:pPr algn="ctr" rtl="0"/>
            <a:r>
              <a:rPr lang="en-US" sz="2800" b="0" i="0" u="none" strike="noStrike" kern="1200" baseline="0" dirty="0">
                <a:solidFill>
                  <a:schemeClr val="bg1"/>
                </a:solidFill>
                <a:latin typeface="Calibri" panose="020F0502020204030204" pitchFamily="34" charset="0"/>
                <a:ea typeface="+mn-ea"/>
                <a:cs typeface="+mn-cs"/>
              </a:rPr>
              <a:t>To be the chosen partner trusted to provide leadership to the global shipping industry.</a:t>
            </a:r>
          </a:p>
        </p:txBody>
      </p:sp>
      <p:sp>
        <p:nvSpPr>
          <p:cNvPr id="7" name="TextBox 6"/>
          <p:cNvSpPr txBox="1"/>
          <p:nvPr userDrawn="1"/>
        </p:nvSpPr>
        <p:spPr>
          <a:xfrm>
            <a:off x="1770146" y="4478913"/>
            <a:ext cx="8651708" cy="1877437"/>
          </a:xfrm>
          <a:prstGeom prst="rect">
            <a:avLst/>
          </a:prstGeom>
          <a:noFill/>
        </p:spPr>
        <p:txBody>
          <a:bodyPr wrap="square" rtlCol="0">
            <a:spAutoFit/>
          </a:bodyPr>
          <a:lstStyle/>
          <a:p>
            <a:pPr algn="ctr" rtl="0"/>
            <a:r>
              <a:rPr lang="en-GB" sz="3200" b="1" i="0" u="none" strike="noStrike" kern="1200" baseline="0" dirty="0">
                <a:solidFill>
                  <a:schemeClr val="bg1"/>
                </a:solidFill>
                <a:latin typeface="Calibri" panose="020F0502020204030204" pitchFamily="34" charset="0"/>
                <a:ea typeface="+mn-ea"/>
                <a:cs typeface="+mn-cs"/>
              </a:rPr>
              <a:t>Our mission</a:t>
            </a:r>
          </a:p>
          <a:p>
            <a:pPr algn="ctr" rtl="0"/>
            <a:r>
              <a:rPr lang="en-US" sz="2800" b="0" i="0" u="none" strike="noStrike" kern="1200" baseline="0" dirty="0">
                <a:solidFill>
                  <a:schemeClr val="bg1"/>
                </a:solidFill>
                <a:latin typeface="Calibri" panose="020F0502020204030204" pitchFamily="34" charset="0"/>
                <a:ea typeface="+mn-ea"/>
                <a:cs typeface="+mn-cs"/>
              </a:rPr>
              <a:t>To be at the forefront of global developments in shipping, providing expert knowledge and practical advice to safeguard and add value to our members’ businesses.</a:t>
            </a:r>
          </a:p>
        </p:txBody>
      </p:sp>
      <p:sp>
        <p:nvSpPr>
          <p:cNvPr id="12" name="Date Placeholder 3">
            <a:extLst>
              <a:ext uri="{FF2B5EF4-FFF2-40B4-BE49-F238E27FC236}">
                <a16:creationId xmlns:a16="http://schemas.microsoft.com/office/drawing/2014/main" id="{107F9F2C-87B2-4A57-9C80-7C34B8A6A0EE}"/>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67ED9C3D-DE2B-40CF-ADF0-79D1BED2C834}" type="datetime1">
              <a:rPr lang="da-DK" smtClean="0"/>
              <a:t>06-02-2019</a:t>
            </a:fld>
            <a:endParaRPr lang="da-DK" dirty="0"/>
          </a:p>
        </p:txBody>
      </p:sp>
      <p:sp>
        <p:nvSpPr>
          <p:cNvPr id="13" name="Slide Number Placeholder 5">
            <a:extLst>
              <a:ext uri="{FF2B5EF4-FFF2-40B4-BE49-F238E27FC236}">
                <a16:creationId xmlns:a16="http://schemas.microsoft.com/office/drawing/2014/main" id="{97FE52CD-15A4-457A-92AB-D937BCCC1BFB}"/>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4" name="Footer Placeholder 4">
            <a:extLst>
              <a:ext uri="{FF2B5EF4-FFF2-40B4-BE49-F238E27FC236}">
                <a16:creationId xmlns:a16="http://schemas.microsoft.com/office/drawing/2014/main" id="{AE1F5F5A-4CDA-4FF4-8F1D-0AE6CD4F714A}"/>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pic>
        <p:nvPicPr>
          <p:cNvPr id="9" name="Picture 8">
            <a:extLst>
              <a:ext uri="{FF2B5EF4-FFF2-40B4-BE49-F238E27FC236}">
                <a16:creationId xmlns:a16="http://schemas.microsoft.com/office/drawing/2014/main" id="{E4FF89A0-D31B-41BD-BFDD-84FCD4FBD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8565" y="362947"/>
            <a:ext cx="1661542" cy="765072"/>
          </a:xfrm>
          <a:prstGeom prst="rect">
            <a:avLst/>
          </a:prstGeom>
        </p:spPr>
      </p:pic>
    </p:spTree>
    <p:extLst>
      <p:ext uri="{BB962C8B-B14F-4D97-AF65-F5344CB8AC3E}">
        <p14:creationId xmlns:p14="http://schemas.microsoft.com/office/powerpoint/2010/main" val="2475194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635000"/>
            <a:ext cx="12192000" cy="654050"/>
          </a:xfrm>
          <a:prstGeom prst="rect">
            <a:avLst/>
          </a:prstGeom>
          <a:noFill/>
          <a:ln w="0" cmpd="sng">
            <a:noFill/>
            <a:prstDash val="solid"/>
          </a:ln>
        </p:spPr>
        <p:txBody>
          <a:bodyPr>
            <a:normAutofit fontScale="90000"/>
          </a:bodyPr>
          <a:lstStyle/>
          <a:p>
            <a:r>
              <a:rPr lang="nl-NL"/>
              <a:t>Typical Merchant Ship Systems </a:t>
            </a:r>
          </a:p>
        </p:txBody>
      </p:sp>
      <p:sp>
        <p:nvSpPr>
          <p:cNvPr id="7" name="Text Placeholder 6"/>
          <p:cNvSpPr>
            <a:spLocks noGrp="1"/>
          </p:cNvSpPr>
          <p:nvPr>
            <p:ph type="body" idx="10"/>
          </p:nvPr>
        </p:nvSpPr>
        <p:spPr>
          <a:xfrm>
            <a:off x="138007" y="6534150"/>
            <a:ext cx="3251200" cy="242570"/>
          </a:xfrm>
          <a:prstGeom prst="rect">
            <a:avLst/>
          </a:prstGeom>
          <a:noFill/>
          <a:ln w="0" cmpd="sng">
            <a:noFill/>
            <a:prstDash val="solid"/>
          </a:ln>
        </p:spPr>
        <p:txBody>
          <a:bodyPr/>
          <a:lstStyle/>
          <a:p>
            <a:r>
              <a:rPr lang="nl-NL"/>
              <a:t>Source: Shahabasa Int. Co. </a:t>
            </a:r>
          </a:p>
        </p:txBody>
      </p:sp>
    </p:spTree>
    <p:extLst>
      <p:ext uri="{BB962C8B-B14F-4D97-AF65-F5344CB8AC3E}">
        <p14:creationId xmlns:p14="http://schemas.microsoft.com/office/powerpoint/2010/main" val="66381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ion and Mission slide v2">
    <p:spTree>
      <p:nvGrpSpPr>
        <p:cNvPr id="1" name=""/>
        <p:cNvGrpSpPr/>
        <p:nvPr/>
      </p:nvGrpSpPr>
      <p:grpSpPr>
        <a:xfrm>
          <a:off x="0" y="0"/>
          <a:ext cx="0" cy="0"/>
          <a:chOff x="0" y="0"/>
          <a:chExt cx="0" cy="0"/>
        </a:xfrm>
      </p:grpSpPr>
      <p:sp>
        <p:nvSpPr>
          <p:cNvPr id="5" name="TextBox 4"/>
          <p:cNvSpPr txBox="1"/>
          <p:nvPr userDrawn="1"/>
        </p:nvSpPr>
        <p:spPr>
          <a:xfrm>
            <a:off x="696000" y="995669"/>
            <a:ext cx="8622457" cy="1600438"/>
          </a:xfrm>
          <a:prstGeom prst="rect">
            <a:avLst/>
          </a:prstGeom>
          <a:noFill/>
        </p:spPr>
        <p:txBody>
          <a:bodyPr wrap="square" lIns="0" tIns="0" rIns="0" bIns="0" rtlCol="0">
            <a:spAutoFit/>
          </a:bodyPr>
          <a:lstStyle/>
          <a:p>
            <a:pPr algn="l" rtl="0"/>
            <a:r>
              <a:rPr lang="en-GB" sz="4000" b="1" i="0" u="none" strike="noStrike" kern="1200" baseline="0" dirty="0">
                <a:solidFill>
                  <a:schemeClr val="tx1"/>
                </a:solidFill>
                <a:latin typeface="Calibri" panose="020F0502020204030204" pitchFamily="34" charset="0"/>
                <a:ea typeface="+mn-ea"/>
                <a:cs typeface="+mn-cs"/>
              </a:rPr>
              <a:t>Our vision</a:t>
            </a:r>
          </a:p>
          <a:p>
            <a:pPr algn="l" rtl="0"/>
            <a:r>
              <a:rPr lang="en-US" sz="3200" b="0" i="0" u="none" strike="noStrike" kern="1200" baseline="0" dirty="0">
                <a:solidFill>
                  <a:schemeClr val="tx1"/>
                </a:solidFill>
                <a:latin typeface="Calibri" panose="020F0502020204030204" pitchFamily="34" charset="0"/>
                <a:ea typeface="+mn-ea"/>
                <a:cs typeface="+mn-cs"/>
              </a:rPr>
              <a:t>To be the chosen partner trusted to provide leadership to the global shipping industry.</a:t>
            </a:r>
          </a:p>
        </p:txBody>
      </p:sp>
      <p:sp>
        <p:nvSpPr>
          <p:cNvPr id="6" name="TextBox 5"/>
          <p:cNvSpPr txBox="1"/>
          <p:nvPr userDrawn="1"/>
        </p:nvSpPr>
        <p:spPr>
          <a:xfrm>
            <a:off x="696000" y="3226424"/>
            <a:ext cx="10800000" cy="2123658"/>
          </a:xfrm>
          <a:prstGeom prst="rect">
            <a:avLst/>
          </a:prstGeom>
          <a:noFill/>
        </p:spPr>
        <p:txBody>
          <a:bodyPr wrap="square" lIns="0" tIns="0" rIns="0" bIns="0" rtlCol="0">
            <a:spAutoFit/>
          </a:bodyPr>
          <a:lstStyle/>
          <a:p>
            <a:pPr algn="l" rtl="0"/>
            <a:r>
              <a:rPr lang="en-GB" sz="4000" b="1" i="0" u="none" strike="noStrike" kern="1200" baseline="0" dirty="0">
                <a:solidFill>
                  <a:schemeClr val="tx1"/>
                </a:solidFill>
                <a:latin typeface="Calibri" panose="020F0502020204030204" pitchFamily="34" charset="0"/>
                <a:ea typeface="+mn-ea"/>
                <a:cs typeface="+mn-cs"/>
              </a:rPr>
              <a:t>Our mission</a:t>
            </a:r>
          </a:p>
          <a:p>
            <a:pPr algn="l" rtl="0"/>
            <a:r>
              <a:rPr lang="en-US" sz="3200" b="0" i="0" u="none" strike="noStrike" kern="1200" baseline="0" dirty="0">
                <a:solidFill>
                  <a:schemeClr val="tx1"/>
                </a:solidFill>
                <a:latin typeface="Calibri" panose="020F0502020204030204" pitchFamily="34" charset="0"/>
                <a:ea typeface="+mn-ea"/>
                <a:cs typeface="+mn-cs"/>
              </a:rPr>
              <a:t>To be at the forefront of global developments in shipping, providing expert knowledge and practical advice to safeguard and add value to our members’ businesses.</a:t>
            </a:r>
          </a:p>
        </p:txBody>
      </p:sp>
      <p:sp>
        <p:nvSpPr>
          <p:cNvPr id="9" name="Date Placeholder 3">
            <a:extLst>
              <a:ext uri="{FF2B5EF4-FFF2-40B4-BE49-F238E27FC236}">
                <a16:creationId xmlns:a16="http://schemas.microsoft.com/office/drawing/2014/main" id="{460CAD09-9C42-4AE3-9109-98CEB817E4BF}"/>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4A91CEBB-2250-431B-ADBE-9A7D5EB1E545}" type="datetime1">
              <a:rPr lang="da-DK" smtClean="0"/>
              <a:t>06-02-2019</a:t>
            </a:fld>
            <a:endParaRPr lang="da-DK" dirty="0"/>
          </a:p>
        </p:txBody>
      </p:sp>
      <p:sp>
        <p:nvSpPr>
          <p:cNvPr id="10" name="Slide Number Placeholder 5">
            <a:extLst>
              <a:ext uri="{FF2B5EF4-FFF2-40B4-BE49-F238E27FC236}">
                <a16:creationId xmlns:a16="http://schemas.microsoft.com/office/drawing/2014/main" id="{E51A15CE-792F-4AD0-94F0-4F156253BF26}"/>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1" name="Footer Placeholder 4">
            <a:extLst>
              <a:ext uri="{FF2B5EF4-FFF2-40B4-BE49-F238E27FC236}">
                <a16:creationId xmlns:a16="http://schemas.microsoft.com/office/drawing/2014/main" id="{FB66B5BB-0BED-4165-A937-1F7148A4429A}"/>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790192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C5176AB-F152-4146-89AA-FD39AC21CEA9}"/>
              </a:ext>
            </a:extLst>
          </p:cNvPr>
          <p:cNvSpPr>
            <a:spLocks noGrp="1"/>
          </p:cNvSpPr>
          <p:nvPr>
            <p:ph type="dt" sz="half" idx="10"/>
          </p:nvPr>
        </p:nvSpPr>
        <p:spPr/>
        <p:txBody>
          <a:bodyPr/>
          <a:lstStyle/>
          <a:p>
            <a:fld id="{FD60DC19-564B-424A-8FAC-35CA387E4132}" type="datetime1">
              <a:rPr lang="da-DK" smtClean="0"/>
              <a:t>06-02-2019</a:t>
            </a:fld>
            <a:endParaRPr lang="da-DK" dirty="0"/>
          </a:p>
        </p:txBody>
      </p:sp>
      <p:sp>
        <p:nvSpPr>
          <p:cNvPr id="4" name="Slide Number Placeholder 3">
            <a:extLst>
              <a:ext uri="{FF2B5EF4-FFF2-40B4-BE49-F238E27FC236}">
                <a16:creationId xmlns:a16="http://schemas.microsoft.com/office/drawing/2014/main" id="{6ABFC7DB-66A9-4243-A56F-FF86F778DAF3}"/>
              </a:ext>
            </a:extLst>
          </p:cNvPr>
          <p:cNvSpPr>
            <a:spLocks noGrp="1"/>
          </p:cNvSpPr>
          <p:nvPr>
            <p:ph type="sldNum" sz="quarter" idx="11"/>
          </p:nvPr>
        </p:nvSpPr>
        <p:spPr/>
        <p:txBody>
          <a:bodyPr/>
          <a:lstStyle/>
          <a:p>
            <a:fld id="{DC734452-A8A5-4A7F-91B6-3A3E9E59EC5E}" type="slidenum">
              <a:rPr lang="da-DK" smtClean="0"/>
              <a:pPr/>
              <a:t>‹#›</a:t>
            </a:fld>
            <a:endParaRPr lang="da-DK"/>
          </a:p>
        </p:txBody>
      </p:sp>
      <p:sp>
        <p:nvSpPr>
          <p:cNvPr id="5" name="Footer Placeholder 4">
            <a:extLst>
              <a:ext uri="{FF2B5EF4-FFF2-40B4-BE49-F238E27FC236}">
                <a16:creationId xmlns:a16="http://schemas.microsoft.com/office/drawing/2014/main" id="{BDFF7AF6-AEBB-43CA-B1D5-E3B7FD39BC06}"/>
              </a:ext>
            </a:extLst>
          </p:cNvPr>
          <p:cNvSpPr>
            <a:spLocks noGrp="1"/>
          </p:cNvSpPr>
          <p:nvPr>
            <p:ph type="ftr" sz="quarter" idx="12"/>
          </p:nvPr>
        </p:nvSpPr>
        <p:spPr/>
        <p:txBody>
          <a:bodyPr/>
          <a:lstStyle/>
          <a:p>
            <a:r>
              <a:rPr lang="da-DK"/>
              <a:t>Staffhub/IT Documents/Phones-TDC</a:t>
            </a:r>
            <a:endParaRPr lang="da-DK" dirty="0"/>
          </a:p>
        </p:txBody>
      </p:sp>
      <p:pic>
        <p:nvPicPr>
          <p:cNvPr id="8" name="Picture 7">
            <a:extLst>
              <a:ext uri="{FF2B5EF4-FFF2-40B4-BE49-F238E27FC236}">
                <a16:creationId xmlns:a16="http://schemas.microsoft.com/office/drawing/2014/main" id="{A8CE0A7E-7BBD-4AC7-B334-6C62C5F874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1753" y="1555097"/>
            <a:ext cx="4294791" cy="4294791"/>
          </a:xfrm>
          <a:prstGeom prst="rect">
            <a:avLst/>
          </a:prstGeom>
        </p:spPr>
      </p:pic>
      <p:sp>
        <p:nvSpPr>
          <p:cNvPr id="11" name="TextBox 10">
            <a:extLst>
              <a:ext uri="{FF2B5EF4-FFF2-40B4-BE49-F238E27FC236}">
                <a16:creationId xmlns:a16="http://schemas.microsoft.com/office/drawing/2014/main" id="{E7B57D14-6581-4394-B73C-06D05BDECAEC}"/>
              </a:ext>
            </a:extLst>
          </p:cNvPr>
          <p:cNvSpPr txBox="1"/>
          <p:nvPr userDrawn="1"/>
        </p:nvSpPr>
        <p:spPr>
          <a:xfrm>
            <a:off x="696000" y="1656000"/>
            <a:ext cx="6700480" cy="4014625"/>
          </a:xfrm>
          <a:prstGeom prst="rect">
            <a:avLst/>
          </a:prstGeom>
          <a:noFill/>
        </p:spPr>
        <p:txBody>
          <a:bodyPr wrap="square" lIns="0" tIns="0" rIns="0" bIns="0" rtlCol="0">
            <a:spAutoFit/>
          </a:bodyPr>
          <a:lstStyle/>
          <a:p>
            <a:pPr marL="271463" indent="-271463">
              <a:lnSpc>
                <a:spcPct val="80000"/>
              </a:lnSpc>
              <a:spcBef>
                <a:spcPts val="576"/>
              </a:spcBef>
              <a:buFont typeface="Arial" panose="020B0604020202020204" pitchFamily="34" charset="0"/>
              <a:buChar char="•"/>
            </a:pPr>
            <a:r>
              <a:rPr lang="da-DK" sz="2400" dirty="0"/>
              <a:t>4 locations – Shanghai, Singapore, London and Copenhagen</a:t>
            </a:r>
          </a:p>
          <a:p>
            <a:pPr marL="271463" indent="-271463">
              <a:lnSpc>
                <a:spcPct val="80000"/>
              </a:lnSpc>
              <a:spcBef>
                <a:spcPts val="576"/>
              </a:spcBef>
              <a:buFont typeface="Arial" panose="020B0604020202020204" pitchFamily="34" charset="0"/>
              <a:buChar char="•"/>
            </a:pPr>
            <a:r>
              <a:rPr lang="da-DK" sz="2400" dirty="0"/>
              <a:t>50+ staff – 13 nationalities </a:t>
            </a:r>
          </a:p>
          <a:p>
            <a:pPr marL="271463" indent="-271463">
              <a:lnSpc>
                <a:spcPct val="80000"/>
              </a:lnSpc>
              <a:spcBef>
                <a:spcPts val="576"/>
              </a:spcBef>
              <a:buFont typeface="Arial" panose="020B0604020202020204" pitchFamily="34" charset="0"/>
              <a:buChar char="•"/>
            </a:pPr>
            <a:r>
              <a:rPr lang="da-DK" sz="2400" dirty="0"/>
              <a:t>10,000 enquiries per year</a:t>
            </a:r>
          </a:p>
          <a:p>
            <a:pPr marL="271463" indent="-271463">
              <a:lnSpc>
                <a:spcPct val="80000"/>
              </a:lnSpc>
              <a:spcBef>
                <a:spcPts val="576"/>
              </a:spcBef>
              <a:buFont typeface="Arial" panose="020B0604020202020204" pitchFamily="34" charset="0"/>
              <a:buChar char="•"/>
            </a:pPr>
            <a:r>
              <a:rPr lang="en-GB" sz="2400" dirty="0"/>
              <a:t>30,000 followers on social media (Twitter, LinkedIn, WeChat, Facebook)</a:t>
            </a:r>
          </a:p>
          <a:p>
            <a:pPr marL="271463" indent="-271463">
              <a:lnSpc>
                <a:spcPct val="80000"/>
              </a:lnSpc>
              <a:spcBef>
                <a:spcPts val="576"/>
              </a:spcBef>
              <a:buFont typeface="Arial" panose="020B0604020202020204" pitchFamily="34" charset="0"/>
              <a:buChar char="•"/>
            </a:pPr>
            <a:r>
              <a:rPr lang="en-GB" sz="2400" dirty="0"/>
              <a:t>over 3 million page views on the BIMCO website each year</a:t>
            </a:r>
          </a:p>
          <a:p>
            <a:pPr marL="271463" indent="-271463">
              <a:lnSpc>
                <a:spcPct val="80000"/>
              </a:lnSpc>
              <a:spcBef>
                <a:spcPts val="576"/>
              </a:spcBef>
              <a:buFont typeface="Arial" panose="020B0604020202020204" pitchFamily="34" charset="0"/>
              <a:buChar char="•"/>
            </a:pPr>
            <a:r>
              <a:rPr lang="da-DK" sz="2400" dirty="0"/>
              <a:t>represent more than half of the world’s tonnage in total - over 1 billion DWT and growing </a:t>
            </a:r>
          </a:p>
          <a:p>
            <a:pPr marL="271463" indent="-271463">
              <a:lnSpc>
                <a:spcPct val="80000"/>
              </a:lnSpc>
              <a:spcBef>
                <a:spcPts val="576"/>
              </a:spcBef>
              <a:buFont typeface="Arial" panose="020B0604020202020204" pitchFamily="34" charset="0"/>
              <a:buChar char="•"/>
            </a:pPr>
            <a:r>
              <a:rPr lang="da-DK" sz="2400" dirty="0"/>
              <a:t>2,100 members in over 120 countries including around 800 owners representing all sectors.</a:t>
            </a:r>
          </a:p>
        </p:txBody>
      </p:sp>
      <p:sp>
        <p:nvSpPr>
          <p:cNvPr id="13" name="TextBox 12">
            <a:extLst>
              <a:ext uri="{FF2B5EF4-FFF2-40B4-BE49-F238E27FC236}">
                <a16:creationId xmlns:a16="http://schemas.microsoft.com/office/drawing/2014/main" id="{EFD410A7-9888-48F5-B64E-C55D40EA831E}"/>
              </a:ext>
            </a:extLst>
          </p:cNvPr>
          <p:cNvSpPr txBox="1"/>
          <p:nvPr userDrawn="1"/>
        </p:nvSpPr>
        <p:spPr>
          <a:xfrm>
            <a:off x="690880" y="230293"/>
            <a:ext cx="9008533" cy="1021328"/>
          </a:xfrm>
          <a:prstGeom prst="rect">
            <a:avLst/>
          </a:prstGeom>
          <a:noFill/>
        </p:spPr>
        <p:txBody>
          <a:bodyPr wrap="square" lIns="0" tIns="0" rIns="0" bIns="0" rtlCol="0" anchor="b" anchorCtr="0">
            <a:noAutofit/>
          </a:bodyPr>
          <a:lstStyle/>
          <a:p>
            <a:r>
              <a:rPr lang="da-DK" sz="4000" b="1" dirty="0"/>
              <a:t>Our strength in numbers</a:t>
            </a:r>
          </a:p>
        </p:txBody>
      </p:sp>
    </p:spTree>
    <p:extLst>
      <p:ext uri="{BB962C8B-B14F-4D97-AF65-F5344CB8AC3E}">
        <p14:creationId xmlns:p14="http://schemas.microsoft.com/office/powerpoint/2010/main" val="121078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EF745B7-CE7D-4B4A-A8BC-6AA828CFB3F5}"/>
              </a:ext>
            </a:extLst>
          </p:cNvPr>
          <p:cNvSpPr>
            <a:spLocks noGrp="1"/>
          </p:cNvSpPr>
          <p:nvPr>
            <p:ph type="dt" sz="half" idx="10"/>
          </p:nvPr>
        </p:nvSpPr>
        <p:spPr/>
        <p:txBody>
          <a:bodyPr/>
          <a:lstStyle/>
          <a:p>
            <a:fld id="{4965C573-4103-45A6-9E77-5E5A778789BA}" type="datetime1">
              <a:rPr lang="da-DK" smtClean="0"/>
              <a:t>06-02-2019</a:t>
            </a:fld>
            <a:endParaRPr lang="da-DK" dirty="0"/>
          </a:p>
        </p:txBody>
      </p:sp>
      <p:sp>
        <p:nvSpPr>
          <p:cNvPr id="4" name="Slide Number Placeholder 3">
            <a:extLst>
              <a:ext uri="{FF2B5EF4-FFF2-40B4-BE49-F238E27FC236}">
                <a16:creationId xmlns:a16="http://schemas.microsoft.com/office/drawing/2014/main" id="{BA3BBF92-A5FB-4AE7-B2A6-9A2C014C9F4A}"/>
              </a:ext>
            </a:extLst>
          </p:cNvPr>
          <p:cNvSpPr>
            <a:spLocks noGrp="1"/>
          </p:cNvSpPr>
          <p:nvPr>
            <p:ph type="sldNum" sz="quarter" idx="11"/>
          </p:nvPr>
        </p:nvSpPr>
        <p:spPr/>
        <p:txBody>
          <a:bodyPr/>
          <a:lstStyle/>
          <a:p>
            <a:fld id="{DC734452-A8A5-4A7F-91B6-3A3E9E59EC5E}" type="slidenum">
              <a:rPr lang="da-DK" smtClean="0"/>
              <a:pPr/>
              <a:t>‹#›</a:t>
            </a:fld>
            <a:endParaRPr lang="da-DK"/>
          </a:p>
        </p:txBody>
      </p:sp>
      <p:sp>
        <p:nvSpPr>
          <p:cNvPr id="5" name="Footer Placeholder 4">
            <a:extLst>
              <a:ext uri="{FF2B5EF4-FFF2-40B4-BE49-F238E27FC236}">
                <a16:creationId xmlns:a16="http://schemas.microsoft.com/office/drawing/2014/main" id="{F4262402-698B-49A7-A9E7-DB21B07991F1}"/>
              </a:ext>
            </a:extLst>
          </p:cNvPr>
          <p:cNvSpPr>
            <a:spLocks noGrp="1"/>
          </p:cNvSpPr>
          <p:nvPr>
            <p:ph type="ftr" sz="quarter" idx="12"/>
          </p:nvPr>
        </p:nvSpPr>
        <p:spPr/>
        <p:txBody>
          <a:bodyPr/>
          <a:lstStyle/>
          <a:p>
            <a:r>
              <a:rPr lang="da-DK"/>
              <a:t>Staffhub/IT Documents/Phones-TDC</a:t>
            </a:r>
            <a:endParaRPr lang="da-DK" dirty="0"/>
          </a:p>
        </p:txBody>
      </p:sp>
      <p:sp>
        <p:nvSpPr>
          <p:cNvPr id="7" name="TextBox 6">
            <a:extLst>
              <a:ext uri="{FF2B5EF4-FFF2-40B4-BE49-F238E27FC236}">
                <a16:creationId xmlns:a16="http://schemas.microsoft.com/office/drawing/2014/main" id="{147278B8-A89D-4A1C-B9BB-4EC83AEF65A9}"/>
              </a:ext>
            </a:extLst>
          </p:cNvPr>
          <p:cNvSpPr txBox="1"/>
          <p:nvPr userDrawn="1"/>
        </p:nvSpPr>
        <p:spPr>
          <a:xfrm>
            <a:off x="368826" y="1484784"/>
            <a:ext cx="1971990" cy="4370427"/>
          </a:xfrm>
          <a:prstGeom prst="rect">
            <a:avLst/>
          </a:prstGeom>
          <a:solidFill>
            <a:schemeClr val="tx2"/>
          </a:solidFill>
          <a:ln>
            <a:noFill/>
          </a:ln>
        </p:spPr>
        <p:txBody>
          <a:bodyPr wrap="square" rtlCol="0">
            <a:noAutofit/>
          </a:bodyPr>
          <a:lstStyle/>
          <a:p>
            <a:r>
              <a:rPr lang="en-GB" sz="3200" b="1" dirty="0">
                <a:solidFill>
                  <a:schemeClr val="bg1"/>
                </a:solidFill>
              </a:rPr>
              <a:t>Products</a:t>
            </a:r>
          </a:p>
          <a:p>
            <a:pPr marL="285750" indent="-285750">
              <a:buFont typeface="Arial" panose="020B0604020202020204" pitchFamily="34" charset="0"/>
              <a:buChar char="•"/>
            </a:pPr>
            <a:endParaRPr lang="en-GB" sz="2400" dirty="0">
              <a:solidFill>
                <a:schemeClr val="bg1"/>
              </a:solidFill>
            </a:endParaRPr>
          </a:p>
          <a:p>
            <a:pPr marL="179388" indent="-179388">
              <a:lnSpc>
                <a:spcPct val="80000"/>
              </a:lnSpc>
              <a:spcBef>
                <a:spcPts val="576"/>
              </a:spcBef>
              <a:buFont typeface="Arial" panose="020B0604020202020204" pitchFamily="34" charset="0"/>
              <a:buChar char="•"/>
            </a:pPr>
            <a:r>
              <a:rPr lang="en-GB" sz="2400" dirty="0">
                <a:solidFill>
                  <a:schemeClr val="bg1"/>
                </a:solidFill>
              </a:rPr>
              <a:t>contracts and clauses</a:t>
            </a:r>
          </a:p>
          <a:p>
            <a:pPr marL="179388" indent="-179388">
              <a:lnSpc>
                <a:spcPct val="80000"/>
              </a:lnSpc>
              <a:spcBef>
                <a:spcPts val="1000"/>
              </a:spcBef>
              <a:buFont typeface="Arial" panose="020B0604020202020204" pitchFamily="34" charset="0"/>
              <a:buChar char="•"/>
            </a:pPr>
            <a:r>
              <a:rPr lang="en-GB" sz="2400" dirty="0">
                <a:solidFill>
                  <a:schemeClr val="bg1"/>
                </a:solidFill>
              </a:rPr>
              <a:t>IDEA</a:t>
            </a:r>
          </a:p>
          <a:p>
            <a:pPr marL="179388" indent="-179388">
              <a:lnSpc>
                <a:spcPct val="80000"/>
              </a:lnSpc>
              <a:spcBef>
                <a:spcPts val="1000"/>
              </a:spcBef>
              <a:buFont typeface="Arial" panose="020B0604020202020204" pitchFamily="34" charset="0"/>
              <a:buChar char="•"/>
            </a:pPr>
            <a:r>
              <a:rPr lang="en-GB" sz="2400" dirty="0">
                <a:solidFill>
                  <a:schemeClr val="bg1"/>
                </a:solidFill>
              </a:rPr>
              <a:t>Shipping KPI</a:t>
            </a:r>
          </a:p>
          <a:p>
            <a:pPr marL="179388" indent="-179388">
              <a:lnSpc>
                <a:spcPct val="80000"/>
              </a:lnSpc>
              <a:spcBef>
                <a:spcPts val="1000"/>
              </a:spcBef>
              <a:buFont typeface="Arial" panose="020B0604020202020204" pitchFamily="34" charset="0"/>
              <a:buChar char="•"/>
            </a:pPr>
            <a:r>
              <a:rPr lang="en-GB" sz="2400" dirty="0">
                <a:solidFill>
                  <a:schemeClr val="bg1"/>
                </a:solidFill>
              </a:rPr>
              <a:t>publications</a:t>
            </a:r>
            <a:endParaRPr lang="en-GB" dirty="0">
              <a:solidFill>
                <a:schemeClr val="bg1"/>
              </a:solidFill>
            </a:endParaRPr>
          </a:p>
        </p:txBody>
      </p:sp>
      <p:sp>
        <p:nvSpPr>
          <p:cNvPr id="8" name="TextBox 7">
            <a:extLst>
              <a:ext uri="{FF2B5EF4-FFF2-40B4-BE49-F238E27FC236}">
                <a16:creationId xmlns:a16="http://schemas.microsoft.com/office/drawing/2014/main" id="{567D06E6-1882-4A81-953A-FBCEF1A39AE4}"/>
              </a:ext>
            </a:extLst>
          </p:cNvPr>
          <p:cNvSpPr txBox="1"/>
          <p:nvPr userDrawn="1"/>
        </p:nvSpPr>
        <p:spPr>
          <a:xfrm>
            <a:off x="2469895" y="1484784"/>
            <a:ext cx="1906790" cy="4370427"/>
          </a:xfrm>
          <a:prstGeom prst="rect">
            <a:avLst/>
          </a:prstGeom>
          <a:solidFill>
            <a:schemeClr val="accent5"/>
          </a:solidFill>
          <a:ln>
            <a:noFill/>
          </a:ln>
        </p:spPr>
        <p:txBody>
          <a:bodyPr wrap="square" rtlCol="0">
            <a:noAutofit/>
          </a:bodyPr>
          <a:lstStyle/>
          <a:p>
            <a:r>
              <a:rPr lang="en-GB" sz="3200" b="1" dirty="0">
                <a:solidFill>
                  <a:schemeClr val="bg1"/>
                </a:solidFill>
              </a:rPr>
              <a:t>Training</a:t>
            </a:r>
          </a:p>
          <a:p>
            <a:pPr marL="285750" indent="-285750">
              <a:buFont typeface="Arial" panose="020B0604020202020204" pitchFamily="34" charset="0"/>
              <a:buChar char="•"/>
            </a:pPr>
            <a:endParaRPr lang="en-GB" sz="2400" dirty="0">
              <a:solidFill>
                <a:schemeClr val="bg1"/>
              </a:solidFill>
            </a:endParaRPr>
          </a:p>
          <a:p>
            <a:pPr marL="179388" indent="-179388">
              <a:lnSpc>
                <a:spcPct val="80000"/>
              </a:lnSpc>
              <a:spcBef>
                <a:spcPts val="576"/>
              </a:spcBef>
              <a:buFont typeface="Arial" panose="020B0604020202020204" pitchFamily="34" charset="0"/>
              <a:buChar char="•"/>
            </a:pPr>
            <a:r>
              <a:rPr lang="en-GB" sz="2400" dirty="0">
                <a:solidFill>
                  <a:schemeClr val="bg1"/>
                </a:solidFill>
              </a:rPr>
              <a:t>eLearning</a:t>
            </a:r>
          </a:p>
          <a:p>
            <a:pPr marL="179388" indent="-179388">
              <a:lnSpc>
                <a:spcPct val="80000"/>
              </a:lnSpc>
              <a:spcBef>
                <a:spcPts val="1000"/>
              </a:spcBef>
              <a:buFont typeface="Arial" panose="020B0604020202020204" pitchFamily="34" charset="0"/>
              <a:buChar char="•"/>
            </a:pPr>
            <a:r>
              <a:rPr lang="en-GB" sz="2400" dirty="0">
                <a:solidFill>
                  <a:schemeClr val="bg1"/>
                </a:solidFill>
              </a:rPr>
              <a:t>face-to-face courses</a:t>
            </a:r>
          </a:p>
          <a:p>
            <a:pPr marL="179388" indent="-179388">
              <a:lnSpc>
                <a:spcPct val="80000"/>
              </a:lnSpc>
              <a:spcBef>
                <a:spcPts val="1000"/>
              </a:spcBef>
              <a:buFont typeface="Arial" panose="020B0604020202020204" pitchFamily="34" charset="0"/>
              <a:buChar char="•"/>
            </a:pPr>
            <a:r>
              <a:rPr lang="en-GB" sz="2400" dirty="0">
                <a:solidFill>
                  <a:schemeClr val="bg1"/>
                </a:solidFill>
              </a:rPr>
              <a:t>webinars</a:t>
            </a:r>
          </a:p>
          <a:p>
            <a:pPr marL="179388" indent="-179388">
              <a:lnSpc>
                <a:spcPct val="80000"/>
              </a:lnSpc>
              <a:spcBef>
                <a:spcPts val="1000"/>
              </a:spcBef>
              <a:buFont typeface="Arial" panose="020B0604020202020204" pitchFamily="34" charset="0"/>
              <a:buChar char="•"/>
            </a:pPr>
            <a:r>
              <a:rPr lang="en-GB" sz="2400" dirty="0">
                <a:solidFill>
                  <a:schemeClr val="bg1"/>
                </a:solidFill>
              </a:rPr>
              <a:t>tailor-made courses</a:t>
            </a:r>
          </a:p>
        </p:txBody>
      </p:sp>
      <p:sp>
        <p:nvSpPr>
          <p:cNvPr id="9" name="TextBox 8">
            <a:extLst>
              <a:ext uri="{FF2B5EF4-FFF2-40B4-BE49-F238E27FC236}">
                <a16:creationId xmlns:a16="http://schemas.microsoft.com/office/drawing/2014/main" id="{A2B7735A-6A36-473C-A578-84A805E880EA}"/>
              </a:ext>
            </a:extLst>
          </p:cNvPr>
          <p:cNvSpPr txBox="1"/>
          <p:nvPr userDrawn="1"/>
        </p:nvSpPr>
        <p:spPr>
          <a:xfrm>
            <a:off x="4546006" y="1491626"/>
            <a:ext cx="2018550" cy="4363586"/>
          </a:xfrm>
          <a:prstGeom prst="rect">
            <a:avLst/>
          </a:prstGeom>
          <a:solidFill>
            <a:schemeClr val="accent4"/>
          </a:solidFill>
          <a:ln>
            <a:noFill/>
          </a:ln>
        </p:spPr>
        <p:txBody>
          <a:bodyPr wrap="square" rtlCol="0">
            <a:noAutofit/>
          </a:bodyPr>
          <a:lstStyle/>
          <a:p>
            <a:r>
              <a:rPr lang="en-GB" sz="3200" b="1" dirty="0">
                <a:solidFill>
                  <a:schemeClr val="bg1"/>
                </a:solidFill>
              </a:rPr>
              <a:t>Regulation</a:t>
            </a:r>
          </a:p>
          <a:p>
            <a:endParaRPr lang="en-GB" sz="2400" dirty="0">
              <a:solidFill>
                <a:schemeClr val="bg1"/>
              </a:solidFill>
            </a:endParaRPr>
          </a:p>
          <a:p>
            <a:pPr marL="179388" indent="-179388">
              <a:lnSpc>
                <a:spcPct val="80000"/>
              </a:lnSpc>
              <a:spcBef>
                <a:spcPts val="576"/>
              </a:spcBef>
              <a:buFont typeface="Arial" panose="020B0604020202020204" pitchFamily="34" charset="0"/>
              <a:buChar char="•"/>
            </a:pPr>
            <a:r>
              <a:rPr lang="en-GB" sz="2400" dirty="0">
                <a:solidFill>
                  <a:schemeClr val="bg1"/>
                </a:solidFill>
              </a:rPr>
              <a:t>NGO at IMO</a:t>
            </a:r>
          </a:p>
          <a:p>
            <a:pPr marL="179388" indent="-179388">
              <a:lnSpc>
                <a:spcPct val="80000"/>
              </a:lnSpc>
              <a:spcBef>
                <a:spcPts val="1000"/>
              </a:spcBef>
              <a:buFont typeface="Arial" panose="020B0604020202020204" pitchFamily="34" charset="0"/>
              <a:buChar char="•"/>
            </a:pPr>
            <a:r>
              <a:rPr lang="en-GB" sz="2400" dirty="0">
                <a:solidFill>
                  <a:schemeClr val="bg1"/>
                </a:solidFill>
              </a:rPr>
              <a:t>regular engagement with regional regulators</a:t>
            </a:r>
            <a:endParaRPr lang="en-GB" dirty="0">
              <a:solidFill>
                <a:schemeClr val="bg1"/>
              </a:solidFill>
            </a:endParaRPr>
          </a:p>
        </p:txBody>
      </p:sp>
      <p:sp>
        <p:nvSpPr>
          <p:cNvPr id="10" name="TextBox 9">
            <a:extLst>
              <a:ext uri="{FF2B5EF4-FFF2-40B4-BE49-F238E27FC236}">
                <a16:creationId xmlns:a16="http://schemas.microsoft.com/office/drawing/2014/main" id="{C7360BB3-2717-4961-90FE-D31A276278DF}"/>
              </a:ext>
            </a:extLst>
          </p:cNvPr>
          <p:cNvSpPr txBox="1"/>
          <p:nvPr userDrawn="1"/>
        </p:nvSpPr>
        <p:spPr>
          <a:xfrm>
            <a:off x="6769548" y="1484784"/>
            <a:ext cx="5025910" cy="4370427"/>
          </a:xfrm>
          <a:prstGeom prst="rect">
            <a:avLst/>
          </a:prstGeom>
          <a:solidFill>
            <a:schemeClr val="accent6"/>
          </a:solidFill>
          <a:ln>
            <a:noFill/>
          </a:ln>
        </p:spPr>
        <p:txBody>
          <a:bodyPr wrap="square" rtlCol="0">
            <a:noAutofit/>
          </a:bodyPr>
          <a:lstStyle/>
          <a:p>
            <a:r>
              <a:rPr lang="en-GB" sz="3200" b="1" dirty="0">
                <a:solidFill>
                  <a:schemeClr val="bg1"/>
                </a:solidFill>
              </a:rPr>
              <a:t>Information &amp; advice</a:t>
            </a:r>
          </a:p>
          <a:p>
            <a:endParaRPr lang="en-GB" sz="2400" dirty="0">
              <a:solidFill>
                <a:schemeClr val="bg1"/>
              </a:solidFill>
            </a:endParaRPr>
          </a:p>
          <a:p>
            <a:r>
              <a:rPr lang="en-GB" sz="2400" b="1" dirty="0">
                <a:solidFill>
                  <a:schemeClr val="bg1"/>
                </a:solidFill>
              </a:rPr>
              <a:t>Ships</a:t>
            </a:r>
          </a:p>
          <a:p>
            <a:pPr marL="179388" indent="-179388">
              <a:lnSpc>
                <a:spcPct val="80000"/>
              </a:lnSpc>
              <a:spcBef>
                <a:spcPts val="1000"/>
              </a:spcBef>
              <a:buFont typeface="Arial" panose="020B0604020202020204" pitchFamily="34" charset="0"/>
              <a:buChar char="•"/>
            </a:pPr>
            <a:r>
              <a:rPr lang="en-GB" sz="2400" dirty="0">
                <a:solidFill>
                  <a:schemeClr val="bg1"/>
                </a:solidFill>
              </a:rPr>
              <a:t>technical </a:t>
            </a:r>
          </a:p>
          <a:p>
            <a:pPr marL="179388" indent="-179388">
              <a:lnSpc>
                <a:spcPct val="80000"/>
              </a:lnSpc>
              <a:spcBef>
                <a:spcPts val="1000"/>
              </a:spcBef>
              <a:buFont typeface="Arial" panose="020B0604020202020204" pitchFamily="34" charset="0"/>
              <a:buChar char="•"/>
            </a:pPr>
            <a:r>
              <a:rPr lang="en-GB" sz="2400" dirty="0">
                <a:solidFill>
                  <a:schemeClr val="bg1"/>
                </a:solidFill>
              </a:rPr>
              <a:t>environmental</a:t>
            </a:r>
          </a:p>
          <a:p>
            <a:pPr marL="179388" indent="-179388">
              <a:lnSpc>
                <a:spcPct val="80000"/>
              </a:lnSpc>
              <a:spcBef>
                <a:spcPts val="1000"/>
              </a:spcBef>
              <a:buFont typeface="Arial" panose="020B0604020202020204" pitchFamily="34" charset="0"/>
              <a:buChar char="•"/>
            </a:pPr>
            <a:r>
              <a:rPr lang="en-GB" sz="2400" dirty="0">
                <a:solidFill>
                  <a:schemeClr val="bg1"/>
                </a:solidFill>
              </a:rPr>
              <a:t>safety</a:t>
            </a:r>
          </a:p>
          <a:p>
            <a:pPr marL="179388" indent="-179388">
              <a:lnSpc>
                <a:spcPct val="80000"/>
              </a:lnSpc>
              <a:spcBef>
                <a:spcPts val="1000"/>
              </a:spcBef>
              <a:buFont typeface="Arial" panose="020B0604020202020204" pitchFamily="34" charset="0"/>
              <a:buChar char="•"/>
            </a:pPr>
            <a:r>
              <a:rPr lang="en-GB" sz="2400" dirty="0">
                <a:solidFill>
                  <a:schemeClr val="bg1"/>
                </a:solidFill>
              </a:rPr>
              <a:t>security</a:t>
            </a:r>
            <a:endParaRPr lang="en-GB" dirty="0">
              <a:solidFill>
                <a:schemeClr val="bg1"/>
              </a:solidFill>
            </a:endParaRPr>
          </a:p>
        </p:txBody>
      </p:sp>
      <p:sp>
        <p:nvSpPr>
          <p:cNvPr id="11" name="TextBox 10">
            <a:extLst>
              <a:ext uri="{FF2B5EF4-FFF2-40B4-BE49-F238E27FC236}">
                <a16:creationId xmlns:a16="http://schemas.microsoft.com/office/drawing/2014/main" id="{718E90CB-5BB5-45FA-8958-288535CA6284}"/>
              </a:ext>
            </a:extLst>
          </p:cNvPr>
          <p:cNvSpPr txBox="1"/>
          <p:nvPr userDrawn="1"/>
        </p:nvSpPr>
        <p:spPr>
          <a:xfrm>
            <a:off x="8975255" y="2355481"/>
            <a:ext cx="3025195" cy="3299365"/>
          </a:xfrm>
          <a:prstGeom prst="rect">
            <a:avLst/>
          </a:prstGeom>
          <a:noFill/>
        </p:spPr>
        <p:txBody>
          <a:bodyPr wrap="square" rtlCol="0">
            <a:spAutoFit/>
          </a:bodyPr>
          <a:lstStyle/>
          <a:p>
            <a:pPr marL="271463" indent="-271463"/>
            <a:r>
              <a:rPr lang="en-GB" sz="2400" b="1" dirty="0">
                <a:solidFill>
                  <a:schemeClr val="bg1"/>
                </a:solidFill>
              </a:rPr>
              <a:t>Commercial</a:t>
            </a:r>
          </a:p>
          <a:p>
            <a:pPr marL="179388" indent="-179388">
              <a:lnSpc>
                <a:spcPct val="80000"/>
              </a:lnSpc>
              <a:spcBef>
                <a:spcPts val="1000"/>
              </a:spcBef>
              <a:buFont typeface="Arial" panose="020B0604020202020204" pitchFamily="34" charset="0"/>
              <a:buChar char="•"/>
            </a:pPr>
            <a:r>
              <a:rPr lang="en-GB" sz="2400" dirty="0">
                <a:solidFill>
                  <a:schemeClr val="bg1"/>
                </a:solidFill>
              </a:rPr>
              <a:t>chartering support</a:t>
            </a:r>
          </a:p>
          <a:p>
            <a:pPr marL="179388" indent="-179388">
              <a:lnSpc>
                <a:spcPct val="80000"/>
              </a:lnSpc>
              <a:spcBef>
                <a:spcPts val="1000"/>
              </a:spcBef>
              <a:buFont typeface="Arial" panose="020B0604020202020204" pitchFamily="34" charset="0"/>
              <a:buChar char="•"/>
            </a:pPr>
            <a:r>
              <a:rPr lang="en-GB" sz="2400" dirty="0">
                <a:solidFill>
                  <a:schemeClr val="bg1"/>
                </a:solidFill>
              </a:rPr>
              <a:t>port and cargo databases</a:t>
            </a:r>
          </a:p>
          <a:p>
            <a:pPr marL="179388" indent="-179388">
              <a:lnSpc>
                <a:spcPct val="80000"/>
              </a:lnSpc>
              <a:spcBef>
                <a:spcPts val="1000"/>
              </a:spcBef>
              <a:buFont typeface="Arial" panose="020B0604020202020204" pitchFamily="34" charset="0"/>
              <a:buChar char="•"/>
            </a:pPr>
            <a:r>
              <a:rPr lang="en-GB" sz="2400" dirty="0">
                <a:solidFill>
                  <a:schemeClr val="bg1"/>
                </a:solidFill>
              </a:rPr>
              <a:t>credit risk</a:t>
            </a:r>
          </a:p>
          <a:p>
            <a:pPr marL="179388" indent="-179388">
              <a:lnSpc>
                <a:spcPct val="80000"/>
              </a:lnSpc>
              <a:spcBef>
                <a:spcPts val="1000"/>
              </a:spcBef>
              <a:buFont typeface="Arial" panose="020B0604020202020204" pitchFamily="34" charset="0"/>
              <a:buChar char="•"/>
            </a:pPr>
            <a:r>
              <a:rPr lang="en-GB" sz="2400" dirty="0">
                <a:solidFill>
                  <a:schemeClr val="bg1"/>
                </a:solidFill>
              </a:rPr>
              <a:t>debt recovery</a:t>
            </a:r>
          </a:p>
          <a:p>
            <a:pPr marL="179388" indent="-179388">
              <a:lnSpc>
                <a:spcPct val="80000"/>
              </a:lnSpc>
              <a:spcBef>
                <a:spcPts val="1000"/>
              </a:spcBef>
              <a:buFont typeface="Arial" panose="020B0604020202020204" pitchFamily="34" charset="0"/>
              <a:buChar char="•"/>
            </a:pPr>
            <a:r>
              <a:rPr lang="en-GB" sz="2400" dirty="0">
                <a:solidFill>
                  <a:schemeClr val="bg1"/>
                </a:solidFill>
              </a:rPr>
              <a:t>fraud alerts</a:t>
            </a:r>
          </a:p>
          <a:p>
            <a:pPr marL="179388" indent="-179388">
              <a:lnSpc>
                <a:spcPct val="80000"/>
              </a:lnSpc>
              <a:spcBef>
                <a:spcPts val="1000"/>
              </a:spcBef>
              <a:buFont typeface="Arial" panose="020B0604020202020204" pitchFamily="34" charset="0"/>
              <a:buChar char="•"/>
            </a:pPr>
            <a:r>
              <a:rPr lang="en-GB" sz="2400" dirty="0">
                <a:solidFill>
                  <a:schemeClr val="bg1"/>
                </a:solidFill>
              </a:rPr>
              <a:t>market analysis</a:t>
            </a:r>
          </a:p>
        </p:txBody>
      </p:sp>
      <p:sp>
        <p:nvSpPr>
          <p:cNvPr id="12" name="TextBox 11">
            <a:extLst>
              <a:ext uri="{FF2B5EF4-FFF2-40B4-BE49-F238E27FC236}">
                <a16:creationId xmlns:a16="http://schemas.microsoft.com/office/drawing/2014/main" id="{07077813-6911-4E31-8ECC-649B508BE3D6}"/>
              </a:ext>
            </a:extLst>
          </p:cNvPr>
          <p:cNvSpPr txBox="1"/>
          <p:nvPr userDrawn="1"/>
        </p:nvSpPr>
        <p:spPr>
          <a:xfrm>
            <a:off x="690880" y="230293"/>
            <a:ext cx="9008533" cy="1021328"/>
          </a:xfrm>
          <a:prstGeom prst="rect">
            <a:avLst/>
          </a:prstGeom>
          <a:noFill/>
        </p:spPr>
        <p:txBody>
          <a:bodyPr wrap="square" lIns="0" tIns="0" rIns="0" bIns="0" rtlCol="0" anchor="b" anchorCtr="0">
            <a:noAutofit/>
          </a:bodyPr>
          <a:lstStyle/>
          <a:p>
            <a:r>
              <a:rPr lang="da-DK" sz="4000" b="1" dirty="0"/>
              <a:t>BIMCO’s 4 core services</a:t>
            </a:r>
          </a:p>
        </p:txBody>
      </p:sp>
    </p:spTree>
    <p:extLst>
      <p:ext uri="{BB962C8B-B14F-4D97-AF65-F5344CB8AC3E}">
        <p14:creationId xmlns:p14="http://schemas.microsoft.com/office/powerpoint/2010/main" val="10748402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201600"/>
            <a:ext cx="9000000" cy="1050021"/>
          </a:xfrm>
        </p:spPr>
        <p:txBody>
          <a:bodyPr/>
          <a:lstStyle>
            <a:lvl1pPr marL="0" indent="0">
              <a:defRPr>
                <a:latin typeface="Calibri" panose="020F0502020204030204" pitchFamily="34" charset="0"/>
              </a:defRPr>
            </a:lvl1pPr>
          </a:lstStyle>
          <a:p>
            <a:r>
              <a:rPr lang="en-US" dirty="0"/>
              <a:t>Slide header:</a:t>
            </a:r>
            <a:endParaRPr lang="da-DK" dirty="0"/>
          </a:p>
        </p:txBody>
      </p:sp>
      <p:sp>
        <p:nvSpPr>
          <p:cNvPr id="3" name="Content Placeholder 2"/>
          <p:cNvSpPr>
            <a:spLocks noGrp="1"/>
          </p:cNvSpPr>
          <p:nvPr>
            <p:ph idx="1" hasCustomPrompt="1"/>
          </p:nvPr>
        </p:nvSpPr>
        <p:spPr>
          <a:xfrm>
            <a:off x="696000" y="1656000"/>
            <a:ext cx="10800000" cy="427066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8" name="Date Placeholder 3">
            <a:extLst>
              <a:ext uri="{FF2B5EF4-FFF2-40B4-BE49-F238E27FC236}">
                <a16:creationId xmlns:a16="http://schemas.microsoft.com/office/drawing/2014/main" id="{D79D2EC4-97B2-48F2-B49F-6F0AF63250A4}"/>
              </a:ext>
            </a:extLst>
          </p:cNvPr>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D67EE31B-4C19-4276-AD19-342301E76CBF}" type="datetime1">
              <a:rPr lang="da-DK" smtClean="0"/>
              <a:t>06-02-2019</a:t>
            </a:fld>
            <a:endParaRPr lang="da-DK" dirty="0"/>
          </a:p>
        </p:txBody>
      </p:sp>
      <p:sp>
        <p:nvSpPr>
          <p:cNvPr id="9" name="Slide Number Placeholder 5">
            <a:extLst>
              <a:ext uri="{FF2B5EF4-FFF2-40B4-BE49-F238E27FC236}">
                <a16:creationId xmlns:a16="http://schemas.microsoft.com/office/drawing/2014/main" id="{34F86BD2-AFA7-4DD0-82F5-EDC9F3182B00}"/>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0" name="Footer Placeholder 4">
            <a:extLst>
              <a:ext uri="{FF2B5EF4-FFF2-40B4-BE49-F238E27FC236}">
                <a16:creationId xmlns:a16="http://schemas.microsoft.com/office/drawing/2014/main" id="{0486639B-E026-4A42-A26C-9DDDDECD0C21}"/>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158553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de 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96000" y="201600"/>
            <a:ext cx="9000000" cy="1050021"/>
          </a:xfrm>
        </p:spPr>
        <p:txBody>
          <a:bodyPr/>
          <a:lstStyle>
            <a:lvl1pPr marL="0" indent="0">
              <a:defRPr>
                <a:latin typeface="Calibri" panose="020F0502020204030204" pitchFamily="34" charset="0"/>
              </a:defRPr>
            </a:lvl1pPr>
          </a:lstStyle>
          <a:p>
            <a:r>
              <a:rPr lang="en-US" dirty="0"/>
              <a:t>Slide header:</a:t>
            </a:r>
            <a:endParaRPr lang="da-DK" dirty="0"/>
          </a:p>
        </p:txBody>
      </p:sp>
      <p:sp>
        <p:nvSpPr>
          <p:cNvPr id="7" name="Content Placeholder 2"/>
          <p:cNvSpPr>
            <a:spLocks noGrp="1"/>
          </p:cNvSpPr>
          <p:nvPr>
            <p:ph idx="1" hasCustomPrompt="1"/>
          </p:nvPr>
        </p:nvSpPr>
        <p:spPr>
          <a:xfrm>
            <a:off x="696000" y="1656000"/>
            <a:ext cx="10800000" cy="4270667"/>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p:cNvSpPr>
            <a:spLocks noGrp="1"/>
          </p:cNvSpPr>
          <p:nvPr>
            <p:ph type="dt" sz="half" idx="2"/>
          </p:nvPr>
        </p:nvSpPr>
        <p:spPr>
          <a:xfrm>
            <a:off x="336000" y="6356350"/>
            <a:ext cx="2743200" cy="365125"/>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CC85C611-2948-4829-9733-F3D5ED166C36}" type="datetime1">
              <a:rPr lang="da-DK" smtClean="0"/>
              <a:t>06-02-2019</a:t>
            </a:fld>
            <a:endParaRPr lang="da-DK" dirty="0"/>
          </a:p>
        </p:txBody>
      </p:sp>
      <p:sp>
        <p:nvSpPr>
          <p:cNvPr id="5" name="Slide Number Placeholder 5"/>
          <p:cNvSpPr>
            <a:spLocks noGrp="1"/>
          </p:cNvSpPr>
          <p:nvPr>
            <p:ph type="sldNum" sz="quarter" idx="4"/>
          </p:nvPr>
        </p:nvSpPr>
        <p:spPr>
          <a:xfrm>
            <a:off x="9112800" y="6356350"/>
            <a:ext cx="2743200"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b" anchorCtr="0"/>
          <a:lstStyle>
            <a:lvl1pPr algn="ctr">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1240523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469106"/>
            <a:ext cx="10800000" cy="2432333"/>
          </a:xfrm>
        </p:spPr>
        <p:txBody>
          <a:bodyPr anchor="b">
            <a:normAutofit/>
          </a:bodyPr>
          <a:lstStyle>
            <a:lvl1pPr algn="ctr">
              <a:defRPr sz="5400">
                <a:latin typeface="Calibri" panose="020F0502020204030204" pitchFamily="34" charset="0"/>
              </a:defRPr>
            </a:lvl1pPr>
          </a:lstStyle>
          <a:p>
            <a:r>
              <a:rPr lang="en-US" dirty="0"/>
              <a:t>Section title</a:t>
            </a:r>
            <a:endParaRPr lang="da-DK" dirty="0"/>
          </a:p>
        </p:txBody>
      </p:sp>
      <p:sp>
        <p:nvSpPr>
          <p:cNvPr id="3" name="Text Placeholder 2"/>
          <p:cNvSpPr>
            <a:spLocks noGrp="1"/>
          </p:cNvSpPr>
          <p:nvPr>
            <p:ph type="body" idx="1" hasCustomPrompt="1"/>
          </p:nvPr>
        </p:nvSpPr>
        <p:spPr>
          <a:xfrm>
            <a:off x="696000" y="3982721"/>
            <a:ext cx="10800000" cy="1866298"/>
          </a:xfrm>
        </p:spPr>
        <p:txBody>
          <a:bodyPr/>
          <a:lstStyle>
            <a:lvl1pPr marL="0" indent="0" algn="ctr">
              <a:buNone/>
              <a:defRPr sz="2400">
                <a:solidFill>
                  <a:schemeClr val="tx1">
                    <a:tint val="75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Description</a:t>
            </a:r>
          </a:p>
        </p:txBody>
      </p:sp>
      <p:sp>
        <p:nvSpPr>
          <p:cNvPr id="4" name="Date Placeholder 3"/>
          <p:cNvSpPr>
            <a:spLocks noGrp="1"/>
          </p:cNvSpPr>
          <p:nvPr>
            <p:ph type="dt" sz="half" idx="2"/>
          </p:nvPr>
        </p:nvSpPr>
        <p:spPr>
          <a:xfrm>
            <a:off x="336000" y="6356350"/>
            <a:ext cx="2743200" cy="365125"/>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B83E8056-6B7F-48DF-B300-EC54C66AED53}" type="datetime1">
              <a:rPr lang="da-DK" smtClean="0"/>
              <a:t>06-02-2019</a:t>
            </a:fld>
            <a:endParaRPr lang="da-DK" dirty="0"/>
          </a:p>
        </p:txBody>
      </p:sp>
      <p:sp>
        <p:nvSpPr>
          <p:cNvPr id="5" name="Slide Number Placeholder 5"/>
          <p:cNvSpPr>
            <a:spLocks noGrp="1"/>
          </p:cNvSpPr>
          <p:nvPr>
            <p:ph type="sldNum" sz="quarter" idx="4"/>
          </p:nvPr>
        </p:nvSpPr>
        <p:spPr>
          <a:xfrm>
            <a:off x="9112800" y="6356350"/>
            <a:ext cx="2743200"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6"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b" anchorCtr="0"/>
          <a:lstStyle>
            <a:lvl1pPr algn="ctr">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14208818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201600"/>
            <a:ext cx="9000000" cy="1050021"/>
          </a:xfrm>
        </p:spPr>
        <p:txBody>
          <a:bodyPr/>
          <a:lstStyle>
            <a:lvl1pPr>
              <a:defRPr>
                <a:latin typeface="Calibri" panose="020F0502020204030204" pitchFamily="34" charset="0"/>
              </a:defRPr>
            </a:lvl1pPr>
          </a:lstStyle>
          <a:p>
            <a:r>
              <a:rPr lang="en-US" dirty="0"/>
              <a:t>Slide header:</a:t>
            </a:r>
            <a:endParaRPr lang="da-DK" dirty="0"/>
          </a:p>
        </p:txBody>
      </p:sp>
      <p:sp>
        <p:nvSpPr>
          <p:cNvPr id="3" name="Content Placeholder 2"/>
          <p:cNvSpPr>
            <a:spLocks noGrp="1"/>
          </p:cNvSpPr>
          <p:nvPr>
            <p:ph sz="half" idx="1" hasCustomPrompt="1"/>
          </p:nvPr>
        </p:nvSpPr>
        <p:spPr>
          <a:xfrm>
            <a:off x="696000" y="1656000"/>
            <a:ext cx="5256000" cy="4320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Content Placeholder 3"/>
          <p:cNvSpPr>
            <a:spLocks noGrp="1"/>
          </p:cNvSpPr>
          <p:nvPr>
            <p:ph sz="half" idx="2" hasCustomPrompt="1"/>
          </p:nvPr>
        </p:nvSpPr>
        <p:spPr>
          <a:xfrm>
            <a:off x="6240000" y="1656000"/>
            <a:ext cx="5256000" cy="4320000"/>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8" name="Date Placeholder 3">
            <a:extLst>
              <a:ext uri="{FF2B5EF4-FFF2-40B4-BE49-F238E27FC236}">
                <a16:creationId xmlns:a16="http://schemas.microsoft.com/office/drawing/2014/main" id="{AD61C51A-13F9-4CB3-8FB5-615D4034E00F}"/>
              </a:ext>
            </a:extLst>
          </p:cNvPr>
          <p:cNvSpPr>
            <a:spLocks noGrp="1"/>
          </p:cNvSpPr>
          <p:nvPr>
            <p:ph type="dt" sz="half" idx="10"/>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A3382B4B-E8FB-403A-84E9-760501098E1F}" type="datetime1">
              <a:rPr lang="da-DK" smtClean="0"/>
              <a:t>06-02-2019</a:t>
            </a:fld>
            <a:endParaRPr lang="da-DK" dirty="0"/>
          </a:p>
        </p:txBody>
      </p:sp>
      <p:sp>
        <p:nvSpPr>
          <p:cNvPr id="9" name="Slide Number Placeholder 5">
            <a:extLst>
              <a:ext uri="{FF2B5EF4-FFF2-40B4-BE49-F238E27FC236}">
                <a16:creationId xmlns:a16="http://schemas.microsoft.com/office/drawing/2014/main" id="{05CC6F10-AAFB-4C67-9BDB-72DB2587DF23}"/>
              </a:ext>
            </a:extLst>
          </p:cNvPr>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10" name="Footer Placeholder 4">
            <a:extLst>
              <a:ext uri="{FF2B5EF4-FFF2-40B4-BE49-F238E27FC236}">
                <a16:creationId xmlns:a16="http://schemas.microsoft.com/office/drawing/2014/main" id="{29D7E78A-D9A5-48C3-9C7D-636CBCC65D46}"/>
              </a:ext>
            </a:extLst>
          </p:cNvPr>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spTree>
    <p:extLst>
      <p:ext uri="{BB962C8B-B14F-4D97-AF65-F5344CB8AC3E}">
        <p14:creationId xmlns:p14="http://schemas.microsoft.com/office/powerpoint/2010/main" val="248611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ight Triangle 13"/>
          <p:cNvSpPr/>
          <p:nvPr userDrawn="1"/>
        </p:nvSpPr>
        <p:spPr>
          <a:xfrm>
            <a:off x="-1" y="5943600"/>
            <a:ext cx="9984981" cy="9144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ight Triangle 14"/>
          <p:cNvSpPr/>
          <p:nvPr userDrawn="1"/>
        </p:nvSpPr>
        <p:spPr>
          <a:xfrm flipH="1">
            <a:off x="4338394" y="6176963"/>
            <a:ext cx="7853606" cy="68103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Freeform 20"/>
          <p:cNvSpPr/>
          <p:nvPr userDrawn="1"/>
        </p:nvSpPr>
        <p:spPr>
          <a:xfrm>
            <a:off x="4338395" y="6606499"/>
            <a:ext cx="5646586" cy="251501"/>
          </a:xfrm>
          <a:custGeom>
            <a:avLst/>
            <a:gdLst>
              <a:gd name="connsiteX0" fmla="*/ 2900269 w 5646586"/>
              <a:gd name="connsiteY0" fmla="*/ 0 h 251501"/>
              <a:gd name="connsiteX1" fmla="*/ 5646586 w 5646586"/>
              <a:gd name="connsiteY1" fmla="*/ 251501 h 251501"/>
              <a:gd name="connsiteX2" fmla="*/ 0 w 5646586"/>
              <a:gd name="connsiteY2" fmla="*/ 251501 h 251501"/>
            </a:gdLst>
            <a:ahLst/>
            <a:cxnLst>
              <a:cxn ang="0">
                <a:pos x="connsiteX0" y="connsiteY0"/>
              </a:cxn>
              <a:cxn ang="0">
                <a:pos x="connsiteX1" y="connsiteY1"/>
              </a:cxn>
              <a:cxn ang="0">
                <a:pos x="connsiteX2" y="connsiteY2"/>
              </a:cxn>
            </a:cxnLst>
            <a:rect l="l" t="t" r="r" b="b"/>
            <a:pathLst>
              <a:path w="5646586" h="251501">
                <a:moveTo>
                  <a:pt x="2900269" y="0"/>
                </a:moveTo>
                <a:lnTo>
                  <a:pt x="5646586" y="251501"/>
                </a:lnTo>
                <a:lnTo>
                  <a:pt x="0" y="251501"/>
                </a:lnTo>
                <a:close/>
              </a:path>
            </a:pathLst>
          </a:custGeom>
          <a:solidFill>
            <a:srgbClr val="004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Placeholder 1"/>
          <p:cNvSpPr>
            <a:spLocks noGrp="1"/>
          </p:cNvSpPr>
          <p:nvPr userDrawn="1">
            <p:ph type="title"/>
          </p:nvPr>
        </p:nvSpPr>
        <p:spPr>
          <a:xfrm>
            <a:off x="696000" y="203201"/>
            <a:ext cx="9000000" cy="1050021"/>
          </a:xfrm>
          <a:prstGeom prst="rect">
            <a:avLst/>
          </a:prstGeom>
        </p:spPr>
        <p:txBody>
          <a:bodyPr vert="horz" lIns="0" tIns="0" rIns="0" bIns="0" rtlCol="0" anchor="b" anchorCtr="0">
            <a:noAutofit/>
          </a:bodyPr>
          <a:lstStyle/>
          <a:p>
            <a:r>
              <a:rPr lang="en-US" dirty="0"/>
              <a:t>Slide header:</a:t>
            </a:r>
            <a:endParaRPr lang="da-DK" dirty="0"/>
          </a:p>
        </p:txBody>
      </p:sp>
      <p:sp>
        <p:nvSpPr>
          <p:cNvPr id="3" name="Text Placeholder 2"/>
          <p:cNvSpPr>
            <a:spLocks noGrp="1"/>
          </p:cNvSpPr>
          <p:nvPr userDrawn="1">
            <p:ph type="body" idx="1"/>
          </p:nvPr>
        </p:nvSpPr>
        <p:spPr>
          <a:xfrm>
            <a:off x="693333" y="1656000"/>
            <a:ext cx="10800000" cy="4287600"/>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4" name="Date Placeholder 3"/>
          <p:cNvSpPr>
            <a:spLocks noGrp="1"/>
          </p:cNvSpPr>
          <p:nvPr>
            <p:ph type="dt" sz="half" idx="2"/>
          </p:nvPr>
        </p:nvSpPr>
        <p:spPr>
          <a:xfrm>
            <a:off x="336000" y="6134685"/>
            <a:ext cx="1739447" cy="170280"/>
          </a:xfrm>
          <a:prstGeom prst="rect">
            <a:avLst/>
          </a:prstGeom>
        </p:spPr>
        <p:txBody>
          <a:bodyPr vert="horz" lIns="0" tIns="0" rIns="0" bIns="0" rtlCol="0" anchor="b" anchorCtr="0"/>
          <a:lstStyle>
            <a:lvl1pPr algn="l">
              <a:defRPr sz="1000">
                <a:solidFill>
                  <a:schemeClr val="bg1">
                    <a:alpha val="50000"/>
                  </a:schemeClr>
                </a:solidFill>
                <a:latin typeface="Calibri" panose="020F0502020204030204" pitchFamily="34" charset="0"/>
              </a:defRPr>
            </a:lvl1pPr>
          </a:lstStyle>
          <a:p>
            <a:fld id="{F3F28D88-961D-4692-8BA9-0B5750FEEE03}" type="datetime1">
              <a:rPr lang="da-DK" smtClean="0"/>
              <a:t>06-02-2019</a:t>
            </a:fld>
            <a:endParaRPr lang="da-DK" dirty="0"/>
          </a:p>
        </p:txBody>
      </p:sp>
      <p:sp>
        <p:nvSpPr>
          <p:cNvPr id="6" name="Slide Number Placeholder 5"/>
          <p:cNvSpPr>
            <a:spLocks noGrp="1"/>
          </p:cNvSpPr>
          <p:nvPr>
            <p:ph type="sldNum" sz="quarter" idx="4"/>
          </p:nvPr>
        </p:nvSpPr>
        <p:spPr>
          <a:xfrm>
            <a:off x="9225280" y="6356350"/>
            <a:ext cx="2630719" cy="365125"/>
          </a:xfrm>
          <a:prstGeom prst="rect">
            <a:avLst/>
          </a:prstGeom>
        </p:spPr>
        <p:txBody>
          <a:bodyPr vert="horz" lIns="0" tIns="0" rIns="0" bIns="0" rtlCol="0" anchor="b" anchorCtr="0"/>
          <a:lstStyle>
            <a:lvl1pPr algn="r">
              <a:defRPr sz="1000">
                <a:solidFill>
                  <a:schemeClr val="bg1">
                    <a:alpha val="50000"/>
                  </a:schemeClr>
                </a:solidFill>
                <a:latin typeface="Calibri" panose="020F0502020204030204" pitchFamily="34" charset="0"/>
              </a:defRPr>
            </a:lvl1pPr>
          </a:lstStyle>
          <a:p>
            <a:fld id="{DC734452-A8A5-4A7F-91B6-3A3E9E59EC5E}" type="slidenum">
              <a:rPr lang="da-DK" smtClean="0"/>
              <a:pPr/>
              <a:t>‹#›</a:t>
            </a:fld>
            <a:endParaRPr lang="da-DK"/>
          </a:p>
        </p:txBody>
      </p:sp>
      <p:sp>
        <p:nvSpPr>
          <p:cNvPr id="5" name="Footer Placeholder 4"/>
          <p:cNvSpPr>
            <a:spLocks noGrp="1"/>
          </p:cNvSpPr>
          <p:nvPr>
            <p:ph type="ftr" sz="quarter" idx="3"/>
          </p:nvPr>
        </p:nvSpPr>
        <p:spPr>
          <a:xfrm>
            <a:off x="336000" y="6356350"/>
            <a:ext cx="4114800" cy="365125"/>
          </a:xfrm>
          <a:prstGeom prst="rect">
            <a:avLst/>
          </a:prstGeom>
        </p:spPr>
        <p:txBody>
          <a:bodyPr vert="horz" lIns="0" tIns="0" rIns="0" bIns="0" rtlCol="0" anchor="b" anchorCtr="0"/>
          <a:lstStyle>
            <a:lvl1pPr algn="l">
              <a:defRPr sz="1200">
                <a:solidFill>
                  <a:schemeClr val="bg1">
                    <a:alpha val="50000"/>
                  </a:schemeClr>
                </a:solidFill>
                <a:latin typeface="Calibri" panose="020F0502020204030204" pitchFamily="34" charset="0"/>
              </a:defRPr>
            </a:lvl1pPr>
          </a:lstStyle>
          <a:p>
            <a:r>
              <a:rPr lang="da-DK"/>
              <a:t>Staffhub/IT Documents/Phones-TDC</a:t>
            </a:r>
            <a:endParaRPr lang="da-DK" dirty="0"/>
          </a:p>
        </p:txBody>
      </p:sp>
      <p:pic>
        <p:nvPicPr>
          <p:cNvPr id="11" name="Picture 10">
            <a:extLst>
              <a:ext uri="{FF2B5EF4-FFF2-40B4-BE49-F238E27FC236}">
                <a16:creationId xmlns:a16="http://schemas.microsoft.com/office/drawing/2014/main" id="{C72F2708-3686-483A-B18C-056130582239}"/>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198565" y="362947"/>
            <a:ext cx="1661542" cy="765072"/>
          </a:xfrm>
          <a:prstGeom prst="rect">
            <a:avLst/>
          </a:prstGeom>
        </p:spPr>
      </p:pic>
    </p:spTree>
    <p:extLst>
      <p:ext uri="{BB962C8B-B14F-4D97-AF65-F5344CB8AC3E}">
        <p14:creationId xmlns:p14="http://schemas.microsoft.com/office/powerpoint/2010/main" val="332539797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8" r:id="rId4"/>
    <p:sldLayoutId id="2147483669" r:id="rId5"/>
    <p:sldLayoutId id="2147483650" r:id="rId6"/>
    <p:sldLayoutId id="2147483665" r:id="rId7"/>
    <p:sldLayoutId id="2147483651" r:id="rId8"/>
    <p:sldLayoutId id="2147483652" r:id="rId9"/>
    <p:sldLayoutId id="2147483667" r:id="rId10"/>
    <p:sldLayoutId id="2147483653" r:id="rId11"/>
    <p:sldLayoutId id="2147483654" r:id="rId12"/>
    <p:sldLayoutId id="2147483666" r:id="rId13"/>
    <p:sldLayoutId id="2147483660" r:id="rId14"/>
    <p:sldLayoutId id="2147483661" r:id="rId15"/>
    <p:sldLayoutId id="2147483655" r:id="rId16"/>
    <p:sldLayoutId id="2147483656" r:id="rId17"/>
    <p:sldLayoutId id="2147483657" r:id="rId18"/>
    <p:sldLayoutId id="2147483662" r:id="rId19"/>
    <p:sldLayoutId id="2147483670" r:id="rId2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mo.org/en/OurWork/Security/Guide_to_Maritime_Security/Documents/MSC-FAL.1-Circ.3%20-%20Guidelines%20On%20Maritime%20Cyber%20Risk%20Management%20(Secretariat).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imo.org/en/OurWork/Security/WestAfrica/Documents/Resolution%20MSC.428(98)%20-%20Maritime%20Cyber%20Risk%20Management%20in%20Safety%20Management%20System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da-DK" dirty="0"/>
              <a:t>Cyber Security    </a:t>
            </a:r>
            <a:br>
              <a:rPr lang="da-DK" dirty="0"/>
            </a:br>
            <a:r>
              <a:rPr lang="da-DK" dirty="0"/>
              <a:t>- tackling the risks involved</a:t>
            </a:r>
          </a:p>
        </p:txBody>
      </p:sp>
      <p:sp>
        <p:nvSpPr>
          <p:cNvPr id="6" name="Subtitle 5"/>
          <p:cNvSpPr>
            <a:spLocks noGrp="1"/>
          </p:cNvSpPr>
          <p:nvPr>
            <p:ph type="subTitle" idx="1"/>
          </p:nvPr>
        </p:nvSpPr>
        <p:spPr>
          <a:xfrm>
            <a:off x="1416000" y="6018550"/>
            <a:ext cx="9360000" cy="412229"/>
          </a:xfrm>
        </p:spPr>
        <p:txBody>
          <a:bodyPr>
            <a:normAutofit/>
          </a:bodyPr>
          <a:lstStyle/>
          <a:p>
            <a:r>
              <a:rPr lang="da-DK" dirty="0"/>
              <a:t>E-Nav underway 2019 </a:t>
            </a:r>
          </a:p>
        </p:txBody>
      </p:sp>
      <p:sp>
        <p:nvSpPr>
          <p:cNvPr id="7" name="Text Placeholder 6"/>
          <p:cNvSpPr>
            <a:spLocks noGrp="1"/>
          </p:cNvSpPr>
          <p:nvPr>
            <p:ph type="body" sz="quarter" idx="10"/>
          </p:nvPr>
        </p:nvSpPr>
        <p:spPr>
          <a:xfrm>
            <a:off x="1416000" y="4674666"/>
            <a:ext cx="9360000" cy="1156507"/>
          </a:xfrm>
        </p:spPr>
        <p:txBody>
          <a:bodyPr/>
          <a:lstStyle/>
          <a:p>
            <a:r>
              <a:rPr lang="en-US" dirty="0"/>
              <a:t>Ashok Srinivasan</a:t>
            </a:r>
          </a:p>
          <a:p>
            <a:r>
              <a:rPr lang="en-US" dirty="0"/>
              <a:t>Manager, Maritime Technology and Regulation</a:t>
            </a:r>
          </a:p>
          <a:p>
            <a:r>
              <a:rPr lang="en-US" dirty="0"/>
              <a:t>Email: asr@bimco.org </a:t>
            </a:r>
            <a:endParaRPr lang="da-DK" dirty="0"/>
          </a:p>
        </p:txBody>
      </p:sp>
    </p:spTree>
    <p:extLst>
      <p:ext uri="{BB962C8B-B14F-4D97-AF65-F5344CB8AC3E}">
        <p14:creationId xmlns:p14="http://schemas.microsoft.com/office/powerpoint/2010/main" val="853014173"/>
      </p:ext>
    </p:extLst>
  </p:cSld>
  <p:clrMapOvr>
    <a:masterClrMapping/>
  </p:clrMapOvr>
  <mc:AlternateContent xmlns:mc="http://schemas.openxmlformats.org/markup-compatibility/2006">
    <mc:Choice xmlns:p14="http://schemas.microsoft.com/office/powerpoint/2010/main" Requires="p14">
      <p:transition p14:dur="250" advTm="32078">
        <p:fade/>
      </p:transition>
    </mc:Choice>
    <mc:Fallback>
      <p:transition advTm="3207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D2681EB-057E-4CC5-9974-A0F42D13D86D}"/>
              </a:ext>
            </a:extLst>
          </p:cNvPr>
          <p:cNvSpPr/>
          <p:nvPr/>
        </p:nvSpPr>
        <p:spPr>
          <a:xfrm>
            <a:off x="7922019" y="3276220"/>
            <a:ext cx="3240000" cy="1908000"/>
          </a:xfrm>
          <a:prstGeom prst="ellipse">
            <a:avLst/>
          </a:prstGeom>
          <a:ln w="34925">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a:t>Constant and effective feedback mechanisms</a:t>
            </a:r>
          </a:p>
        </p:txBody>
      </p:sp>
      <p:sp>
        <p:nvSpPr>
          <p:cNvPr id="9" name="Title 8">
            <a:extLst>
              <a:ext uri="{FF2B5EF4-FFF2-40B4-BE49-F238E27FC236}">
                <a16:creationId xmlns:a16="http://schemas.microsoft.com/office/drawing/2014/main" id="{78107C54-E7DF-460A-93B9-E96061B0DDA6}"/>
              </a:ext>
            </a:extLst>
          </p:cNvPr>
          <p:cNvSpPr>
            <a:spLocks noGrp="1"/>
          </p:cNvSpPr>
          <p:nvPr>
            <p:ph type="title"/>
          </p:nvPr>
        </p:nvSpPr>
        <p:spPr/>
        <p:txBody>
          <a:bodyPr/>
          <a:lstStyle/>
          <a:p>
            <a:pPr algn="ctr"/>
            <a:r>
              <a:rPr lang="da-DK" dirty="0"/>
              <a:t>Regulatory space</a:t>
            </a:r>
          </a:p>
        </p:txBody>
      </p:sp>
      <p:sp>
        <p:nvSpPr>
          <p:cNvPr id="10" name="Content Placeholder 9">
            <a:extLst>
              <a:ext uri="{FF2B5EF4-FFF2-40B4-BE49-F238E27FC236}">
                <a16:creationId xmlns:a16="http://schemas.microsoft.com/office/drawing/2014/main" id="{F64EAC26-8384-4DFE-8EF4-D391383BA441}"/>
              </a:ext>
            </a:extLst>
          </p:cNvPr>
          <p:cNvSpPr>
            <a:spLocks noGrp="1"/>
          </p:cNvSpPr>
          <p:nvPr>
            <p:ph idx="1"/>
          </p:nvPr>
        </p:nvSpPr>
        <p:spPr>
          <a:xfrm>
            <a:off x="696000" y="1082911"/>
            <a:ext cx="11045426" cy="4467144"/>
          </a:xfrm>
        </p:spPr>
        <p:txBody>
          <a:bodyPr>
            <a:normAutofit/>
          </a:bodyPr>
          <a:lstStyle/>
          <a:p>
            <a:pPr marL="457200" lvl="1" indent="0">
              <a:buNone/>
            </a:pPr>
            <a:r>
              <a:rPr lang="da-DK" u="sng" dirty="0"/>
              <a:t>Regulation : </a:t>
            </a:r>
          </a:p>
          <a:p>
            <a:pPr lvl="1"/>
            <a:r>
              <a:rPr lang="en-US" dirty="0"/>
              <a:t>IMO has issued </a:t>
            </a:r>
            <a:r>
              <a:rPr lang="en-US" dirty="0">
                <a:hlinkClick r:id="rId3"/>
              </a:rPr>
              <a:t>MSC-FAL.1/Circ.3</a:t>
            </a:r>
            <a:r>
              <a:rPr lang="en-US" dirty="0"/>
              <a:t> </a:t>
            </a:r>
            <a:r>
              <a:rPr lang="en-US" i="1" dirty="0"/>
              <a:t>Guidelines on maritime cyber risk management </a:t>
            </a:r>
          </a:p>
          <a:p>
            <a:pPr marL="457200" lvl="1" indent="0">
              <a:buNone/>
            </a:pPr>
            <a:endParaRPr lang="en-US" i="1" dirty="0"/>
          </a:p>
          <a:p>
            <a:pPr marL="457200" lvl="1" indent="0">
              <a:buNone/>
            </a:pPr>
            <a:r>
              <a:rPr lang="en-US" dirty="0"/>
              <a:t>The important links in an effective cybersecurity management</a:t>
            </a:r>
          </a:p>
        </p:txBody>
      </p:sp>
      <p:pic>
        <p:nvPicPr>
          <p:cNvPr id="2" name="Picture 1">
            <a:extLst>
              <a:ext uri="{FF2B5EF4-FFF2-40B4-BE49-F238E27FC236}">
                <a16:creationId xmlns:a16="http://schemas.microsoft.com/office/drawing/2014/main" id="{C4DF3423-0D43-4561-B53D-A064EAFF6D9C}"/>
              </a:ext>
            </a:extLst>
          </p:cNvPr>
          <p:cNvPicPr>
            <a:picLocks noChangeAspect="1"/>
          </p:cNvPicPr>
          <p:nvPr/>
        </p:nvPicPr>
        <p:blipFill>
          <a:blip r:embed="rId4">
            <a:alphaModFix/>
          </a:blip>
          <a:stretch>
            <a:fillRect/>
          </a:stretch>
        </p:blipFill>
        <p:spPr>
          <a:xfrm>
            <a:off x="10772775" y="5048843"/>
            <a:ext cx="1263925" cy="1002424"/>
          </a:xfrm>
          <a:prstGeom prst="rect">
            <a:avLst/>
          </a:prstGeom>
        </p:spPr>
      </p:pic>
      <p:sp>
        <p:nvSpPr>
          <p:cNvPr id="6" name="Oval 5">
            <a:extLst>
              <a:ext uri="{FF2B5EF4-FFF2-40B4-BE49-F238E27FC236}">
                <a16:creationId xmlns:a16="http://schemas.microsoft.com/office/drawing/2014/main" id="{834C6D09-5B1F-4904-8DFE-ECB4D25CE833}"/>
              </a:ext>
            </a:extLst>
          </p:cNvPr>
          <p:cNvSpPr/>
          <p:nvPr/>
        </p:nvSpPr>
        <p:spPr>
          <a:xfrm>
            <a:off x="298404" y="3282443"/>
            <a:ext cx="3240000" cy="1908000"/>
          </a:xfrm>
          <a:prstGeom prst="ellipse">
            <a:avLst/>
          </a:prstGeom>
          <a:ln w="34925">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a:t>Should start at senior management level</a:t>
            </a:r>
          </a:p>
        </p:txBody>
      </p:sp>
      <p:sp>
        <p:nvSpPr>
          <p:cNvPr id="7" name="Oval 6">
            <a:extLst>
              <a:ext uri="{FF2B5EF4-FFF2-40B4-BE49-F238E27FC236}">
                <a16:creationId xmlns:a16="http://schemas.microsoft.com/office/drawing/2014/main" id="{97C96868-87FC-4596-B1C6-B16B9FD71367}"/>
              </a:ext>
            </a:extLst>
          </p:cNvPr>
          <p:cNvSpPr/>
          <p:nvPr/>
        </p:nvSpPr>
        <p:spPr>
          <a:xfrm>
            <a:off x="5451589" y="3282443"/>
            <a:ext cx="3240000" cy="1908000"/>
          </a:xfrm>
          <a:prstGeom prst="ellipse">
            <a:avLst/>
          </a:prstGeom>
          <a:ln w="34925">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400" dirty="0"/>
              <a:t>Culture of risk awareness at all levels</a:t>
            </a:r>
          </a:p>
        </p:txBody>
      </p:sp>
      <p:sp>
        <p:nvSpPr>
          <p:cNvPr id="3" name="Oval 2">
            <a:extLst>
              <a:ext uri="{FF2B5EF4-FFF2-40B4-BE49-F238E27FC236}">
                <a16:creationId xmlns:a16="http://schemas.microsoft.com/office/drawing/2014/main" id="{A492D1C7-7187-43EE-A5F3-4BADBB5A673A}"/>
              </a:ext>
            </a:extLst>
          </p:cNvPr>
          <p:cNvSpPr/>
          <p:nvPr/>
        </p:nvSpPr>
        <p:spPr>
          <a:xfrm>
            <a:off x="2856000" y="3276220"/>
            <a:ext cx="3240000" cy="1908000"/>
          </a:xfrm>
          <a:prstGeom prst="ellipse">
            <a:avLst/>
          </a:prstGeom>
          <a:noFill/>
          <a:ln w="34925">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Effective cyber risk management</a:t>
            </a:r>
            <a:endParaRPr lang="en-GB" sz="2400" dirty="0"/>
          </a:p>
        </p:txBody>
      </p:sp>
    </p:spTree>
    <p:extLst>
      <p:ext uri="{BB962C8B-B14F-4D97-AF65-F5344CB8AC3E}">
        <p14:creationId xmlns:p14="http://schemas.microsoft.com/office/powerpoint/2010/main" val="3466981377"/>
      </p:ext>
    </p:extLst>
  </p:cSld>
  <p:clrMapOvr>
    <a:masterClrMapping/>
  </p:clrMapOvr>
  <mc:AlternateContent xmlns:mc="http://schemas.openxmlformats.org/markup-compatibility/2006">
    <mc:Choice xmlns:p14="http://schemas.microsoft.com/office/powerpoint/2010/main" Requires="p14">
      <p:transition p14:dur="250" advTm="31728">
        <p:fade/>
      </p:transition>
    </mc:Choice>
    <mc:Fallback>
      <p:transition advTm="31728">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107C54-E7DF-460A-93B9-E96061B0DDA6}"/>
              </a:ext>
            </a:extLst>
          </p:cNvPr>
          <p:cNvSpPr>
            <a:spLocks noGrp="1"/>
          </p:cNvSpPr>
          <p:nvPr>
            <p:ph type="title"/>
          </p:nvPr>
        </p:nvSpPr>
        <p:spPr/>
        <p:txBody>
          <a:bodyPr/>
          <a:lstStyle/>
          <a:p>
            <a:pPr algn="ctr"/>
            <a:r>
              <a:rPr lang="da-DK" dirty="0"/>
              <a:t>Guidelines</a:t>
            </a:r>
          </a:p>
        </p:txBody>
      </p:sp>
      <p:sp>
        <p:nvSpPr>
          <p:cNvPr id="10" name="Content Placeholder 9">
            <a:extLst>
              <a:ext uri="{FF2B5EF4-FFF2-40B4-BE49-F238E27FC236}">
                <a16:creationId xmlns:a16="http://schemas.microsoft.com/office/drawing/2014/main" id="{F64EAC26-8384-4DFE-8EF4-D391383BA441}"/>
              </a:ext>
            </a:extLst>
          </p:cNvPr>
          <p:cNvSpPr>
            <a:spLocks noGrp="1"/>
          </p:cNvSpPr>
          <p:nvPr>
            <p:ph idx="1"/>
          </p:nvPr>
        </p:nvSpPr>
        <p:spPr>
          <a:xfrm>
            <a:off x="696000" y="1323975"/>
            <a:ext cx="11045426" cy="5137785"/>
          </a:xfrm>
        </p:spPr>
        <p:txBody>
          <a:bodyPr>
            <a:normAutofit/>
          </a:bodyPr>
          <a:lstStyle/>
          <a:p>
            <a:r>
              <a:rPr lang="en-US" sz="2800" dirty="0"/>
              <a:t>Guidelines on Cyber Security on board Ships issued by BIMCO, CLIA, ICS, INTERCARGO, INTERMANAGER, INTERTANKO, IUMI, OCIMF and WSC.</a:t>
            </a:r>
          </a:p>
          <a:p>
            <a:pPr marL="0" indent="0">
              <a:buNone/>
            </a:pPr>
            <a:endParaRPr lang="en-US" sz="2800" dirty="0"/>
          </a:p>
          <a:p>
            <a:r>
              <a:rPr lang="en-US" sz="2800" dirty="0"/>
              <a:t>IEC 27001 standard on Information technology – </a:t>
            </a:r>
            <a:r>
              <a:rPr lang="en-US" sz="1400" dirty="0"/>
              <a:t>Security techniques – Information security management systems – Requirements. Published jointly by the International Organization for Standardization (ISO) and the International Electrotechnical Commission (IEC).</a:t>
            </a:r>
          </a:p>
          <a:p>
            <a:endParaRPr lang="en-US" sz="2800" dirty="0"/>
          </a:p>
          <a:p>
            <a:r>
              <a:rPr lang="en-US" sz="2800" dirty="0"/>
              <a:t>United States National Institute of Standards and Technology's Framework for Improving Critical Infrastructure Cybersecurity (the NIST Framework).</a:t>
            </a:r>
          </a:p>
        </p:txBody>
      </p:sp>
    </p:spTree>
    <p:extLst>
      <p:ext uri="{BB962C8B-B14F-4D97-AF65-F5344CB8AC3E}">
        <p14:creationId xmlns:p14="http://schemas.microsoft.com/office/powerpoint/2010/main" val="4222396394"/>
      </p:ext>
    </p:extLst>
  </p:cSld>
  <p:clrMapOvr>
    <a:masterClrMapping/>
  </p:clrMapOvr>
  <mc:AlternateContent xmlns:mc="http://schemas.openxmlformats.org/markup-compatibility/2006">
    <mc:Choice xmlns:p14="http://schemas.microsoft.com/office/powerpoint/2010/main" Requires="p14">
      <p:transition p14:dur="250" advTm="17440">
        <p:fade/>
      </p:transition>
    </mc:Choice>
    <mc:Fallback>
      <p:transition advTm="1744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96C3269E-EDAF-47CF-879E-C71BF560CA26}"/>
              </a:ext>
            </a:extLst>
          </p:cNvPr>
          <p:cNvGraphicFramePr/>
          <p:nvPr>
            <p:extLst>
              <p:ext uri="{D42A27DB-BD31-4B8C-83A1-F6EECF244321}">
                <p14:modId xmlns:p14="http://schemas.microsoft.com/office/powerpoint/2010/main" val="3470126396"/>
              </p:ext>
            </p:extLst>
          </p:nvPr>
        </p:nvGraphicFramePr>
        <p:xfrm>
          <a:off x="2782388" y="1371600"/>
          <a:ext cx="5599050" cy="478541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3878166-64FB-49C2-961E-04AC83345665}"/>
              </a:ext>
            </a:extLst>
          </p:cNvPr>
          <p:cNvSpPr txBox="1"/>
          <p:nvPr/>
        </p:nvSpPr>
        <p:spPr>
          <a:xfrm>
            <a:off x="8776741" y="6333344"/>
            <a:ext cx="1245854" cy="261610"/>
          </a:xfrm>
          <a:prstGeom prst="rect">
            <a:avLst/>
          </a:prstGeom>
          <a:noFill/>
        </p:spPr>
        <p:txBody>
          <a:bodyPr wrap="none" rtlCol="0">
            <a:spAutoFit/>
          </a:bodyPr>
          <a:lstStyle/>
          <a:p>
            <a:r>
              <a:rPr lang="en-GB" sz="1100" dirty="0"/>
              <a:t>Source: IHS Markit</a:t>
            </a:r>
          </a:p>
        </p:txBody>
      </p:sp>
      <p:sp>
        <p:nvSpPr>
          <p:cNvPr id="4" name="Title 11">
            <a:extLst>
              <a:ext uri="{FF2B5EF4-FFF2-40B4-BE49-F238E27FC236}">
                <a16:creationId xmlns:a16="http://schemas.microsoft.com/office/drawing/2014/main" id="{039B8B0A-F7FF-481D-8482-AB16C48D5C63}"/>
              </a:ext>
            </a:extLst>
          </p:cNvPr>
          <p:cNvSpPr txBox="1">
            <a:spLocks/>
          </p:cNvSpPr>
          <p:nvPr/>
        </p:nvSpPr>
        <p:spPr>
          <a:xfrm>
            <a:off x="2528335" y="130041"/>
            <a:ext cx="6750000" cy="787516"/>
          </a:xfrm>
          <a:prstGeom prst="rect">
            <a:avLst/>
          </a:prstGeom>
        </p:spPr>
        <p:txBody>
          <a:bodyPr anchor="b" anchorCtr="0"/>
          <a:lst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mj-cs"/>
              </a:defRPr>
            </a:lvl1pPr>
          </a:lstStyle>
          <a:p>
            <a:pPr defTabSz="685800">
              <a:defRPr/>
            </a:pPr>
            <a:r>
              <a:rPr lang="en-US" sz="3000" dirty="0"/>
              <a:t>Cyber Survey by BIMCO and IHS Markit</a:t>
            </a:r>
            <a:endParaRPr lang="da-DK" sz="3000" dirty="0"/>
          </a:p>
        </p:txBody>
      </p:sp>
    </p:spTree>
    <p:extLst>
      <p:ext uri="{BB962C8B-B14F-4D97-AF65-F5344CB8AC3E}">
        <p14:creationId xmlns:p14="http://schemas.microsoft.com/office/powerpoint/2010/main" val="3531565648"/>
      </p:ext>
    </p:extLst>
  </p:cSld>
  <p:clrMapOvr>
    <a:masterClrMapping/>
  </p:clrMapOvr>
  <mc:AlternateContent xmlns:mc="http://schemas.openxmlformats.org/markup-compatibility/2006">
    <mc:Choice xmlns:p14="http://schemas.microsoft.com/office/powerpoint/2010/main" Requires="p14">
      <p:transition p14:dur="250" advTm="27381">
        <p:fade/>
      </p:transition>
    </mc:Choice>
    <mc:Fallback>
      <p:transition advTm="2738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5B67230-2CCB-4F73-A3AF-0C9267279A0C}"/>
              </a:ext>
            </a:extLst>
          </p:cNvPr>
          <p:cNvPicPr>
            <a:picLocks noGrp="1"/>
          </p:cNvPicPr>
          <p:nvPr>
            <p:ph idx="1"/>
          </p:nvPr>
        </p:nvPicPr>
        <p:blipFill>
          <a:blip r:embed="rId3"/>
          <a:stretch>
            <a:fillRect/>
          </a:stretch>
        </p:blipFill>
        <p:spPr>
          <a:xfrm>
            <a:off x="5278056" y="1147489"/>
            <a:ext cx="5849789" cy="5072702"/>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397F4D54-9DE2-4E87-9AAF-5A15A013DB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641613" cy="6562725"/>
          </a:xfrm>
          <a:prstGeom prst="rect">
            <a:avLst/>
          </a:prstGeom>
        </p:spPr>
      </p:pic>
      <p:sp>
        <p:nvSpPr>
          <p:cNvPr id="7" name="Rectangle 6">
            <a:extLst>
              <a:ext uri="{FF2B5EF4-FFF2-40B4-BE49-F238E27FC236}">
                <a16:creationId xmlns:a16="http://schemas.microsoft.com/office/drawing/2014/main" id="{4410E3DB-2F18-41DA-89B8-0BE5648FF693}"/>
              </a:ext>
            </a:extLst>
          </p:cNvPr>
          <p:cNvSpPr/>
          <p:nvPr/>
        </p:nvSpPr>
        <p:spPr>
          <a:xfrm>
            <a:off x="4641613" y="5409775"/>
            <a:ext cx="2292587" cy="954107"/>
          </a:xfrm>
          <a:prstGeom prst="rect">
            <a:avLst/>
          </a:prstGeom>
        </p:spPr>
        <p:txBody>
          <a:bodyPr wrap="square">
            <a:spAutoFit/>
          </a:bodyPr>
          <a:lstStyle/>
          <a:p>
            <a:r>
              <a:rPr lang="en-US" sz="1400" b="1" dirty="0"/>
              <a:t>Accepted by shipowners, classification societies and the International Maritime Organisation</a:t>
            </a:r>
          </a:p>
        </p:txBody>
      </p:sp>
    </p:spTree>
    <p:extLst>
      <p:ext uri="{BB962C8B-B14F-4D97-AF65-F5344CB8AC3E}">
        <p14:creationId xmlns:p14="http://schemas.microsoft.com/office/powerpoint/2010/main" val="2335976432"/>
      </p:ext>
    </p:extLst>
  </p:cSld>
  <p:clrMapOvr>
    <a:masterClrMapping/>
  </p:clrMapOvr>
  <mc:AlternateContent xmlns:mc="http://schemas.openxmlformats.org/markup-compatibility/2006">
    <mc:Choice xmlns:p14="http://schemas.microsoft.com/office/powerpoint/2010/main" Requires="p14">
      <p:transition p14:dur="250" advTm="118505">
        <p:fade/>
      </p:transition>
    </mc:Choice>
    <mc:Fallback>
      <p:transition advTm="118505">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AEA682-70F3-4DBB-83D1-FA44CFDBF123}"/>
              </a:ext>
            </a:extLst>
          </p:cNvPr>
          <p:cNvPicPr>
            <a:picLocks noChangeAspect="1"/>
          </p:cNvPicPr>
          <p:nvPr/>
        </p:nvPicPr>
        <p:blipFill rotWithShape="1">
          <a:blip r:embed="rId3"/>
          <a:srcRect l="3469" t="15189" r="18023" b="3629"/>
          <a:stretch/>
        </p:blipFill>
        <p:spPr>
          <a:xfrm>
            <a:off x="6277337" y="108044"/>
            <a:ext cx="5914663" cy="6641912"/>
          </a:xfrm>
          <a:prstGeom prst="rect">
            <a:avLst/>
          </a:prstGeom>
        </p:spPr>
      </p:pic>
      <p:pic>
        <p:nvPicPr>
          <p:cNvPr id="7" name="Picture 6">
            <a:extLst>
              <a:ext uri="{FF2B5EF4-FFF2-40B4-BE49-F238E27FC236}">
                <a16:creationId xmlns:a16="http://schemas.microsoft.com/office/drawing/2014/main" id="{F07EA76B-EEA1-4C2B-9850-357A48300366}"/>
              </a:ext>
            </a:extLst>
          </p:cNvPr>
          <p:cNvPicPr>
            <a:picLocks noChangeAspect="1"/>
          </p:cNvPicPr>
          <p:nvPr/>
        </p:nvPicPr>
        <p:blipFill rotWithShape="1">
          <a:blip r:embed="rId4"/>
          <a:srcRect r="19235"/>
          <a:stretch/>
        </p:blipFill>
        <p:spPr>
          <a:xfrm>
            <a:off x="242164" y="613458"/>
            <a:ext cx="4827547" cy="6244542"/>
          </a:xfrm>
          <a:prstGeom prst="rect">
            <a:avLst/>
          </a:prstGeom>
        </p:spPr>
      </p:pic>
      <p:sp>
        <p:nvSpPr>
          <p:cNvPr id="8" name="TextBox 7">
            <a:extLst>
              <a:ext uri="{FF2B5EF4-FFF2-40B4-BE49-F238E27FC236}">
                <a16:creationId xmlns:a16="http://schemas.microsoft.com/office/drawing/2014/main" id="{22E581DC-9A6C-4514-B91A-4E09176C1059}"/>
              </a:ext>
            </a:extLst>
          </p:cNvPr>
          <p:cNvSpPr txBox="1"/>
          <p:nvPr/>
        </p:nvSpPr>
        <p:spPr>
          <a:xfrm>
            <a:off x="2184351" y="108044"/>
            <a:ext cx="3911649" cy="707886"/>
          </a:xfrm>
          <a:prstGeom prst="rect">
            <a:avLst/>
          </a:prstGeom>
          <a:noFill/>
        </p:spPr>
        <p:txBody>
          <a:bodyPr wrap="square" rtlCol="0">
            <a:spAutoFit/>
          </a:bodyPr>
          <a:lstStyle/>
          <a:p>
            <a:r>
              <a:rPr lang="en-GB" sz="4000" dirty="0"/>
              <a:t>The differences</a:t>
            </a:r>
          </a:p>
        </p:txBody>
      </p:sp>
      <p:sp>
        <p:nvSpPr>
          <p:cNvPr id="11" name="Rectangle 10">
            <a:extLst>
              <a:ext uri="{FF2B5EF4-FFF2-40B4-BE49-F238E27FC236}">
                <a16:creationId xmlns:a16="http://schemas.microsoft.com/office/drawing/2014/main" id="{B69186DE-4DAD-4CE0-BD54-E746F963E260}"/>
              </a:ext>
            </a:extLst>
          </p:cNvPr>
          <p:cNvSpPr/>
          <p:nvPr/>
        </p:nvSpPr>
        <p:spPr>
          <a:xfrm>
            <a:off x="6315077" y="810228"/>
            <a:ext cx="3176164" cy="2199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C076817-5C85-4195-A7D8-4E4B0AF34028}"/>
              </a:ext>
            </a:extLst>
          </p:cNvPr>
          <p:cNvSpPr/>
          <p:nvPr/>
        </p:nvSpPr>
        <p:spPr>
          <a:xfrm>
            <a:off x="6315076" y="1224987"/>
            <a:ext cx="3895723" cy="2199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269F305-11A7-4E81-B0E4-F78090B6D57B}"/>
              </a:ext>
            </a:extLst>
          </p:cNvPr>
          <p:cNvSpPr/>
          <p:nvPr/>
        </p:nvSpPr>
        <p:spPr>
          <a:xfrm>
            <a:off x="6315076" y="1444906"/>
            <a:ext cx="4152899" cy="2199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D083EB1-7FC2-4349-BF90-1B434F2ECCC9}"/>
              </a:ext>
            </a:extLst>
          </p:cNvPr>
          <p:cNvSpPr/>
          <p:nvPr/>
        </p:nvSpPr>
        <p:spPr>
          <a:xfrm>
            <a:off x="6315076" y="1664825"/>
            <a:ext cx="4152899" cy="2199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E58EF406-4836-4053-87E3-5281EC9CA78E}"/>
              </a:ext>
            </a:extLst>
          </p:cNvPr>
          <p:cNvSpPr/>
          <p:nvPr/>
        </p:nvSpPr>
        <p:spPr>
          <a:xfrm>
            <a:off x="6315076" y="5827853"/>
            <a:ext cx="4895849" cy="21991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FC57D2D-766F-41C3-9275-36B2F2B5F398}"/>
              </a:ext>
            </a:extLst>
          </p:cNvPr>
          <p:cNvSpPr/>
          <p:nvPr/>
        </p:nvSpPr>
        <p:spPr>
          <a:xfrm rot="19728062">
            <a:off x="7062217" y="3278320"/>
            <a:ext cx="3846113" cy="1200329"/>
          </a:xfrm>
          <a:prstGeom prst="rect">
            <a:avLst/>
          </a:prstGeom>
          <a:noFill/>
        </p:spPr>
        <p:txBody>
          <a:bodyPr wrap="squar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rPr>
              <a:t>Version 3</a:t>
            </a:r>
          </a:p>
        </p:txBody>
      </p:sp>
      <p:sp>
        <p:nvSpPr>
          <p:cNvPr id="17" name="Rectangle 16">
            <a:extLst>
              <a:ext uri="{FF2B5EF4-FFF2-40B4-BE49-F238E27FC236}">
                <a16:creationId xmlns:a16="http://schemas.microsoft.com/office/drawing/2014/main" id="{F820B7EA-6D5D-4E89-B0D5-0E2644C4D52D}"/>
              </a:ext>
            </a:extLst>
          </p:cNvPr>
          <p:cNvSpPr/>
          <p:nvPr/>
        </p:nvSpPr>
        <p:spPr>
          <a:xfrm rot="19728062">
            <a:off x="-43434" y="3421195"/>
            <a:ext cx="3846113" cy="1200329"/>
          </a:xfrm>
          <a:prstGeom prst="rect">
            <a:avLst/>
          </a:prstGeom>
          <a:noFill/>
        </p:spPr>
        <p:txBody>
          <a:bodyPr wrap="squar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rPr>
              <a:t>Version 2</a:t>
            </a:r>
          </a:p>
        </p:txBody>
      </p:sp>
    </p:spTree>
    <p:extLst>
      <p:ext uri="{BB962C8B-B14F-4D97-AF65-F5344CB8AC3E}">
        <p14:creationId xmlns:p14="http://schemas.microsoft.com/office/powerpoint/2010/main" val="3870587785"/>
      </p:ext>
    </p:extLst>
  </p:cSld>
  <p:clrMapOvr>
    <a:masterClrMapping/>
  </p:clrMapOvr>
  <mc:AlternateContent xmlns:mc="http://schemas.openxmlformats.org/markup-compatibility/2006">
    <mc:Choice xmlns:p14="http://schemas.microsoft.com/office/powerpoint/2010/main" Requires="p14">
      <p:transition p14:dur="250" advTm="319">
        <p:fade/>
      </p:transition>
    </mc:Choice>
    <mc:Fallback>
      <p:transition advTm="319">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2E581DC-9A6C-4514-B91A-4E09176C1059}"/>
              </a:ext>
            </a:extLst>
          </p:cNvPr>
          <p:cNvSpPr txBox="1"/>
          <p:nvPr/>
        </p:nvSpPr>
        <p:spPr>
          <a:xfrm>
            <a:off x="2184351" y="108044"/>
            <a:ext cx="7761623" cy="707886"/>
          </a:xfrm>
          <a:prstGeom prst="rect">
            <a:avLst/>
          </a:prstGeom>
          <a:noFill/>
        </p:spPr>
        <p:txBody>
          <a:bodyPr wrap="square" rtlCol="0">
            <a:spAutoFit/>
          </a:bodyPr>
          <a:lstStyle/>
          <a:p>
            <a:r>
              <a:rPr lang="en-GB" sz="4000" dirty="0"/>
              <a:t>The differences between v2 and v3</a:t>
            </a:r>
          </a:p>
        </p:txBody>
      </p:sp>
      <p:sp>
        <p:nvSpPr>
          <p:cNvPr id="2" name="TextBox 1">
            <a:extLst>
              <a:ext uri="{FF2B5EF4-FFF2-40B4-BE49-F238E27FC236}">
                <a16:creationId xmlns:a16="http://schemas.microsoft.com/office/drawing/2014/main" id="{A8AD685D-4439-46F3-A922-41BFD06E4E6B}"/>
              </a:ext>
            </a:extLst>
          </p:cNvPr>
          <p:cNvSpPr txBox="1"/>
          <p:nvPr/>
        </p:nvSpPr>
        <p:spPr>
          <a:xfrm>
            <a:off x="2464463" y="1354425"/>
            <a:ext cx="7686355" cy="461665"/>
          </a:xfrm>
          <a:prstGeom prst="rect">
            <a:avLst/>
          </a:prstGeom>
          <a:noFill/>
        </p:spPr>
        <p:txBody>
          <a:bodyPr wrap="square" rtlCol="0">
            <a:spAutoFit/>
          </a:bodyPr>
          <a:lstStyle/>
          <a:p>
            <a:pPr algn="ctr"/>
            <a:r>
              <a:rPr lang="en-GB" sz="2400" dirty="0"/>
              <a:t>1.1 Differences between IT and OT systems</a:t>
            </a:r>
          </a:p>
        </p:txBody>
      </p:sp>
      <p:sp>
        <p:nvSpPr>
          <p:cNvPr id="3" name="TextBox 2">
            <a:extLst>
              <a:ext uri="{FF2B5EF4-FFF2-40B4-BE49-F238E27FC236}">
                <a16:creationId xmlns:a16="http://schemas.microsoft.com/office/drawing/2014/main" id="{2C7B356A-57FA-4162-833B-E3672189797A}"/>
              </a:ext>
            </a:extLst>
          </p:cNvPr>
          <p:cNvSpPr txBox="1"/>
          <p:nvPr/>
        </p:nvSpPr>
        <p:spPr>
          <a:xfrm>
            <a:off x="2787477" y="1897280"/>
            <a:ext cx="7040325" cy="461665"/>
          </a:xfrm>
          <a:prstGeom prst="rect">
            <a:avLst/>
          </a:prstGeom>
          <a:noFill/>
        </p:spPr>
        <p:txBody>
          <a:bodyPr wrap="none" rtlCol="0">
            <a:spAutoFit/>
          </a:bodyPr>
          <a:lstStyle/>
          <a:p>
            <a:pPr algn="ctr"/>
            <a:r>
              <a:rPr lang="en-GB" sz="2400" dirty="0"/>
              <a:t>1.3 Relationship between ship manager and shipowner</a:t>
            </a:r>
          </a:p>
        </p:txBody>
      </p:sp>
      <p:sp>
        <p:nvSpPr>
          <p:cNvPr id="18" name="TextBox 17">
            <a:extLst>
              <a:ext uri="{FF2B5EF4-FFF2-40B4-BE49-F238E27FC236}">
                <a16:creationId xmlns:a16="http://schemas.microsoft.com/office/drawing/2014/main" id="{A631CC8A-2866-4F54-83B5-225DE4736707}"/>
              </a:ext>
            </a:extLst>
          </p:cNvPr>
          <p:cNvSpPr txBox="1"/>
          <p:nvPr/>
        </p:nvSpPr>
        <p:spPr>
          <a:xfrm>
            <a:off x="2553407" y="2440135"/>
            <a:ext cx="7508466" cy="461665"/>
          </a:xfrm>
          <a:prstGeom prst="rect">
            <a:avLst/>
          </a:prstGeom>
          <a:noFill/>
        </p:spPr>
        <p:txBody>
          <a:bodyPr wrap="none" rtlCol="0">
            <a:spAutoFit/>
          </a:bodyPr>
          <a:lstStyle/>
          <a:p>
            <a:pPr algn="ctr"/>
            <a:r>
              <a:rPr lang="en-GB" sz="2400" dirty="0"/>
              <a:t>1.4 The relationship between the shipowner and the agent</a:t>
            </a:r>
          </a:p>
        </p:txBody>
      </p:sp>
      <p:sp>
        <p:nvSpPr>
          <p:cNvPr id="19" name="TextBox 18">
            <a:extLst>
              <a:ext uri="{FF2B5EF4-FFF2-40B4-BE49-F238E27FC236}">
                <a16:creationId xmlns:a16="http://schemas.microsoft.com/office/drawing/2014/main" id="{0C149C06-2555-4F2D-A545-40A0B816373F}"/>
              </a:ext>
            </a:extLst>
          </p:cNvPr>
          <p:cNvSpPr txBox="1"/>
          <p:nvPr/>
        </p:nvSpPr>
        <p:spPr>
          <a:xfrm>
            <a:off x="4158867" y="2967335"/>
            <a:ext cx="3874266" cy="461665"/>
          </a:xfrm>
          <a:prstGeom prst="rect">
            <a:avLst/>
          </a:prstGeom>
          <a:noFill/>
        </p:spPr>
        <p:txBody>
          <a:bodyPr wrap="none" rtlCol="0">
            <a:spAutoFit/>
          </a:bodyPr>
          <a:lstStyle/>
          <a:p>
            <a:pPr algn="ctr"/>
            <a:r>
              <a:rPr lang="en-GB" sz="2400" dirty="0"/>
              <a:t>1.5 Relationship with vendors</a:t>
            </a:r>
          </a:p>
        </p:txBody>
      </p:sp>
      <p:sp>
        <p:nvSpPr>
          <p:cNvPr id="20" name="TextBox 19">
            <a:extLst>
              <a:ext uri="{FF2B5EF4-FFF2-40B4-BE49-F238E27FC236}">
                <a16:creationId xmlns:a16="http://schemas.microsoft.com/office/drawing/2014/main" id="{E98D80C4-1838-4E0B-8018-16CD908FCE57}"/>
              </a:ext>
            </a:extLst>
          </p:cNvPr>
          <p:cNvSpPr txBox="1"/>
          <p:nvPr/>
        </p:nvSpPr>
        <p:spPr>
          <a:xfrm>
            <a:off x="1909000" y="3725367"/>
            <a:ext cx="8797280" cy="461665"/>
          </a:xfrm>
          <a:prstGeom prst="rect">
            <a:avLst/>
          </a:prstGeom>
          <a:noFill/>
        </p:spPr>
        <p:txBody>
          <a:bodyPr wrap="none" rtlCol="0">
            <a:spAutoFit/>
          </a:bodyPr>
          <a:lstStyle/>
          <a:p>
            <a:pPr algn="ctr"/>
            <a:r>
              <a:rPr lang="en-GB" sz="2400" dirty="0">
                <a:solidFill>
                  <a:srgbClr val="FF0000"/>
                </a:solidFill>
                <a:highlight>
                  <a:srgbClr val="FFFF00"/>
                </a:highlight>
              </a:rPr>
              <a:t>Annex 2  Cyber risk management and the safety management system</a:t>
            </a:r>
          </a:p>
        </p:txBody>
      </p:sp>
    </p:spTree>
    <p:extLst>
      <p:ext uri="{BB962C8B-B14F-4D97-AF65-F5344CB8AC3E}">
        <p14:creationId xmlns:p14="http://schemas.microsoft.com/office/powerpoint/2010/main" val="3933180602"/>
      </p:ext>
    </p:extLst>
  </p:cSld>
  <p:clrMapOvr>
    <a:masterClrMapping/>
  </p:clrMapOvr>
  <mc:AlternateContent xmlns:mc="http://schemas.openxmlformats.org/markup-compatibility/2006">
    <mc:Choice xmlns:p14="http://schemas.microsoft.com/office/powerpoint/2010/main" Requires="p14">
      <p:transition p14:dur="250" advTm="92363">
        <p:fade/>
      </p:transition>
    </mc:Choice>
    <mc:Fallback>
      <p:transition advTm="92363">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FA87-5B39-4346-81E0-F4B721C58580}"/>
              </a:ext>
            </a:extLst>
          </p:cNvPr>
          <p:cNvSpPr>
            <a:spLocks noGrp="1"/>
          </p:cNvSpPr>
          <p:nvPr>
            <p:ph type="title"/>
          </p:nvPr>
        </p:nvSpPr>
        <p:spPr>
          <a:xfrm>
            <a:off x="243840" y="201600"/>
            <a:ext cx="9452160" cy="1050021"/>
          </a:xfrm>
        </p:spPr>
        <p:txBody>
          <a:bodyPr/>
          <a:lstStyle/>
          <a:p>
            <a:r>
              <a:rPr lang="en-GB" dirty="0"/>
              <a:t>Annex 2: Cyber risk management and safety management system</a:t>
            </a:r>
          </a:p>
        </p:txBody>
      </p:sp>
      <p:pic>
        <p:nvPicPr>
          <p:cNvPr id="5" name="Content Placeholder 3">
            <a:extLst>
              <a:ext uri="{FF2B5EF4-FFF2-40B4-BE49-F238E27FC236}">
                <a16:creationId xmlns:a16="http://schemas.microsoft.com/office/drawing/2014/main" id="{C5762F2E-9A8F-40D4-8E77-63DDCBF308AE}"/>
              </a:ext>
            </a:extLst>
          </p:cNvPr>
          <p:cNvPicPr>
            <a:picLocks noGrp="1"/>
          </p:cNvPicPr>
          <p:nvPr>
            <p:ph idx="1"/>
          </p:nvPr>
        </p:nvPicPr>
        <p:blipFill rotWithShape="1">
          <a:blip r:embed="rId2"/>
          <a:srcRect l="11713" r="8911"/>
          <a:stretch/>
        </p:blipFill>
        <p:spPr>
          <a:xfrm>
            <a:off x="7221641" y="1750724"/>
            <a:ext cx="4030133" cy="4270375"/>
          </a:xfrm>
          <a:prstGeom prst="rect">
            <a:avLst/>
          </a:prstGeom>
        </p:spPr>
      </p:pic>
      <p:sp>
        <p:nvSpPr>
          <p:cNvPr id="6" name="Content Placeholder 9">
            <a:extLst>
              <a:ext uri="{FF2B5EF4-FFF2-40B4-BE49-F238E27FC236}">
                <a16:creationId xmlns:a16="http://schemas.microsoft.com/office/drawing/2014/main" id="{A15331B6-BFC1-4C95-A366-D1F9FF41C2B5}"/>
              </a:ext>
            </a:extLst>
          </p:cNvPr>
          <p:cNvSpPr txBox="1">
            <a:spLocks/>
          </p:cNvSpPr>
          <p:nvPr/>
        </p:nvSpPr>
        <p:spPr>
          <a:xfrm>
            <a:off x="-230459" y="1331254"/>
            <a:ext cx="11045426" cy="4990917"/>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da-DK" dirty="0"/>
              <a:t>Links the Cyber risk mangement to the ISM code (step by step)</a:t>
            </a:r>
          </a:p>
        </p:txBody>
      </p:sp>
      <p:pic>
        <p:nvPicPr>
          <p:cNvPr id="7" name="Picture 6">
            <a:extLst>
              <a:ext uri="{FF2B5EF4-FFF2-40B4-BE49-F238E27FC236}">
                <a16:creationId xmlns:a16="http://schemas.microsoft.com/office/drawing/2014/main" id="{DCC08F5C-37E6-4F33-842F-FD7C4E639039}"/>
              </a:ext>
            </a:extLst>
          </p:cNvPr>
          <p:cNvPicPr>
            <a:picLocks noChangeAspect="1"/>
          </p:cNvPicPr>
          <p:nvPr/>
        </p:nvPicPr>
        <p:blipFill rotWithShape="1">
          <a:blip r:embed="rId3"/>
          <a:srcRect l="17240" t="14617" r="17190" b="4304"/>
          <a:stretch/>
        </p:blipFill>
        <p:spPr>
          <a:xfrm>
            <a:off x="1678084" y="1895705"/>
            <a:ext cx="2741612" cy="3980415"/>
          </a:xfrm>
          <a:prstGeom prst="rect">
            <a:avLst/>
          </a:prstGeom>
        </p:spPr>
      </p:pic>
      <p:cxnSp>
        <p:nvCxnSpPr>
          <p:cNvPr id="16" name="Straight Arrow Connector 15">
            <a:extLst>
              <a:ext uri="{FF2B5EF4-FFF2-40B4-BE49-F238E27FC236}">
                <a16:creationId xmlns:a16="http://schemas.microsoft.com/office/drawing/2014/main" id="{FA643B66-1807-4E05-9693-FA952ED9633E}"/>
              </a:ext>
            </a:extLst>
          </p:cNvPr>
          <p:cNvCxnSpPr/>
          <p:nvPr/>
        </p:nvCxnSpPr>
        <p:spPr>
          <a:xfrm>
            <a:off x="4784066" y="3885911"/>
            <a:ext cx="2251721"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888583"/>
      </p:ext>
    </p:extLst>
  </p:cSld>
  <p:clrMapOvr>
    <a:masterClrMapping/>
  </p:clrMapOvr>
  <mc:AlternateContent xmlns:mc="http://schemas.openxmlformats.org/markup-compatibility/2006">
    <mc:Choice xmlns:p14="http://schemas.microsoft.com/office/powerpoint/2010/main" Requires="p14">
      <p:transition p14:dur="250" advTm="11323">
        <p:fade/>
      </p:transition>
    </mc:Choice>
    <mc:Fallback>
      <p:transition advTm="11323">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FA643B66-1807-4E05-9693-FA952ED9633E}"/>
              </a:ext>
            </a:extLst>
          </p:cNvPr>
          <p:cNvCxnSpPr/>
          <p:nvPr/>
        </p:nvCxnSpPr>
        <p:spPr>
          <a:xfrm>
            <a:off x="4784066" y="3885911"/>
            <a:ext cx="2251721" cy="0"/>
          </a:xfrm>
          <a:prstGeom prst="straightConnector1">
            <a:avLst/>
          </a:prstGeom>
          <a:ln w="57150">
            <a:solidFill>
              <a:schemeClr val="accent1">
                <a:alpha val="12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Content Placeholder 3">
            <a:extLst>
              <a:ext uri="{FF2B5EF4-FFF2-40B4-BE49-F238E27FC236}">
                <a16:creationId xmlns:a16="http://schemas.microsoft.com/office/drawing/2014/main" id="{C5762F2E-9A8F-40D4-8E77-63DDCBF308AE}"/>
              </a:ext>
            </a:extLst>
          </p:cNvPr>
          <p:cNvPicPr>
            <a:picLocks noGrp="1"/>
          </p:cNvPicPr>
          <p:nvPr>
            <p:ph idx="1"/>
          </p:nvPr>
        </p:nvPicPr>
        <p:blipFill rotWithShape="1">
          <a:blip r:embed="rId3">
            <a:alphaModFix amt="21000"/>
          </a:blip>
          <a:srcRect l="11713" r="8911"/>
          <a:stretch/>
        </p:blipFill>
        <p:spPr>
          <a:xfrm>
            <a:off x="7221641" y="1750724"/>
            <a:ext cx="4030133" cy="4270375"/>
          </a:xfrm>
          <a:prstGeom prst="rect">
            <a:avLst/>
          </a:prstGeom>
        </p:spPr>
      </p:pic>
      <p:sp>
        <p:nvSpPr>
          <p:cNvPr id="2" name="Title 1">
            <a:extLst>
              <a:ext uri="{FF2B5EF4-FFF2-40B4-BE49-F238E27FC236}">
                <a16:creationId xmlns:a16="http://schemas.microsoft.com/office/drawing/2014/main" id="{7F3AFA87-5B39-4346-81E0-F4B721C58580}"/>
              </a:ext>
            </a:extLst>
          </p:cNvPr>
          <p:cNvSpPr>
            <a:spLocks noGrp="1"/>
          </p:cNvSpPr>
          <p:nvPr>
            <p:ph type="title"/>
          </p:nvPr>
        </p:nvSpPr>
        <p:spPr>
          <a:xfrm>
            <a:off x="243840" y="201600"/>
            <a:ext cx="9452160" cy="1050021"/>
          </a:xfrm>
        </p:spPr>
        <p:txBody>
          <a:bodyPr/>
          <a:lstStyle/>
          <a:p>
            <a:r>
              <a:rPr lang="en-GB" dirty="0"/>
              <a:t>Annex 2: Cyber risk management and safety management system</a:t>
            </a:r>
          </a:p>
        </p:txBody>
      </p:sp>
      <p:pic>
        <p:nvPicPr>
          <p:cNvPr id="7" name="Picture 6">
            <a:extLst>
              <a:ext uri="{FF2B5EF4-FFF2-40B4-BE49-F238E27FC236}">
                <a16:creationId xmlns:a16="http://schemas.microsoft.com/office/drawing/2014/main" id="{DCC08F5C-37E6-4F33-842F-FD7C4E639039}"/>
              </a:ext>
            </a:extLst>
          </p:cNvPr>
          <p:cNvPicPr>
            <a:picLocks noChangeAspect="1"/>
          </p:cNvPicPr>
          <p:nvPr/>
        </p:nvPicPr>
        <p:blipFill rotWithShape="1">
          <a:blip r:embed="rId4">
            <a:alphaModFix amt="17000"/>
          </a:blip>
          <a:srcRect l="17240" t="14617" r="17190" b="4304"/>
          <a:stretch/>
        </p:blipFill>
        <p:spPr>
          <a:xfrm>
            <a:off x="1678084" y="1895705"/>
            <a:ext cx="2741612" cy="3980415"/>
          </a:xfrm>
          <a:prstGeom prst="rect">
            <a:avLst/>
          </a:prstGeom>
        </p:spPr>
      </p:pic>
      <p:sp>
        <p:nvSpPr>
          <p:cNvPr id="6" name="Content Placeholder 9">
            <a:extLst>
              <a:ext uri="{FF2B5EF4-FFF2-40B4-BE49-F238E27FC236}">
                <a16:creationId xmlns:a16="http://schemas.microsoft.com/office/drawing/2014/main" id="{A15331B6-BFC1-4C95-A366-D1F9FF41C2B5}"/>
              </a:ext>
            </a:extLst>
          </p:cNvPr>
          <p:cNvSpPr txBox="1">
            <a:spLocks/>
          </p:cNvSpPr>
          <p:nvPr/>
        </p:nvSpPr>
        <p:spPr>
          <a:xfrm>
            <a:off x="-230459" y="1331254"/>
            <a:ext cx="11045426" cy="4990917"/>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da-DK" dirty="0"/>
          </a:p>
        </p:txBody>
      </p:sp>
      <p:sp>
        <p:nvSpPr>
          <p:cNvPr id="8" name="Content Placeholder 9">
            <a:extLst>
              <a:ext uri="{FF2B5EF4-FFF2-40B4-BE49-F238E27FC236}">
                <a16:creationId xmlns:a16="http://schemas.microsoft.com/office/drawing/2014/main" id="{1795B99C-3FBB-4A7C-9FCC-7814C954E57D}"/>
              </a:ext>
            </a:extLst>
          </p:cNvPr>
          <p:cNvSpPr txBox="1">
            <a:spLocks/>
          </p:cNvSpPr>
          <p:nvPr/>
        </p:nvSpPr>
        <p:spPr>
          <a:xfrm>
            <a:off x="368184" y="1519019"/>
            <a:ext cx="10883590" cy="5236815"/>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600" u="sng" dirty="0"/>
              <a:t>Example:</a:t>
            </a:r>
          </a:p>
          <a:p>
            <a:pPr marL="457200" lvl="1" indent="0">
              <a:buNone/>
            </a:pPr>
            <a:endParaRPr lang="en-US" sz="3600" dirty="0"/>
          </a:p>
          <a:p>
            <a:pPr lvl="1"/>
            <a:r>
              <a:rPr lang="en-US" sz="3600" dirty="0"/>
              <a:t>Industry Guidelines: 1.1  connects with ISM Code: 3.2                      Update the safety and environment protection policy to include reference to the risk posed by unmitigated cyber risks.</a:t>
            </a:r>
          </a:p>
          <a:p>
            <a:pPr marL="457200" lvl="1" indent="0">
              <a:buNone/>
            </a:pPr>
            <a:endParaRPr lang="en-US" dirty="0"/>
          </a:p>
        </p:txBody>
      </p:sp>
    </p:spTree>
    <p:extLst>
      <p:ext uri="{BB962C8B-B14F-4D97-AF65-F5344CB8AC3E}">
        <p14:creationId xmlns:p14="http://schemas.microsoft.com/office/powerpoint/2010/main" val="1880556446"/>
      </p:ext>
    </p:extLst>
  </p:cSld>
  <p:clrMapOvr>
    <a:masterClrMapping/>
  </p:clrMapOvr>
  <mc:AlternateContent xmlns:mc="http://schemas.openxmlformats.org/markup-compatibility/2006">
    <mc:Choice xmlns:p14="http://schemas.microsoft.com/office/powerpoint/2010/main" Requires="p14">
      <p:transition p14:dur="250" advTm="11867">
        <p:fade/>
      </p:transition>
    </mc:Choice>
    <mc:Fallback>
      <p:transition advTm="11867">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A697AC-070D-4CC4-958C-5973C33CE130}"/>
              </a:ext>
            </a:extLst>
          </p:cNvPr>
          <p:cNvPicPr>
            <a:picLocks noChangeAspect="1"/>
          </p:cNvPicPr>
          <p:nvPr/>
        </p:nvPicPr>
        <p:blipFill rotWithShape="1">
          <a:blip r:embed="rId3"/>
          <a:srcRect b="10085"/>
          <a:stretch/>
        </p:blipFill>
        <p:spPr>
          <a:xfrm>
            <a:off x="5835674" y="4029307"/>
            <a:ext cx="3859845" cy="2163337"/>
          </a:xfrm>
          <a:prstGeom prst="rect">
            <a:avLst/>
          </a:prstGeom>
        </p:spPr>
      </p:pic>
      <p:sp>
        <p:nvSpPr>
          <p:cNvPr id="2" name="Title 1">
            <a:extLst>
              <a:ext uri="{FF2B5EF4-FFF2-40B4-BE49-F238E27FC236}">
                <a16:creationId xmlns:a16="http://schemas.microsoft.com/office/drawing/2014/main" id="{7F3AFA87-5B39-4346-81E0-F4B721C58580}"/>
              </a:ext>
            </a:extLst>
          </p:cNvPr>
          <p:cNvSpPr>
            <a:spLocks noGrp="1"/>
          </p:cNvSpPr>
          <p:nvPr>
            <p:ph type="title"/>
          </p:nvPr>
        </p:nvSpPr>
        <p:spPr>
          <a:xfrm>
            <a:off x="258708" y="464446"/>
            <a:ext cx="9829428" cy="612751"/>
          </a:xfrm>
        </p:spPr>
        <p:txBody>
          <a:bodyPr/>
          <a:lstStyle/>
          <a:p>
            <a:pPr algn="ctr"/>
            <a:r>
              <a:rPr lang="en-GB" sz="3200" dirty="0"/>
              <a:t>Human factor in Cyber incident</a:t>
            </a:r>
          </a:p>
        </p:txBody>
      </p:sp>
      <p:sp>
        <p:nvSpPr>
          <p:cNvPr id="6" name="Content Placeholder 9">
            <a:extLst>
              <a:ext uri="{FF2B5EF4-FFF2-40B4-BE49-F238E27FC236}">
                <a16:creationId xmlns:a16="http://schemas.microsoft.com/office/drawing/2014/main" id="{A15331B6-BFC1-4C95-A366-D1F9FF41C2B5}"/>
              </a:ext>
            </a:extLst>
          </p:cNvPr>
          <p:cNvSpPr txBox="1">
            <a:spLocks/>
          </p:cNvSpPr>
          <p:nvPr/>
        </p:nvSpPr>
        <p:spPr>
          <a:xfrm>
            <a:off x="-230459" y="1331254"/>
            <a:ext cx="11045426" cy="4990917"/>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da-DK" dirty="0"/>
          </a:p>
        </p:txBody>
      </p:sp>
      <p:sp>
        <p:nvSpPr>
          <p:cNvPr id="8" name="Content Placeholder 9">
            <a:extLst>
              <a:ext uri="{FF2B5EF4-FFF2-40B4-BE49-F238E27FC236}">
                <a16:creationId xmlns:a16="http://schemas.microsoft.com/office/drawing/2014/main" id="{1795B99C-3FBB-4A7C-9FCC-7814C954E57D}"/>
              </a:ext>
            </a:extLst>
          </p:cNvPr>
          <p:cNvSpPr txBox="1">
            <a:spLocks/>
          </p:cNvSpPr>
          <p:nvPr/>
        </p:nvSpPr>
        <p:spPr>
          <a:xfrm>
            <a:off x="-68623" y="1410899"/>
            <a:ext cx="10883590" cy="5236815"/>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Cyber attack can spread very quickly between ships and offices</a:t>
            </a:r>
          </a:p>
          <a:p>
            <a:pPr lvl="1"/>
            <a:endParaRPr lang="en-US" dirty="0"/>
          </a:p>
          <a:p>
            <a:pPr lvl="1"/>
            <a:r>
              <a:rPr lang="en-US" dirty="0"/>
              <a:t>Disconnection procedure should not be long</a:t>
            </a:r>
          </a:p>
          <a:p>
            <a:pPr marL="457200" lvl="1" indent="0">
              <a:buNone/>
            </a:pPr>
            <a:r>
              <a:rPr lang="en-US" dirty="0"/>
              <a:t> </a:t>
            </a:r>
          </a:p>
          <a:p>
            <a:pPr lvl="1"/>
            <a:r>
              <a:rPr lang="en-US" dirty="0"/>
              <a:t>Just have a simple network cable disconnection or a simple stop switch</a:t>
            </a:r>
          </a:p>
          <a:p>
            <a:pPr marL="457200" lvl="1" indent="0">
              <a:buNone/>
            </a:pPr>
            <a:endParaRPr lang="da-DK" dirty="0"/>
          </a:p>
        </p:txBody>
      </p:sp>
    </p:spTree>
    <p:extLst>
      <p:ext uri="{BB962C8B-B14F-4D97-AF65-F5344CB8AC3E}">
        <p14:creationId xmlns:p14="http://schemas.microsoft.com/office/powerpoint/2010/main" val="2584882009"/>
      </p:ext>
    </p:extLst>
  </p:cSld>
  <p:clrMapOvr>
    <a:masterClrMapping/>
  </p:clrMapOvr>
  <mc:AlternateContent xmlns:mc="http://schemas.openxmlformats.org/markup-compatibility/2006">
    <mc:Choice xmlns:p14="http://schemas.microsoft.com/office/powerpoint/2010/main" Requires="p14">
      <p:transition p14:dur="250" advTm="156949">
        <p:fade/>
      </p:transition>
    </mc:Choice>
    <mc:Fallback>
      <p:transition advTm="156949">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84447996-011D-4144-84F3-78C32218EA22}"/>
              </a:ext>
            </a:extLst>
          </p:cNvPr>
          <p:cNvSpPr/>
          <p:nvPr/>
        </p:nvSpPr>
        <p:spPr>
          <a:xfrm>
            <a:off x="9345057" y="1645674"/>
            <a:ext cx="2659521" cy="1783326"/>
          </a:xfrm>
          <a:prstGeom prst="wedgeRoundRectCallout">
            <a:avLst>
              <a:gd name="adj1" fmla="val -94969"/>
              <a:gd name="adj2" fmla="val 646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t>Equipment software should be designed with cyber risks in mind </a:t>
            </a:r>
          </a:p>
          <a:p>
            <a:pPr algn="ctr"/>
            <a:endParaRPr lang="en-GB" dirty="0"/>
          </a:p>
        </p:txBody>
      </p:sp>
      <p:sp>
        <p:nvSpPr>
          <p:cNvPr id="8" name="TextBox 7">
            <a:extLst>
              <a:ext uri="{FF2B5EF4-FFF2-40B4-BE49-F238E27FC236}">
                <a16:creationId xmlns:a16="http://schemas.microsoft.com/office/drawing/2014/main" id="{22E581DC-9A6C-4514-B91A-4E09176C1059}"/>
              </a:ext>
            </a:extLst>
          </p:cNvPr>
          <p:cNvSpPr txBox="1"/>
          <p:nvPr/>
        </p:nvSpPr>
        <p:spPr>
          <a:xfrm>
            <a:off x="410789" y="303621"/>
            <a:ext cx="8473473" cy="461665"/>
          </a:xfrm>
          <a:prstGeom prst="rect">
            <a:avLst/>
          </a:prstGeom>
          <a:noFill/>
        </p:spPr>
        <p:txBody>
          <a:bodyPr wrap="none" rtlCol="0">
            <a:spAutoFit/>
          </a:bodyPr>
          <a:lstStyle/>
          <a:p>
            <a:r>
              <a:rPr lang="en-GB" sz="2400" dirty="0"/>
              <a:t>Annex 2  - Cyber risk management and safety management system</a:t>
            </a:r>
          </a:p>
        </p:txBody>
      </p:sp>
      <p:pic>
        <p:nvPicPr>
          <p:cNvPr id="18" name="Picture 17">
            <a:extLst>
              <a:ext uri="{FF2B5EF4-FFF2-40B4-BE49-F238E27FC236}">
                <a16:creationId xmlns:a16="http://schemas.microsoft.com/office/drawing/2014/main" id="{4544B0BD-1873-4B03-ACAD-9E991A5AE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92691">
            <a:off x="668208" y="1083299"/>
            <a:ext cx="2421184" cy="3397574"/>
          </a:xfrm>
          <a:prstGeom prst="rect">
            <a:avLst/>
          </a:prstGeom>
        </p:spPr>
      </p:pic>
      <p:pic>
        <p:nvPicPr>
          <p:cNvPr id="19" name="Picture 18">
            <a:extLst>
              <a:ext uri="{FF2B5EF4-FFF2-40B4-BE49-F238E27FC236}">
                <a16:creationId xmlns:a16="http://schemas.microsoft.com/office/drawing/2014/main" id="{1CAE1B89-9DC1-4BBF-A21B-C96ED095B28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8641" y="765286"/>
            <a:ext cx="4607652" cy="4607652"/>
          </a:xfrm>
          <a:prstGeom prst="rect">
            <a:avLst/>
          </a:prstGeom>
        </p:spPr>
      </p:pic>
      <p:sp>
        <p:nvSpPr>
          <p:cNvPr id="2" name="Oval 1">
            <a:extLst>
              <a:ext uri="{FF2B5EF4-FFF2-40B4-BE49-F238E27FC236}">
                <a16:creationId xmlns:a16="http://schemas.microsoft.com/office/drawing/2014/main" id="{0F14F87E-571E-4174-A20C-2FAE7EB68DDC}"/>
              </a:ext>
            </a:extLst>
          </p:cNvPr>
          <p:cNvSpPr/>
          <p:nvPr/>
        </p:nvSpPr>
        <p:spPr>
          <a:xfrm>
            <a:off x="6096000" y="851584"/>
            <a:ext cx="2747756" cy="898814"/>
          </a:xfrm>
          <a:prstGeom prst="ellips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path path="circle">
              <a:fillToRect l="100000" t="100000"/>
            </a:path>
            <a:tileRect r="-100000" b="-10000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2400" b="1" dirty="0"/>
              <a:t>Cyber resilient ships</a:t>
            </a:r>
          </a:p>
        </p:txBody>
      </p:sp>
      <p:sp>
        <p:nvSpPr>
          <p:cNvPr id="23" name="Speech Bubble: Rectangle with Corners Rounded 22">
            <a:extLst>
              <a:ext uri="{FF2B5EF4-FFF2-40B4-BE49-F238E27FC236}">
                <a16:creationId xmlns:a16="http://schemas.microsoft.com/office/drawing/2014/main" id="{53388E30-B765-401A-BCB7-36AD59809DCE}"/>
              </a:ext>
            </a:extLst>
          </p:cNvPr>
          <p:cNvSpPr/>
          <p:nvPr/>
        </p:nvSpPr>
        <p:spPr>
          <a:xfrm>
            <a:off x="9277230" y="4481275"/>
            <a:ext cx="2659521" cy="1783326"/>
          </a:xfrm>
          <a:prstGeom prst="wedgeRoundRectCallout">
            <a:avLst>
              <a:gd name="adj1" fmla="val -60229"/>
              <a:gd name="adj2" fmla="val -6355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b="1" dirty="0"/>
              <a:t>The cyber risk must be managed by the shipowner</a:t>
            </a:r>
          </a:p>
          <a:p>
            <a:pPr algn="ctr"/>
            <a:endParaRPr lang="en-GB" dirty="0"/>
          </a:p>
        </p:txBody>
      </p:sp>
      <p:sp>
        <p:nvSpPr>
          <p:cNvPr id="24" name="Speech Bubble: Rectangle with Corners Rounded 23">
            <a:extLst>
              <a:ext uri="{FF2B5EF4-FFF2-40B4-BE49-F238E27FC236}">
                <a16:creationId xmlns:a16="http://schemas.microsoft.com/office/drawing/2014/main" id="{ABF7CD5E-C26E-4464-8D92-B94C13C5241B}"/>
              </a:ext>
            </a:extLst>
          </p:cNvPr>
          <p:cNvSpPr/>
          <p:nvPr/>
        </p:nvSpPr>
        <p:spPr>
          <a:xfrm>
            <a:off x="2731337" y="4193793"/>
            <a:ext cx="1868041" cy="1393160"/>
          </a:xfrm>
          <a:prstGeom prst="wedgeRoundRectCallout">
            <a:avLst>
              <a:gd name="adj1" fmla="val 101747"/>
              <a:gd name="adj2" fmla="val -2916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b="1" dirty="0"/>
              <a:t>Ships should be built in a cyber resilient way</a:t>
            </a:r>
          </a:p>
          <a:p>
            <a:pPr algn="ctr"/>
            <a:endParaRPr lang="en-GB" dirty="0"/>
          </a:p>
        </p:txBody>
      </p:sp>
    </p:spTree>
    <p:extLst>
      <p:ext uri="{BB962C8B-B14F-4D97-AF65-F5344CB8AC3E}">
        <p14:creationId xmlns:p14="http://schemas.microsoft.com/office/powerpoint/2010/main" val="388881467"/>
      </p:ext>
    </p:extLst>
  </p:cSld>
  <p:clrMapOvr>
    <a:masterClrMapping/>
  </p:clrMapOvr>
  <mc:AlternateContent xmlns:mc="http://schemas.openxmlformats.org/markup-compatibility/2006">
    <mc:Choice xmlns:p14="http://schemas.microsoft.com/office/powerpoint/2010/main" Requires="p14">
      <p:transition p14:dur="250" advTm="200911">
        <p:fade/>
      </p:transition>
    </mc:Choice>
    <mc:Fallback>
      <p:transition advTm="200911">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59467" y="247227"/>
            <a:ext cx="8873065" cy="721360"/>
          </a:xfrm>
        </p:spPr>
        <p:txBody>
          <a:bodyPr>
            <a:normAutofit fontScale="90000"/>
          </a:bodyPr>
          <a:lstStyle/>
          <a:p>
            <a:r>
              <a:rPr lang="da-DK" dirty="0">
                <a:solidFill>
                  <a:schemeClr val="tx1"/>
                </a:solidFill>
              </a:rPr>
              <a:t>Who we are and what we do..</a:t>
            </a:r>
          </a:p>
        </p:txBody>
      </p:sp>
      <p:sp>
        <p:nvSpPr>
          <p:cNvPr id="3" name="Content Placeholder 9">
            <a:extLst>
              <a:ext uri="{FF2B5EF4-FFF2-40B4-BE49-F238E27FC236}">
                <a16:creationId xmlns:a16="http://schemas.microsoft.com/office/drawing/2014/main" id="{6D7DFF3E-D882-445A-BAD3-B4FDC745F96E}"/>
              </a:ext>
            </a:extLst>
          </p:cNvPr>
          <p:cNvSpPr txBox="1">
            <a:spLocks/>
          </p:cNvSpPr>
          <p:nvPr/>
        </p:nvSpPr>
        <p:spPr>
          <a:xfrm>
            <a:off x="800931" y="3521352"/>
            <a:ext cx="11045426" cy="3621890"/>
          </a:xfrm>
          <a:prstGeom prst="rect">
            <a:avLst/>
          </a:prstGeom>
        </p:spPr>
        <p:txBody>
          <a:bodyPr vert="horz" lIns="0" tIns="0" rIns="0" bIns="0" rtlCol="0" anchor="b" anchorCtr="0">
            <a:normAutofit/>
          </a:bodyPr>
          <a:lstStyle>
            <a:lvl1pPr marL="0" indent="0" algn="ctr" defTabSz="914400" rtl="0" eaLnBrk="1" latinLnBrk="0" hangingPunct="1">
              <a:lnSpc>
                <a:spcPct val="100000"/>
              </a:lnSpc>
              <a:spcBef>
                <a:spcPts val="0"/>
              </a:spcBef>
              <a:buFont typeface="Arial" panose="020B0604020202020204" pitchFamily="34" charset="0"/>
              <a:buNone/>
              <a:defRPr sz="2400" kern="1200" baseline="0">
                <a:solidFill>
                  <a:schemeClr val="bg1"/>
                </a:solidFill>
                <a:latin typeface="Calibri" panose="020F0502020204030204" pitchFamily="34" charset="0"/>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2000" kern="1200">
                <a:solidFill>
                  <a:schemeClr val="tx1"/>
                </a:solidFill>
                <a:latin typeface="Calibri" panose="020F0502020204030204" pitchFamily="34" charset="0"/>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Calibri" panose="020F0502020204030204" pitchFamily="34" charset="0"/>
                <a:ea typeface="+mn-ea"/>
                <a:cs typeface="+mn-cs"/>
              </a:defRPr>
            </a:lvl3pPr>
            <a:lvl4pPr marL="13716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Calibri" panose="020F0502020204030204" pitchFamily="34" charset="0"/>
                <a:ea typeface="+mn-ea"/>
                <a:cs typeface="+mn-cs"/>
              </a:defRPr>
            </a:lvl4pPr>
            <a:lvl5pPr marL="1828800" indent="0" algn="ctr" defTabSz="914400" rtl="0" eaLnBrk="1" latinLnBrk="0" hangingPunct="1">
              <a:lnSpc>
                <a:spcPct val="100000"/>
              </a:lnSpc>
              <a:spcBef>
                <a:spcPts val="0"/>
              </a:spcBef>
              <a:buFont typeface="Arial" panose="020B0604020202020204" pitchFamily="34" charset="0"/>
              <a:buNone/>
              <a:defRPr sz="1600" kern="120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lgn="l">
              <a:buFont typeface="Arial" panose="020B0604020202020204" pitchFamily="34" charset="0"/>
              <a:buChar char="•"/>
            </a:pPr>
            <a:r>
              <a:rPr lang="da-DK" dirty="0">
                <a:solidFill>
                  <a:schemeClr val="bg1"/>
                </a:solidFill>
              </a:rPr>
              <a:t>Contracts and Clauses </a:t>
            </a:r>
            <a:r>
              <a:rPr lang="en-GB" dirty="0">
                <a:solidFill>
                  <a:schemeClr val="bg1"/>
                </a:solidFill>
              </a:rPr>
              <a:t>(from shipbuilding to recycling)</a:t>
            </a:r>
            <a:endParaRPr lang="da-DK" dirty="0">
              <a:solidFill>
                <a:schemeClr val="bg1"/>
              </a:solidFill>
            </a:endParaRPr>
          </a:p>
          <a:p>
            <a:pPr marL="800100" lvl="1" indent="-342900" algn="l">
              <a:buFont typeface="Arial" panose="020B0604020202020204" pitchFamily="34" charset="0"/>
              <a:buChar char="•"/>
            </a:pPr>
            <a:endParaRPr lang="da-DK" dirty="0">
              <a:solidFill>
                <a:schemeClr val="bg1"/>
              </a:solidFill>
            </a:endParaRPr>
          </a:p>
          <a:p>
            <a:pPr marL="800100" lvl="1" indent="-342900" algn="l">
              <a:buFont typeface="Arial" panose="020B0604020202020204" pitchFamily="34" charset="0"/>
              <a:buChar char="•"/>
            </a:pPr>
            <a:r>
              <a:rPr lang="da-DK" dirty="0">
                <a:solidFill>
                  <a:schemeClr val="bg1"/>
                </a:solidFill>
              </a:rPr>
              <a:t>Information on website ( Cargo databases, KPI system, Regulatory and technical content)</a:t>
            </a:r>
          </a:p>
          <a:p>
            <a:pPr marL="800100" lvl="1" indent="-342900" algn="l">
              <a:buFont typeface="Arial" panose="020B0604020202020204" pitchFamily="34" charset="0"/>
              <a:buChar char="•"/>
            </a:pPr>
            <a:endParaRPr lang="da-DK" dirty="0">
              <a:solidFill>
                <a:schemeClr val="bg1"/>
              </a:solidFill>
            </a:endParaRPr>
          </a:p>
          <a:p>
            <a:pPr marL="800100" lvl="1" indent="-342900" algn="l">
              <a:buFont typeface="Arial" panose="020B0604020202020204" pitchFamily="34" charset="0"/>
              <a:buChar char="•"/>
            </a:pPr>
            <a:r>
              <a:rPr lang="da-DK" dirty="0">
                <a:solidFill>
                  <a:schemeClr val="bg1"/>
                </a:solidFill>
              </a:rPr>
              <a:t>Training – In-depth and high level training on commercial matters</a:t>
            </a:r>
          </a:p>
          <a:p>
            <a:pPr marL="800100" lvl="1" indent="-342900" algn="l">
              <a:buFont typeface="Arial" panose="020B0604020202020204" pitchFamily="34" charset="0"/>
              <a:buChar char="•"/>
            </a:pPr>
            <a:endParaRPr lang="da-DK" dirty="0">
              <a:solidFill>
                <a:schemeClr val="bg1"/>
              </a:solidFill>
            </a:endParaRPr>
          </a:p>
          <a:p>
            <a:pPr marL="800100" lvl="1" indent="-342900" algn="l">
              <a:buFont typeface="Arial" panose="020B0604020202020204" pitchFamily="34" charset="0"/>
              <a:buChar char="•"/>
            </a:pPr>
            <a:r>
              <a:rPr lang="da-DK" dirty="0">
                <a:solidFill>
                  <a:schemeClr val="bg1"/>
                </a:solidFill>
              </a:rPr>
              <a:t>Support and advice </a:t>
            </a:r>
          </a:p>
          <a:p>
            <a:pPr marL="800100" lvl="1" indent="-342900" algn="l">
              <a:buFont typeface="Arial" panose="020B0604020202020204" pitchFamily="34" charset="0"/>
              <a:buChar char="•"/>
            </a:pPr>
            <a:endParaRPr lang="da-DK" dirty="0">
              <a:solidFill>
                <a:schemeClr val="bg1"/>
              </a:solidFill>
            </a:endParaRPr>
          </a:p>
          <a:p>
            <a:pPr marL="800100" lvl="1" indent="-342900" algn="l">
              <a:buFont typeface="Arial" panose="020B0604020202020204" pitchFamily="34" charset="0"/>
              <a:buChar char="•"/>
            </a:pPr>
            <a:r>
              <a:rPr lang="da-DK" dirty="0">
                <a:solidFill>
                  <a:schemeClr val="bg1"/>
                </a:solidFill>
              </a:rPr>
              <a:t>Martech – Technical and regulatory affairs</a:t>
            </a:r>
          </a:p>
          <a:p>
            <a:pPr marL="800100" lvl="1" indent="-342900" algn="l">
              <a:buFont typeface="Arial" panose="020B0604020202020204" pitchFamily="34" charset="0"/>
              <a:buChar char="•"/>
            </a:pPr>
            <a:endParaRPr lang="da-DK" dirty="0">
              <a:solidFill>
                <a:schemeClr val="bg1"/>
              </a:solidFill>
            </a:endParaRPr>
          </a:p>
          <a:p>
            <a:pPr lvl="1" algn="l"/>
            <a:endParaRPr lang="da-DK" dirty="0">
              <a:solidFill>
                <a:schemeClr val="bg1"/>
              </a:solidFill>
            </a:endParaRPr>
          </a:p>
        </p:txBody>
      </p:sp>
      <p:sp>
        <p:nvSpPr>
          <p:cNvPr id="2" name="Rectangle 1">
            <a:extLst>
              <a:ext uri="{FF2B5EF4-FFF2-40B4-BE49-F238E27FC236}">
                <a16:creationId xmlns:a16="http://schemas.microsoft.com/office/drawing/2014/main" id="{B8E36E3B-FCBA-4356-9794-3C6B93CD7EE3}"/>
              </a:ext>
            </a:extLst>
          </p:cNvPr>
          <p:cNvSpPr/>
          <p:nvPr/>
        </p:nvSpPr>
        <p:spPr>
          <a:xfrm>
            <a:off x="800931" y="2320985"/>
            <a:ext cx="10397066" cy="1015663"/>
          </a:xfrm>
          <a:prstGeom prst="rect">
            <a:avLst/>
          </a:prstGeom>
        </p:spPr>
        <p:txBody>
          <a:bodyPr wrap="square">
            <a:spAutoFit/>
          </a:bodyPr>
          <a:lstStyle/>
          <a:p>
            <a:pPr algn="ctr"/>
            <a:r>
              <a:rPr lang="en-US" sz="2000" dirty="0">
                <a:solidFill>
                  <a:schemeClr val="bg1"/>
                </a:solidFill>
                <a:latin typeface="Carlito Regular"/>
              </a:rPr>
              <a:t>BIMCO is the world’s largest international shipping association, with around 2,000 members in more than 120 countries. Our global membership includes shipowners, operators, managers, brokers and agents</a:t>
            </a:r>
            <a:r>
              <a:rPr lang="en-US" sz="2000" dirty="0">
                <a:latin typeface="Carlito Regular"/>
              </a:rPr>
              <a:t>.</a:t>
            </a:r>
            <a:endParaRPr lang="en-GB" sz="2000" dirty="0"/>
          </a:p>
        </p:txBody>
      </p:sp>
    </p:spTree>
    <p:extLst>
      <p:ext uri="{BB962C8B-B14F-4D97-AF65-F5344CB8AC3E}">
        <p14:creationId xmlns:p14="http://schemas.microsoft.com/office/powerpoint/2010/main" val="544591228"/>
      </p:ext>
    </p:extLst>
  </p:cSld>
  <p:clrMapOvr>
    <a:masterClrMapping/>
  </p:clrMapOvr>
  <mc:AlternateContent xmlns:mc="http://schemas.openxmlformats.org/markup-compatibility/2006">
    <mc:Choice xmlns:p14="http://schemas.microsoft.com/office/powerpoint/2010/main" Requires="p14">
      <p:transition p14:dur="250" advTm="100082">
        <p:fade/>
      </p:transition>
    </mc:Choice>
    <mc:Fallback>
      <p:transition advTm="100082">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63D426-F938-4897-A7D6-1AA4CE94C61D}"/>
              </a:ext>
            </a:extLst>
          </p:cNvPr>
          <p:cNvPicPr>
            <a:picLocks noChangeAspect="1"/>
          </p:cNvPicPr>
          <p:nvPr/>
        </p:nvPicPr>
        <p:blipFill>
          <a:blip r:embed="rId3"/>
          <a:stretch>
            <a:fillRect/>
          </a:stretch>
        </p:blipFill>
        <p:spPr>
          <a:xfrm>
            <a:off x="180460" y="1397071"/>
            <a:ext cx="4966504" cy="3368059"/>
          </a:xfrm>
          <a:prstGeom prst="rect">
            <a:avLst/>
          </a:prstGeom>
        </p:spPr>
      </p:pic>
      <p:sp>
        <p:nvSpPr>
          <p:cNvPr id="4" name="Rectangle 3">
            <a:extLst>
              <a:ext uri="{FF2B5EF4-FFF2-40B4-BE49-F238E27FC236}">
                <a16:creationId xmlns:a16="http://schemas.microsoft.com/office/drawing/2014/main" id="{02C927D5-2B9A-4A56-B66B-C67A681963C9}"/>
              </a:ext>
            </a:extLst>
          </p:cNvPr>
          <p:cNvSpPr/>
          <p:nvPr/>
        </p:nvSpPr>
        <p:spPr>
          <a:xfrm>
            <a:off x="5678080" y="1397071"/>
            <a:ext cx="6333460" cy="4093428"/>
          </a:xfrm>
          <a:prstGeom prst="rect">
            <a:avLst/>
          </a:prstGeom>
        </p:spPr>
        <p:txBody>
          <a:bodyPr wrap="square">
            <a:spAutoFit/>
          </a:bodyPr>
          <a:lstStyle/>
          <a:p>
            <a:r>
              <a:rPr lang="en-GB" sz="2000" dirty="0">
                <a:solidFill>
                  <a:srgbClr val="FF0000"/>
                </a:solidFill>
              </a:rPr>
              <a:t>Recommendation 1 'Software Maintenance' </a:t>
            </a:r>
          </a:p>
          <a:p>
            <a:r>
              <a:rPr lang="en-GB" sz="2000" dirty="0">
                <a:solidFill>
                  <a:srgbClr val="FF0000"/>
                </a:solidFill>
              </a:rPr>
              <a:t>Recommendation 2 ‘Manual Backup’ </a:t>
            </a:r>
          </a:p>
          <a:p>
            <a:r>
              <a:rPr lang="en-GB" sz="2000" dirty="0">
                <a:solidFill>
                  <a:srgbClr val="FF0000"/>
                </a:solidFill>
              </a:rPr>
              <a:t>Recommendation 3 'Contingency Post Failure' </a:t>
            </a:r>
          </a:p>
          <a:p>
            <a:r>
              <a:rPr lang="en-GB" sz="2000" dirty="0"/>
              <a:t>Recommendation 4 'Network Architecture'</a:t>
            </a:r>
          </a:p>
          <a:p>
            <a:r>
              <a:rPr lang="en-GB" sz="2000" dirty="0"/>
              <a:t>Recommendation 5 'Data Assurance'</a:t>
            </a:r>
          </a:p>
          <a:p>
            <a:r>
              <a:rPr lang="en-GB" sz="2000" dirty="0"/>
              <a:t>Recommendation 6 'Physical Security' </a:t>
            </a:r>
          </a:p>
          <a:p>
            <a:r>
              <a:rPr lang="en-GB" sz="2000" dirty="0"/>
              <a:t>Recommendation 7 'Network Security' </a:t>
            </a:r>
          </a:p>
          <a:p>
            <a:r>
              <a:rPr lang="en-GB" sz="2000" dirty="0"/>
              <a:t>Recommendation 8 'Vessel System Design ' </a:t>
            </a:r>
          </a:p>
          <a:p>
            <a:r>
              <a:rPr lang="en-GB" sz="2000" dirty="0"/>
              <a:t>Recommendation 9 'Programmable System Equipment Inventory'</a:t>
            </a:r>
          </a:p>
          <a:p>
            <a:r>
              <a:rPr lang="en-GB" sz="2000" dirty="0"/>
              <a:t>Recommendation 10 'Integration' </a:t>
            </a:r>
          </a:p>
          <a:p>
            <a:r>
              <a:rPr lang="en-GB" sz="2000" dirty="0"/>
              <a:t>Recommendation 11 'Remote Update / Access' </a:t>
            </a:r>
          </a:p>
          <a:p>
            <a:r>
              <a:rPr lang="en-GB" sz="2000" dirty="0"/>
              <a:t>Recommendation 12 'Communication and Interfaces'</a:t>
            </a:r>
          </a:p>
        </p:txBody>
      </p:sp>
      <p:sp>
        <p:nvSpPr>
          <p:cNvPr id="5" name="TextBox 4">
            <a:extLst>
              <a:ext uri="{FF2B5EF4-FFF2-40B4-BE49-F238E27FC236}">
                <a16:creationId xmlns:a16="http://schemas.microsoft.com/office/drawing/2014/main" id="{BBE88C2D-5E41-425F-AD17-6BB02BFF194A}"/>
              </a:ext>
            </a:extLst>
          </p:cNvPr>
          <p:cNvSpPr txBox="1"/>
          <p:nvPr/>
        </p:nvSpPr>
        <p:spPr>
          <a:xfrm>
            <a:off x="1111580" y="240682"/>
            <a:ext cx="10359984" cy="1077218"/>
          </a:xfrm>
          <a:prstGeom prst="rect">
            <a:avLst/>
          </a:prstGeom>
          <a:noFill/>
        </p:spPr>
        <p:txBody>
          <a:bodyPr wrap="square" rtlCol="0">
            <a:spAutoFit/>
          </a:bodyPr>
          <a:lstStyle/>
          <a:p>
            <a:r>
              <a:rPr lang="en-US" sz="3200" b="1" dirty="0"/>
              <a:t>International Association of Classification Societies (IACS) recommendations on how to build </a:t>
            </a:r>
            <a:r>
              <a:rPr lang="en-GB" sz="3200" b="1" dirty="0"/>
              <a:t>new cyber resilient ships</a:t>
            </a:r>
          </a:p>
        </p:txBody>
      </p:sp>
      <p:sp>
        <p:nvSpPr>
          <p:cNvPr id="6" name="TextBox 5">
            <a:extLst>
              <a:ext uri="{FF2B5EF4-FFF2-40B4-BE49-F238E27FC236}">
                <a16:creationId xmlns:a16="http://schemas.microsoft.com/office/drawing/2014/main" id="{36BA6824-21ED-499D-B057-7F4B98875A36}"/>
              </a:ext>
            </a:extLst>
          </p:cNvPr>
          <p:cNvSpPr txBox="1"/>
          <p:nvPr/>
        </p:nvSpPr>
        <p:spPr>
          <a:xfrm>
            <a:off x="561109" y="5395586"/>
            <a:ext cx="4869872" cy="523220"/>
          </a:xfrm>
          <a:prstGeom prst="rect">
            <a:avLst/>
          </a:prstGeom>
          <a:noFill/>
        </p:spPr>
        <p:txBody>
          <a:bodyPr wrap="square" rtlCol="0">
            <a:spAutoFit/>
          </a:bodyPr>
          <a:lstStyle/>
          <a:p>
            <a:r>
              <a:rPr lang="da-DK" sz="2800" b="1" dirty="0">
                <a:solidFill>
                  <a:srgbClr val="FF0000"/>
                </a:solidFill>
              </a:rPr>
              <a:t>To become mandatory</a:t>
            </a:r>
            <a:endParaRPr lang="en-US" sz="2800" b="1" dirty="0">
              <a:solidFill>
                <a:srgbClr val="FF0000"/>
              </a:solidFill>
            </a:endParaRPr>
          </a:p>
        </p:txBody>
      </p:sp>
    </p:spTree>
    <p:extLst>
      <p:ext uri="{BB962C8B-B14F-4D97-AF65-F5344CB8AC3E}">
        <p14:creationId xmlns:p14="http://schemas.microsoft.com/office/powerpoint/2010/main" val="809468545"/>
      </p:ext>
    </p:extLst>
  </p:cSld>
  <p:clrMapOvr>
    <a:masterClrMapping/>
  </p:clrMapOvr>
  <mc:AlternateContent xmlns:mc="http://schemas.openxmlformats.org/markup-compatibility/2006">
    <mc:Choice xmlns:p14="http://schemas.microsoft.com/office/powerpoint/2010/main" Requires="p14">
      <p:transition p14:dur="250" advTm="52424">
        <p:fade/>
      </p:transition>
    </mc:Choice>
    <mc:Fallback>
      <p:transition advTm="52424">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F98E2-E18F-433E-8833-FAFD3FBE4E38}"/>
              </a:ext>
            </a:extLst>
          </p:cNvPr>
          <p:cNvPicPr>
            <a:picLocks noChangeAspect="1"/>
          </p:cNvPicPr>
          <p:nvPr/>
        </p:nvPicPr>
        <p:blipFill rotWithShape="1">
          <a:blip r:embed="rId3"/>
          <a:srcRect t="10459"/>
          <a:stretch/>
        </p:blipFill>
        <p:spPr>
          <a:xfrm>
            <a:off x="-1" y="10"/>
            <a:ext cx="12192001" cy="4666928"/>
          </a:xfrm>
          <a:prstGeom prst="rect">
            <a:avLst/>
          </a:prstGeom>
        </p:spPr>
      </p:pic>
      <p:pic>
        <p:nvPicPr>
          <p:cNvPr id="18" name="Picture 13">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Oval 15">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8107C54-E7DF-460A-93B9-E96061B0DDA6}"/>
              </a:ext>
            </a:extLst>
          </p:cNvPr>
          <p:cNvSpPr>
            <a:spLocks noGrp="1"/>
          </p:cNvSpPr>
          <p:nvPr>
            <p:ph type="title"/>
          </p:nvPr>
        </p:nvSpPr>
        <p:spPr>
          <a:xfrm>
            <a:off x="804998" y="4551037"/>
            <a:ext cx="5021782" cy="1509931"/>
          </a:xfrm>
        </p:spPr>
        <p:txBody>
          <a:bodyPr vert="horz" lIns="91440" tIns="45720" rIns="91440" bIns="45720" rtlCol="0" anchor="ctr">
            <a:normAutofit/>
          </a:bodyPr>
          <a:lstStyle/>
          <a:p>
            <a:r>
              <a:rPr lang="en-US" dirty="0">
                <a:solidFill>
                  <a:srgbClr val="000000"/>
                </a:solidFill>
                <a:latin typeface="+mj-lt"/>
              </a:rPr>
              <a:t>The way forward ?</a:t>
            </a:r>
          </a:p>
        </p:txBody>
      </p:sp>
      <p:sp>
        <p:nvSpPr>
          <p:cNvPr id="5" name="Content Placeholder 2">
            <a:extLst>
              <a:ext uri="{FF2B5EF4-FFF2-40B4-BE49-F238E27FC236}">
                <a16:creationId xmlns:a16="http://schemas.microsoft.com/office/drawing/2014/main" id="{25DE429E-7450-472A-9354-C34ED1530948}"/>
              </a:ext>
            </a:extLst>
          </p:cNvPr>
          <p:cNvSpPr txBox="1">
            <a:spLocks/>
          </p:cNvSpPr>
          <p:nvPr/>
        </p:nvSpPr>
        <p:spPr>
          <a:xfrm>
            <a:off x="5509549" y="4388303"/>
            <a:ext cx="5877453" cy="2714263"/>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2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600"/>
              </a:spcAft>
            </a:pPr>
            <a:r>
              <a:rPr lang="en-US" sz="2000" dirty="0">
                <a:solidFill>
                  <a:srgbClr val="000000"/>
                </a:solidFill>
                <a:latin typeface="+mn-lt"/>
              </a:rPr>
              <a:t>In the era of digitalization, the approach to cyber security should be proactive and not reactive.</a:t>
            </a:r>
          </a:p>
          <a:p>
            <a:pPr>
              <a:lnSpc>
                <a:spcPct val="90000"/>
              </a:lnSpc>
              <a:spcAft>
                <a:spcPts val="600"/>
              </a:spcAft>
            </a:pPr>
            <a:r>
              <a:rPr lang="en-US" sz="2000" dirty="0">
                <a:solidFill>
                  <a:srgbClr val="000000"/>
                </a:solidFill>
                <a:latin typeface="+mn-lt"/>
              </a:rPr>
              <a:t>Build cyber resilient ships</a:t>
            </a:r>
          </a:p>
          <a:p>
            <a:pPr>
              <a:lnSpc>
                <a:spcPct val="90000"/>
              </a:lnSpc>
              <a:spcAft>
                <a:spcPts val="600"/>
              </a:spcAft>
            </a:pPr>
            <a:r>
              <a:rPr lang="en-US" sz="2000" dirty="0">
                <a:solidFill>
                  <a:srgbClr val="000000"/>
                </a:solidFill>
                <a:latin typeface="+mn-lt"/>
              </a:rPr>
              <a:t>Keep the software updated and do it the right way</a:t>
            </a:r>
          </a:p>
          <a:p>
            <a:pPr>
              <a:lnSpc>
                <a:spcPct val="90000"/>
              </a:lnSpc>
              <a:spcAft>
                <a:spcPts val="600"/>
              </a:spcAft>
            </a:pPr>
            <a:r>
              <a:rPr lang="en-US" sz="2000" dirty="0">
                <a:solidFill>
                  <a:srgbClr val="000000"/>
                </a:solidFill>
                <a:latin typeface="+mn-lt"/>
              </a:rPr>
              <a:t>Prepare SMS, Implement the cyber policies and procedures and make them a way of life. Just like personal safety!</a:t>
            </a:r>
          </a:p>
          <a:p>
            <a:pPr>
              <a:lnSpc>
                <a:spcPct val="90000"/>
              </a:lnSpc>
              <a:spcAft>
                <a:spcPts val="600"/>
              </a:spcAft>
            </a:pPr>
            <a:endParaRPr lang="en-US" sz="2000" dirty="0">
              <a:solidFill>
                <a:srgbClr val="000000"/>
              </a:solidFill>
              <a:latin typeface="+mn-lt"/>
            </a:endParaRPr>
          </a:p>
          <a:p>
            <a:pPr>
              <a:lnSpc>
                <a:spcPct val="90000"/>
              </a:lnSpc>
              <a:spcAft>
                <a:spcPts val="600"/>
              </a:spcAft>
            </a:pPr>
            <a:endParaRPr lang="en-US" sz="2000" dirty="0">
              <a:solidFill>
                <a:srgbClr val="000000"/>
              </a:solidFill>
              <a:latin typeface="+mn-lt"/>
            </a:endParaRPr>
          </a:p>
        </p:txBody>
      </p:sp>
    </p:spTree>
    <p:extLst>
      <p:ext uri="{BB962C8B-B14F-4D97-AF65-F5344CB8AC3E}">
        <p14:creationId xmlns:p14="http://schemas.microsoft.com/office/powerpoint/2010/main" val="1192681643"/>
      </p:ext>
    </p:extLst>
  </p:cSld>
  <p:clrMapOvr>
    <a:masterClrMapping/>
  </p:clrMapOvr>
  <mc:AlternateContent xmlns:mc="http://schemas.openxmlformats.org/markup-compatibility/2006">
    <mc:Choice xmlns:p14="http://schemas.microsoft.com/office/powerpoint/2010/main" Requires="p14">
      <p:transition p14:dur="250" advTm="77962">
        <p:fade/>
      </p:transition>
    </mc:Choice>
    <mc:Fallback>
      <p:transition advTm="77962">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da-DK" dirty="0"/>
              <a:t>For more information, please contact: </a:t>
            </a:r>
            <a:r>
              <a:rPr lang="da-DK" sz="2800" dirty="0"/>
              <a:t>martech@bimco.org / asr@bimco.org </a:t>
            </a:r>
          </a:p>
        </p:txBody>
      </p:sp>
    </p:spTree>
    <p:extLst>
      <p:ext uri="{BB962C8B-B14F-4D97-AF65-F5344CB8AC3E}">
        <p14:creationId xmlns:p14="http://schemas.microsoft.com/office/powerpoint/2010/main" val="2732808805"/>
      </p:ext>
    </p:extLst>
  </p:cSld>
  <p:clrMapOvr>
    <a:masterClrMapping/>
  </p:clrMapOvr>
  <mc:AlternateContent xmlns:mc="http://schemas.openxmlformats.org/markup-compatibility/2006">
    <mc:Choice xmlns:p14="http://schemas.microsoft.com/office/powerpoint/2010/main" Requires="p14">
      <p:transition p14:dur="250" advTm="14203">
        <p:fade/>
      </p:transition>
    </mc:Choice>
    <mc:Fallback>
      <p:transition advTm="14203">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481776"/>
      </p:ext>
    </p:extLst>
  </p:cSld>
  <p:clrMapOvr>
    <a:masterClrMapping/>
  </p:clrMapOvr>
  <mc:AlternateContent xmlns:mc="http://schemas.openxmlformats.org/markup-compatibility/2006">
    <mc:Choice xmlns:p14="http://schemas.microsoft.com/office/powerpoint/2010/main" Requires="p14">
      <p:transition p14:dur="250" advTm="17281">
        <p:fade/>
      </p:transition>
    </mc:Choice>
    <mc:Fallback>
      <p:transition advTm="17281">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107C54-E7DF-460A-93B9-E96061B0DDA6}"/>
              </a:ext>
            </a:extLst>
          </p:cNvPr>
          <p:cNvSpPr>
            <a:spLocks noGrp="1"/>
          </p:cNvSpPr>
          <p:nvPr>
            <p:ph type="title"/>
          </p:nvPr>
        </p:nvSpPr>
        <p:spPr/>
        <p:txBody>
          <a:bodyPr/>
          <a:lstStyle/>
          <a:p>
            <a:pPr algn="ctr"/>
            <a:r>
              <a:rPr lang="da-DK" dirty="0"/>
              <a:t>Cyber Security</a:t>
            </a:r>
          </a:p>
        </p:txBody>
      </p:sp>
      <p:sp>
        <p:nvSpPr>
          <p:cNvPr id="10" name="Content Placeholder 9">
            <a:extLst>
              <a:ext uri="{FF2B5EF4-FFF2-40B4-BE49-F238E27FC236}">
                <a16:creationId xmlns:a16="http://schemas.microsoft.com/office/drawing/2014/main" id="{F64EAC26-8384-4DFE-8EF4-D391383BA441}"/>
              </a:ext>
            </a:extLst>
          </p:cNvPr>
          <p:cNvSpPr>
            <a:spLocks noGrp="1"/>
          </p:cNvSpPr>
          <p:nvPr>
            <p:ph idx="1"/>
          </p:nvPr>
        </p:nvSpPr>
        <p:spPr>
          <a:xfrm>
            <a:off x="696000" y="1251621"/>
            <a:ext cx="11045426" cy="4990917"/>
          </a:xfrm>
        </p:spPr>
        <p:txBody>
          <a:bodyPr>
            <a:normAutofit/>
          </a:bodyPr>
          <a:lstStyle/>
          <a:p>
            <a:pPr lvl="1"/>
            <a:endParaRPr lang="da-DK" dirty="0"/>
          </a:p>
          <a:p>
            <a:pPr lvl="1"/>
            <a:r>
              <a:rPr lang="da-DK" dirty="0"/>
              <a:t>Cyber incident types , real life cases</a:t>
            </a:r>
          </a:p>
          <a:p>
            <a:pPr marL="457200" lvl="1" indent="0">
              <a:buNone/>
            </a:pPr>
            <a:endParaRPr lang="da-DK" dirty="0"/>
          </a:p>
          <a:p>
            <a:pPr lvl="1"/>
            <a:r>
              <a:rPr lang="da-DK" dirty="0"/>
              <a:t>IMO work and the regulatory enviroment</a:t>
            </a:r>
          </a:p>
          <a:p>
            <a:pPr marL="457200" lvl="1" indent="0">
              <a:buNone/>
            </a:pPr>
            <a:endParaRPr lang="da-DK" dirty="0"/>
          </a:p>
          <a:p>
            <a:pPr lvl="1"/>
            <a:r>
              <a:rPr lang="da-DK" b="1" dirty="0"/>
              <a:t>Industry Cyber security guidelines (3rd version)</a:t>
            </a:r>
          </a:p>
          <a:p>
            <a:pPr lvl="1"/>
            <a:endParaRPr lang="da-DK" dirty="0"/>
          </a:p>
          <a:p>
            <a:pPr lvl="1"/>
            <a:r>
              <a:rPr lang="da-DK" dirty="0"/>
              <a:t>What is new in this version </a:t>
            </a:r>
          </a:p>
          <a:p>
            <a:pPr lvl="1"/>
            <a:endParaRPr lang="da-DK" dirty="0"/>
          </a:p>
          <a:p>
            <a:pPr lvl="1"/>
            <a:r>
              <a:rPr lang="da-DK" dirty="0"/>
              <a:t>Steps that should be taken to make Cyber resilient ships</a:t>
            </a:r>
          </a:p>
          <a:p>
            <a:pPr marL="457200" lvl="1" indent="0">
              <a:buNone/>
            </a:pPr>
            <a:r>
              <a:rPr lang="da-DK" dirty="0"/>
              <a:t> </a:t>
            </a:r>
          </a:p>
        </p:txBody>
      </p:sp>
    </p:spTree>
    <p:extLst>
      <p:ext uri="{BB962C8B-B14F-4D97-AF65-F5344CB8AC3E}">
        <p14:creationId xmlns:p14="http://schemas.microsoft.com/office/powerpoint/2010/main" val="3338092252"/>
      </p:ext>
    </p:extLst>
  </p:cSld>
  <p:clrMapOvr>
    <a:masterClrMapping/>
  </p:clrMapOvr>
  <mc:AlternateContent xmlns:mc="http://schemas.openxmlformats.org/markup-compatibility/2006">
    <mc:Choice xmlns:p14="http://schemas.microsoft.com/office/powerpoint/2010/main" Requires="p14">
      <p:transition p14:dur="250" advTm="64754">
        <p:fade/>
      </p:transition>
    </mc:Choice>
    <mc:Fallback>
      <p:transition advTm="6475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1"/>
          <p:cNvSpPr txBox="1">
            <a:spLocks/>
          </p:cNvSpPr>
          <p:nvPr/>
        </p:nvSpPr>
        <p:spPr>
          <a:xfrm>
            <a:off x="2558315" y="272448"/>
            <a:ext cx="6750000" cy="787516"/>
          </a:xfrm>
          <a:prstGeom prst="rect">
            <a:avLst/>
          </a:prstGeom>
        </p:spPr>
        <p:txBody>
          <a:bodyPr anchor="b" anchorCtr="0"/>
          <a:lst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mj-cs"/>
              </a:defRPr>
            </a:lvl1pPr>
          </a:lstStyle>
          <a:p>
            <a:pPr defTabSz="685800">
              <a:defRPr/>
            </a:pPr>
            <a:r>
              <a:rPr lang="en-US" sz="3000" dirty="0"/>
              <a:t>Cyber Survey by BIMCO and IHS Markit</a:t>
            </a:r>
            <a:endParaRPr lang="da-DK" sz="3000" dirty="0"/>
          </a:p>
        </p:txBody>
      </p:sp>
      <p:graphicFrame>
        <p:nvGraphicFramePr>
          <p:cNvPr id="5" name="Chart 4">
            <a:extLst>
              <a:ext uri="{FF2B5EF4-FFF2-40B4-BE49-F238E27FC236}">
                <a16:creationId xmlns:a16="http://schemas.microsoft.com/office/drawing/2014/main" id="{FF87780E-3EC7-40AA-8E7F-A4F288F2AD81}"/>
              </a:ext>
            </a:extLst>
          </p:cNvPr>
          <p:cNvGraphicFramePr/>
          <p:nvPr>
            <p:extLst>
              <p:ext uri="{D42A27DB-BD31-4B8C-83A1-F6EECF244321}">
                <p14:modId xmlns:p14="http://schemas.microsoft.com/office/powerpoint/2010/main" val="3201376068"/>
              </p:ext>
            </p:extLst>
          </p:nvPr>
        </p:nvGraphicFramePr>
        <p:xfrm>
          <a:off x="3273826" y="1553449"/>
          <a:ext cx="5318977" cy="513473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055838C-40A7-499C-A6C8-91595E3978DA}"/>
              </a:ext>
            </a:extLst>
          </p:cNvPr>
          <p:cNvSpPr txBox="1"/>
          <p:nvPr/>
        </p:nvSpPr>
        <p:spPr>
          <a:xfrm>
            <a:off x="7277725" y="6340839"/>
            <a:ext cx="1245854" cy="261610"/>
          </a:xfrm>
          <a:prstGeom prst="rect">
            <a:avLst/>
          </a:prstGeom>
          <a:noFill/>
        </p:spPr>
        <p:txBody>
          <a:bodyPr wrap="none" rtlCol="0">
            <a:spAutoFit/>
          </a:bodyPr>
          <a:lstStyle/>
          <a:p>
            <a:r>
              <a:rPr lang="en-GB" sz="1100" dirty="0"/>
              <a:t>Source: IHS Markit</a:t>
            </a:r>
          </a:p>
        </p:txBody>
      </p:sp>
    </p:spTree>
    <p:extLst>
      <p:ext uri="{BB962C8B-B14F-4D97-AF65-F5344CB8AC3E}">
        <p14:creationId xmlns:p14="http://schemas.microsoft.com/office/powerpoint/2010/main" val="2630828474"/>
      </p:ext>
    </p:extLst>
  </p:cSld>
  <p:clrMapOvr>
    <a:masterClrMapping/>
  </p:clrMapOvr>
  <mc:AlternateContent xmlns:mc="http://schemas.openxmlformats.org/markup-compatibility/2006">
    <mc:Choice xmlns:p14="http://schemas.microsoft.com/office/powerpoint/2010/main" Requires="p14">
      <p:transition p14:dur="250" advTm="112627">
        <p:fade/>
      </p:transition>
    </mc:Choice>
    <mc:Fallback>
      <p:transition advTm="11262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22F0C087-9507-41A1-A62C-5C8DDC1AFB5B}"/>
              </a:ext>
            </a:extLst>
          </p:cNvPr>
          <p:cNvGraphicFramePr/>
          <p:nvPr>
            <p:extLst>
              <p:ext uri="{D42A27DB-BD31-4B8C-83A1-F6EECF244321}">
                <p14:modId xmlns:p14="http://schemas.microsoft.com/office/powerpoint/2010/main" val="3587001665"/>
              </p:ext>
            </p:extLst>
          </p:nvPr>
        </p:nvGraphicFramePr>
        <p:xfrm>
          <a:off x="819754" y="1862965"/>
          <a:ext cx="5514638" cy="4076264"/>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a:extLst>
              <a:ext uri="{FF2B5EF4-FFF2-40B4-BE49-F238E27FC236}">
                <a16:creationId xmlns:a16="http://schemas.microsoft.com/office/drawing/2014/main" id="{E30E0487-66A1-4328-B514-EA371A6E9CB5}"/>
              </a:ext>
            </a:extLst>
          </p:cNvPr>
          <p:cNvSpPr txBox="1">
            <a:spLocks/>
          </p:cNvSpPr>
          <p:nvPr/>
        </p:nvSpPr>
        <p:spPr>
          <a:xfrm>
            <a:off x="705449" y="1037342"/>
            <a:ext cx="5743248" cy="825623"/>
          </a:xfrm>
          <a:prstGeom prst="rect">
            <a:avLst/>
          </a:prstGeom>
        </p:spPr>
        <p:txBody>
          <a:bodyPr/>
          <a:lst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mj-cs"/>
              </a:defRPr>
            </a:lvl1pPr>
          </a:lstStyle>
          <a:p>
            <a:r>
              <a:rPr lang="en-US" sz="2800" b="0" dirty="0"/>
              <a:t>Budget Allocation on Cyber Security</a:t>
            </a:r>
          </a:p>
        </p:txBody>
      </p:sp>
      <p:graphicFrame>
        <p:nvGraphicFramePr>
          <p:cNvPr id="14" name="Chart 13">
            <a:extLst>
              <a:ext uri="{FF2B5EF4-FFF2-40B4-BE49-F238E27FC236}">
                <a16:creationId xmlns:a16="http://schemas.microsoft.com/office/drawing/2014/main" id="{59DCC913-CF5C-49E5-B7B5-7AB6D2F69F65}"/>
              </a:ext>
            </a:extLst>
          </p:cNvPr>
          <p:cNvGraphicFramePr/>
          <p:nvPr>
            <p:extLst>
              <p:ext uri="{D42A27DB-BD31-4B8C-83A1-F6EECF244321}">
                <p14:modId xmlns:p14="http://schemas.microsoft.com/office/powerpoint/2010/main" val="566422460"/>
              </p:ext>
            </p:extLst>
          </p:nvPr>
        </p:nvGraphicFramePr>
        <p:xfrm>
          <a:off x="6448697" y="1352105"/>
          <a:ext cx="5318978" cy="458712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32AA3E9-840A-4060-B138-DD93E6CA4DAC}"/>
              </a:ext>
            </a:extLst>
          </p:cNvPr>
          <p:cNvSpPr txBox="1"/>
          <p:nvPr/>
        </p:nvSpPr>
        <p:spPr>
          <a:xfrm>
            <a:off x="5396459" y="6319284"/>
            <a:ext cx="1245854" cy="261610"/>
          </a:xfrm>
          <a:prstGeom prst="rect">
            <a:avLst/>
          </a:prstGeom>
          <a:noFill/>
        </p:spPr>
        <p:txBody>
          <a:bodyPr wrap="none" rtlCol="0">
            <a:spAutoFit/>
          </a:bodyPr>
          <a:lstStyle/>
          <a:p>
            <a:r>
              <a:rPr lang="en-GB" sz="1100" dirty="0"/>
              <a:t>Source: IHS Markit</a:t>
            </a:r>
          </a:p>
        </p:txBody>
      </p:sp>
      <p:sp>
        <p:nvSpPr>
          <p:cNvPr id="2" name="Oval 1">
            <a:extLst>
              <a:ext uri="{FF2B5EF4-FFF2-40B4-BE49-F238E27FC236}">
                <a16:creationId xmlns:a16="http://schemas.microsoft.com/office/drawing/2014/main" id="{FA0933EB-8F93-4AD2-B69C-DE486DE87131}"/>
              </a:ext>
            </a:extLst>
          </p:cNvPr>
          <p:cNvSpPr/>
          <p:nvPr/>
        </p:nvSpPr>
        <p:spPr>
          <a:xfrm>
            <a:off x="819754" y="1650082"/>
            <a:ext cx="1413781" cy="4170576"/>
          </a:xfrm>
          <a:prstGeom prst="ellipse">
            <a:avLst/>
          </a:prstGeom>
          <a:solidFill>
            <a:schemeClr val="accent3">
              <a:alpha val="9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90770534"/>
      </p:ext>
    </p:extLst>
  </p:cSld>
  <p:clrMapOvr>
    <a:masterClrMapping/>
  </p:clrMapOvr>
  <mc:AlternateContent xmlns:mc="http://schemas.openxmlformats.org/markup-compatibility/2006">
    <mc:Choice xmlns:p14="http://schemas.microsoft.com/office/powerpoint/2010/main" Requires="p14">
      <p:transition p14:dur="250" advTm="72832">
        <p:fade/>
      </p:transition>
    </mc:Choice>
    <mc:Fallback>
      <p:transition advTm="72832">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107C54-E7DF-460A-93B9-E96061B0DDA6}"/>
              </a:ext>
            </a:extLst>
          </p:cNvPr>
          <p:cNvSpPr>
            <a:spLocks noGrp="1"/>
          </p:cNvSpPr>
          <p:nvPr>
            <p:ph type="title"/>
          </p:nvPr>
        </p:nvSpPr>
        <p:spPr/>
        <p:txBody>
          <a:bodyPr/>
          <a:lstStyle/>
          <a:p>
            <a:pPr algn="ctr"/>
            <a:r>
              <a:rPr lang="da-DK" dirty="0"/>
              <a:t>Cyber incidents have been happening</a:t>
            </a:r>
          </a:p>
        </p:txBody>
      </p:sp>
      <p:sp>
        <p:nvSpPr>
          <p:cNvPr id="10" name="Content Placeholder 9">
            <a:extLst>
              <a:ext uri="{FF2B5EF4-FFF2-40B4-BE49-F238E27FC236}">
                <a16:creationId xmlns:a16="http://schemas.microsoft.com/office/drawing/2014/main" id="{F64EAC26-8384-4DFE-8EF4-D391383BA441}"/>
              </a:ext>
            </a:extLst>
          </p:cNvPr>
          <p:cNvSpPr>
            <a:spLocks noGrp="1"/>
          </p:cNvSpPr>
          <p:nvPr>
            <p:ph idx="1"/>
          </p:nvPr>
        </p:nvSpPr>
        <p:spPr>
          <a:xfrm>
            <a:off x="696000" y="1345474"/>
            <a:ext cx="11045426" cy="4581194"/>
          </a:xfrm>
        </p:spPr>
        <p:txBody>
          <a:bodyPr>
            <a:normAutofit/>
          </a:bodyPr>
          <a:lstStyle/>
          <a:p>
            <a:pPr lvl="1">
              <a:lnSpc>
                <a:spcPct val="150000"/>
              </a:lnSpc>
            </a:pPr>
            <a:r>
              <a:rPr lang="en-US" dirty="0"/>
              <a:t>Ship agent and shipowner ransomware incident</a:t>
            </a:r>
          </a:p>
          <a:p>
            <a:pPr lvl="1">
              <a:lnSpc>
                <a:spcPct val="150000"/>
              </a:lnSpc>
            </a:pPr>
            <a:r>
              <a:rPr lang="en-US" dirty="0"/>
              <a:t>Main application server infected by ransomware</a:t>
            </a:r>
          </a:p>
          <a:p>
            <a:pPr lvl="1">
              <a:lnSpc>
                <a:spcPct val="150000"/>
              </a:lnSpc>
            </a:pPr>
            <a:r>
              <a:rPr lang="en-US" dirty="0"/>
              <a:t>Worm attack on maritime IT and OT</a:t>
            </a:r>
          </a:p>
          <a:p>
            <a:pPr lvl="1">
              <a:lnSpc>
                <a:spcPct val="150000"/>
              </a:lnSpc>
            </a:pPr>
            <a:r>
              <a:rPr lang="en-US" dirty="0">
                <a:solidFill>
                  <a:srgbClr val="0070C0"/>
                </a:solidFill>
              </a:rPr>
              <a:t>Crash of integrated navigation bridge at sea</a:t>
            </a:r>
          </a:p>
          <a:p>
            <a:pPr lvl="1">
              <a:lnSpc>
                <a:spcPct val="150000"/>
              </a:lnSpc>
            </a:pPr>
            <a:r>
              <a:rPr lang="en-US" dirty="0">
                <a:solidFill>
                  <a:srgbClr val="0070C0"/>
                </a:solidFill>
              </a:rPr>
              <a:t>Navigation computer crash during pilotage</a:t>
            </a:r>
          </a:p>
          <a:p>
            <a:pPr lvl="1">
              <a:lnSpc>
                <a:spcPct val="150000"/>
              </a:lnSpc>
            </a:pPr>
            <a:r>
              <a:rPr lang="en-US" dirty="0">
                <a:solidFill>
                  <a:srgbClr val="0070C0"/>
                </a:solidFill>
              </a:rPr>
              <a:t>Bunker surveyor’s access to a ship’s administrative network</a:t>
            </a:r>
          </a:p>
          <a:p>
            <a:pPr lvl="1">
              <a:lnSpc>
                <a:spcPct val="150000"/>
              </a:lnSpc>
            </a:pPr>
            <a:r>
              <a:rPr lang="da-DK" dirty="0">
                <a:solidFill>
                  <a:srgbClr val="0070C0"/>
                </a:solidFill>
              </a:rPr>
              <a:t>Unrecognised virus in an ECDIS delays sailings</a:t>
            </a:r>
          </a:p>
          <a:p>
            <a:pPr lvl="1">
              <a:lnSpc>
                <a:spcPct val="150000"/>
              </a:lnSpc>
            </a:pPr>
            <a:endParaRPr lang="da-DK" dirty="0"/>
          </a:p>
        </p:txBody>
      </p:sp>
    </p:spTree>
    <p:extLst>
      <p:ext uri="{BB962C8B-B14F-4D97-AF65-F5344CB8AC3E}">
        <p14:creationId xmlns:p14="http://schemas.microsoft.com/office/powerpoint/2010/main" val="2060822295"/>
      </p:ext>
    </p:extLst>
  </p:cSld>
  <p:clrMapOvr>
    <a:masterClrMapping/>
  </p:clrMapOvr>
  <mc:AlternateContent xmlns:mc="http://schemas.openxmlformats.org/markup-compatibility/2006">
    <mc:Choice xmlns:p14="http://schemas.microsoft.com/office/powerpoint/2010/main" Requires="p14">
      <p:transition p14:dur="250" advTm="2843">
        <p:fade/>
      </p:transition>
    </mc:Choice>
    <mc:Fallback>
      <p:transition advTm="2843">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392" y="1055689"/>
            <a:ext cx="9144000"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4" name="Rectangle 2"/>
          <p:cNvSpPr txBox="1">
            <a:spLocks noChangeArrowheads="1"/>
          </p:cNvSpPr>
          <p:nvPr/>
        </p:nvSpPr>
        <p:spPr bwMode="auto">
          <a:xfrm>
            <a:off x="998136" y="169860"/>
            <a:ext cx="821372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bIns="45718"/>
          <a:lstStyle>
            <a:lvl1pPr defTabSz="457200">
              <a:spcBef>
                <a:spcPct val="20000"/>
              </a:spcBef>
              <a:spcAft>
                <a:spcPts val="500"/>
              </a:spcAft>
              <a:buBlip>
                <a:blip r:embed="rId5"/>
              </a:buBlip>
              <a:defRPr sz="2400">
                <a:solidFill>
                  <a:srgbClr val="262626"/>
                </a:solidFill>
                <a:latin typeface="Tahoma" pitchFamily="34" charset="0"/>
                <a:cs typeface="Tahoma" pitchFamily="34" charset="0"/>
              </a:defRPr>
            </a:lvl1pPr>
            <a:lvl2pPr marL="358775" indent="-179388" defTabSz="457200">
              <a:spcBef>
                <a:spcPct val="20000"/>
              </a:spcBef>
              <a:spcAft>
                <a:spcPts val="500"/>
              </a:spcAft>
              <a:buClr>
                <a:srgbClr val="18BFDF"/>
              </a:buClr>
              <a:buSzPct val="80000"/>
              <a:buFont typeface="Lucida Grande"/>
              <a:buChar char="•"/>
              <a:defRPr sz="2000">
                <a:solidFill>
                  <a:srgbClr val="262626"/>
                </a:solidFill>
                <a:latin typeface="Tahoma" pitchFamily="34" charset="0"/>
                <a:cs typeface="Tahoma" pitchFamily="34" charset="0"/>
              </a:defRPr>
            </a:lvl2pPr>
            <a:lvl3pPr marL="539750" indent="-179388" defTabSz="457200">
              <a:spcBef>
                <a:spcPct val="20000"/>
              </a:spcBef>
              <a:spcAft>
                <a:spcPts val="500"/>
              </a:spcAft>
              <a:buClr>
                <a:srgbClr val="595959"/>
              </a:buClr>
              <a:buSzPct val="80000"/>
              <a:buFont typeface="Lucida Grande"/>
              <a:buChar char="•"/>
              <a:defRPr sz="1600">
                <a:solidFill>
                  <a:srgbClr val="262626"/>
                </a:solidFill>
                <a:latin typeface="Tahoma" pitchFamily="34" charset="0"/>
                <a:cs typeface="Tahoma" pitchFamily="34" charset="0"/>
              </a:defRPr>
            </a:lvl3pPr>
            <a:lvl4pPr marL="719138" indent="-179388" defTabSz="457200">
              <a:spcBef>
                <a:spcPct val="20000"/>
              </a:spcBef>
              <a:spcAft>
                <a:spcPts val="500"/>
              </a:spcAft>
              <a:buClr>
                <a:srgbClr val="595959"/>
              </a:buClr>
              <a:buSzPct val="80000"/>
              <a:buFont typeface="Lucida Grande"/>
              <a:buChar char="•"/>
              <a:defRPr sz="1600">
                <a:solidFill>
                  <a:srgbClr val="262626"/>
                </a:solidFill>
                <a:latin typeface="Tahoma" pitchFamily="34" charset="0"/>
                <a:cs typeface="Tahoma" pitchFamily="34" charset="0"/>
              </a:defRPr>
            </a:lvl4pPr>
            <a:lvl5pPr marL="898525" indent="-179388" defTabSz="457200">
              <a:spcBef>
                <a:spcPct val="20000"/>
              </a:spcBef>
              <a:spcAft>
                <a:spcPts val="500"/>
              </a:spcAft>
              <a:buClr>
                <a:srgbClr val="595959"/>
              </a:buClr>
              <a:buSzPct val="80000"/>
              <a:buFont typeface="Lucida Grande"/>
              <a:buChar char="•"/>
              <a:defRPr sz="1400">
                <a:solidFill>
                  <a:srgbClr val="262626"/>
                </a:solidFill>
                <a:latin typeface="Tahoma" pitchFamily="34" charset="0"/>
                <a:cs typeface="Tahoma" pitchFamily="34" charset="0"/>
              </a:defRPr>
            </a:lvl5pPr>
            <a:lvl6pPr marL="1355725" indent="-179388" defTabSz="457200" eaLnBrk="0" fontAlgn="base" hangingPunct="0">
              <a:spcBef>
                <a:spcPct val="20000"/>
              </a:spcBef>
              <a:spcAft>
                <a:spcPts val="500"/>
              </a:spcAft>
              <a:buClr>
                <a:srgbClr val="595959"/>
              </a:buClr>
              <a:buSzPct val="80000"/>
              <a:buFont typeface="Lucida Grande"/>
              <a:buChar char="•"/>
              <a:defRPr sz="1400">
                <a:solidFill>
                  <a:srgbClr val="262626"/>
                </a:solidFill>
                <a:latin typeface="Tahoma" pitchFamily="34" charset="0"/>
                <a:cs typeface="Tahoma" pitchFamily="34" charset="0"/>
              </a:defRPr>
            </a:lvl6pPr>
            <a:lvl7pPr marL="1812925" indent="-179388" defTabSz="457200" eaLnBrk="0" fontAlgn="base" hangingPunct="0">
              <a:spcBef>
                <a:spcPct val="20000"/>
              </a:spcBef>
              <a:spcAft>
                <a:spcPts val="500"/>
              </a:spcAft>
              <a:buClr>
                <a:srgbClr val="595959"/>
              </a:buClr>
              <a:buSzPct val="80000"/>
              <a:buFont typeface="Lucida Grande"/>
              <a:buChar char="•"/>
              <a:defRPr sz="1400">
                <a:solidFill>
                  <a:srgbClr val="262626"/>
                </a:solidFill>
                <a:latin typeface="Tahoma" pitchFamily="34" charset="0"/>
                <a:cs typeface="Tahoma" pitchFamily="34" charset="0"/>
              </a:defRPr>
            </a:lvl7pPr>
            <a:lvl8pPr marL="2270125" indent="-179388" defTabSz="457200" eaLnBrk="0" fontAlgn="base" hangingPunct="0">
              <a:spcBef>
                <a:spcPct val="20000"/>
              </a:spcBef>
              <a:spcAft>
                <a:spcPts val="500"/>
              </a:spcAft>
              <a:buClr>
                <a:srgbClr val="595959"/>
              </a:buClr>
              <a:buSzPct val="80000"/>
              <a:buFont typeface="Lucida Grande"/>
              <a:buChar char="•"/>
              <a:defRPr sz="1400">
                <a:solidFill>
                  <a:srgbClr val="262626"/>
                </a:solidFill>
                <a:latin typeface="Tahoma" pitchFamily="34" charset="0"/>
                <a:cs typeface="Tahoma" pitchFamily="34" charset="0"/>
              </a:defRPr>
            </a:lvl8pPr>
            <a:lvl9pPr marL="2727325" indent="-179388" defTabSz="457200" eaLnBrk="0" fontAlgn="base" hangingPunct="0">
              <a:spcBef>
                <a:spcPct val="20000"/>
              </a:spcBef>
              <a:spcAft>
                <a:spcPts val="500"/>
              </a:spcAft>
              <a:buClr>
                <a:srgbClr val="595959"/>
              </a:buClr>
              <a:buSzPct val="80000"/>
              <a:buFont typeface="Lucida Grande"/>
              <a:buChar char="•"/>
              <a:defRPr sz="1400">
                <a:solidFill>
                  <a:srgbClr val="262626"/>
                </a:solidFill>
                <a:latin typeface="Tahoma" pitchFamily="34" charset="0"/>
                <a:cs typeface="Tahoma" pitchFamily="34" charset="0"/>
              </a:defRPr>
            </a:lvl9pPr>
          </a:lstStyle>
          <a:p>
            <a:pPr algn="ctr" eaLnBrk="1" hangingPunct="1">
              <a:spcBef>
                <a:spcPct val="0"/>
              </a:spcBef>
              <a:spcAft>
                <a:spcPct val="0"/>
              </a:spcAft>
              <a:buFontTx/>
              <a:buNone/>
            </a:pPr>
            <a:r>
              <a:rPr lang="en-GB" altLang="en-US" sz="3200" b="1" dirty="0">
                <a:solidFill>
                  <a:srgbClr val="002060"/>
                </a:solidFill>
              </a:rPr>
              <a:t>A complex network</a:t>
            </a:r>
          </a:p>
        </p:txBody>
      </p:sp>
      <p:sp>
        <p:nvSpPr>
          <p:cNvPr id="3" name="Oval 2">
            <a:extLst>
              <a:ext uri="{FF2B5EF4-FFF2-40B4-BE49-F238E27FC236}">
                <a16:creationId xmlns:a16="http://schemas.microsoft.com/office/drawing/2014/main" id="{393BBC8E-3CC5-4642-988B-E987BFA33DAD}"/>
              </a:ext>
            </a:extLst>
          </p:cNvPr>
          <p:cNvSpPr/>
          <p:nvPr/>
        </p:nvSpPr>
        <p:spPr>
          <a:xfrm>
            <a:off x="1249891" y="2082260"/>
            <a:ext cx="7961970" cy="3966117"/>
          </a:xfrm>
          <a:prstGeom prst="ellipse">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FF00"/>
                </a:solidFill>
              </a:rPr>
              <a:t>A single protection layer might not be enough.  Systems should be designed keeping security in mind and more layers of security is essential.</a:t>
            </a:r>
          </a:p>
        </p:txBody>
      </p:sp>
      <p:sp>
        <p:nvSpPr>
          <p:cNvPr id="2" name="TextBox 1">
            <a:extLst>
              <a:ext uri="{FF2B5EF4-FFF2-40B4-BE49-F238E27FC236}">
                <a16:creationId xmlns:a16="http://schemas.microsoft.com/office/drawing/2014/main" id="{6C0F1894-5DEE-4338-B377-11807EDC0609}"/>
              </a:ext>
            </a:extLst>
          </p:cNvPr>
          <p:cNvSpPr txBox="1"/>
          <p:nvPr/>
        </p:nvSpPr>
        <p:spPr>
          <a:xfrm>
            <a:off x="8329183" y="6048377"/>
            <a:ext cx="1703993" cy="276999"/>
          </a:xfrm>
          <a:prstGeom prst="rect">
            <a:avLst/>
          </a:prstGeom>
          <a:noFill/>
        </p:spPr>
        <p:txBody>
          <a:bodyPr wrap="none" rtlCol="0">
            <a:spAutoFit/>
          </a:bodyPr>
          <a:lstStyle/>
          <a:p>
            <a:r>
              <a:rPr lang="en-GB" sz="1200" dirty="0">
                <a:solidFill>
                  <a:schemeClr val="bg1">
                    <a:lumMod val="50000"/>
                  </a:schemeClr>
                </a:solidFill>
              </a:rPr>
              <a:t>Picture source: Inmarsat</a:t>
            </a:r>
          </a:p>
        </p:txBody>
      </p:sp>
    </p:spTree>
    <p:custDataLst>
      <p:tags r:id="rId1"/>
    </p:custDataLst>
    <p:extLst>
      <p:ext uri="{BB962C8B-B14F-4D97-AF65-F5344CB8AC3E}">
        <p14:creationId xmlns:p14="http://schemas.microsoft.com/office/powerpoint/2010/main" val="2659843324"/>
      </p:ext>
    </p:extLst>
  </p:cSld>
  <p:clrMapOvr>
    <a:masterClrMapping/>
  </p:clrMapOvr>
  <p:transition advTm="586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25954"/>
                                        </p:tgtEl>
                                        <p:attrNameLst>
                                          <p:attrName>style.visibility</p:attrName>
                                        </p:attrNameLst>
                                      </p:cBhvr>
                                      <p:to>
                                        <p:strVal val="visible"/>
                                      </p:to>
                                    </p:set>
                                    <p:animEffect transition="in" filter="dissolve">
                                      <p:cBhvr>
                                        <p:cTn id="7" dur="1000"/>
                                        <p:tgtEl>
                                          <p:spTgt spid="12595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F3423-0D43-4561-B53D-A064EAFF6D9C}"/>
              </a:ext>
            </a:extLst>
          </p:cNvPr>
          <p:cNvPicPr>
            <a:picLocks noChangeAspect="1"/>
          </p:cNvPicPr>
          <p:nvPr/>
        </p:nvPicPr>
        <p:blipFill>
          <a:blip r:embed="rId3">
            <a:alphaModFix/>
          </a:blip>
          <a:stretch>
            <a:fillRect/>
          </a:stretch>
        </p:blipFill>
        <p:spPr>
          <a:xfrm>
            <a:off x="10596929" y="5096977"/>
            <a:ext cx="1263925" cy="1002424"/>
          </a:xfrm>
          <a:prstGeom prst="rect">
            <a:avLst/>
          </a:prstGeom>
        </p:spPr>
      </p:pic>
      <p:sp>
        <p:nvSpPr>
          <p:cNvPr id="9" name="Title 8">
            <a:extLst>
              <a:ext uri="{FF2B5EF4-FFF2-40B4-BE49-F238E27FC236}">
                <a16:creationId xmlns:a16="http://schemas.microsoft.com/office/drawing/2014/main" id="{78107C54-E7DF-460A-93B9-E96061B0DDA6}"/>
              </a:ext>
            </a:extLst>
          </p:cNvPr>
          <p:cNvSpPr>
            <a:spLocks noGrp="1"/>
          </p:cNvSpPr>
          <p:nvPr>
            <p:ph type="title"/>
          </p:nvPr>
        </p:nvSpPr>
        <p:spPr/>
        <p:txBody>
          <a:bodyPr/>
          <a:lstStyle/>
          <a:p>
            <a:pPr algn="ctr"/>
            <a:r>
              <a:rPr lang="da-DK" dirty="0"/>
              <a:t>Cyber Security at IMO</a:t>
            </a:r>
          </a:p>
        </p:txBody>
      </p:sp>
      <p:sp>
        <p:nvSpPr>
          <p:cNvPr id="10" name="Content Placeholder 9">
            <a:extLst>
              <a:ext uri="{FF2B5EF4-FFF2-40B4-BE49-F238E27FC236}">
                <a16:creationId xmlns:a16="http://schemas.microsoft.com/office/drawing/2014/main" id="{F64EAC26-8384-4DFE-8EF4-D391383BA441}"/>
              </a:ext>
            </a:extLst>
          </p:cNvPr>
          <p:cNvSpPr>
            <a:spLocks noGrp="1"/>
          </p:cNvSpPr>
          <p:nvPr>
            <p:ph idx="1"/>
          </p:nvPr>
        </p:nvSpPr>
        <p:spPr>
          <a:xfrm>
            <a:off x="696000" y="1459524"/>
            <a:ext cx="11045426" cy="4467144"/>
          </a:xfrm>
        </p:spPr>
        <p:txBody>
          <a:bodyPr>
            <a:normAutofit/>
          </a:bodyPr>
          <a:lstStyle/>
          <a:p>
            <a:pPr marL="457200" lvl="1" indent="0">
              <a:buNone/>
            </a:pPr>
            <a:r>
              <a:rPr lang="da-DK" u="sng" dirty="0"/>
              <a:t>Regulation : </a:t>
            </a:r>
          </a:p>
          <a:p>
            <a:pPr marL="457200" lvl="1" indent="0">
              <a:buNone/>
            </a:pPr>
            <a:r>
              <a:rPr lang="en-US" dirty="0"/>
              <a:t>MSC, at its 98th session in June 2017, adopted </a:t>
            </a:r>
            <a:r>
              <a:rPr lang="en-US" dirty="0">
                <a:hlinkClick r:id="rId4"/>
              </a:rPr>
              <a:t>Resolution MSC.428(98)</a:t>
            </a:r>
            <a:r>
              <a:rPr lang="en-US" dirty="0"/>
              <a:t> - Maritime Cyber Risk Management in Safety Management Systems.</a:t>
            </a:r>
          </a:p>
          <a:p>
            <a:pPr marL="457200" lvl="1" indent="0">
              <a:buNone/>
            </a:pPr>
            <a:endParaRPr lang="en-US" dirty="0"/>
          </a:p>
          <a:p>
            <a:pPr marL="457200" lvl="1" indent="0">
              <a:buNone/>
            </a:pPr>
            <a:r>
              <a:rPr lang="en-US" dirty="0"/>
              <a:t>Encourages administrations/companies to include Cyber risk management in their SMS no later than first annual verification of DOC after 1 January 2021</a:t>
            </a:r>
          </a:p>
          <a:p>
            <a:pPr marL="457200" lvl="1" indent="0">
              <a:buNone/>
            </a:pPr>
            <a:endParaRPr lang="en-US" dirty="0"/>
          </a:p>
        </p:txBody>
      </p:sp>
    </p:spTree>
    <p:extLst>
      <p:ext uri="{BB962C8B-B14F-4D97-AF65-F5344CB8AC3E}">
        <p14:creationId xmlns:p14="http://schemas.microsoft.com/office/powerpoint/2010/main" val="1991223117"/>
      </p:ext>
    </p:extLst>
  </p:cSld>
  <p:clrMapOvr>
    <a:masterClrMapping/>
  </p:clrMapOvr>
  <mc:AlternateContent xmlns:mc="http://schemas.openxmlformats.org/markup-compatibility/2006">
    <mc:Choice xmlns:p14="http://schemas.microsoft.com/office/powerpoint/2010/main" Requires="p14">
      <p:transition p14:dur="250" advTm="87677">
        <p:fade/>
      </p:transition>
    </mc:Choice>
    <mc:Fallback>
      <p:transition advTm="87677">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8.3"/>
</p:tagLst>
</file>

<file path=ppt/theme/theme1.xml><?xml version="1.0" encoding="utf-8"?>
<a:theme xmlns:a="http://schemas.openxmlformats.org/drawingml/2006/main" name="Office Theme">
  <a:themeElements>
    <a:clrScheme name="BIMCO 2016 Brand Colours">
      <a:dk1>
        <a:sysClr val="windowText" lastClr="000000"/>
      </a:dk1>
      <a:lt1>
        <a:sysClr val="window" lastClr="FFFFFF"/>
      </a:lt1>
      <a:dk2>
        <a:srgbClr val="004F71"/>
      </a:dk2>
      <a:lt2>
        <a:srgbClr val="E9EBEB"/>
      </a:lt2>
      <a:accent1>
        <a:srgbClr val="00587C"/>
      </a:accent1>
      <a:accent2>
        <a:srgbClr val="0092BC"/>
      </a:accent2>
      <a:accent3>
        <a:srgbClr val="CE0058"/>
      </a:accent3>
      <a:accent4>
        <a:srgbClr val="F68D2E"/>
      </a:accent4>
      <a:accent5>
        <a:srgbClr val="40C1AC"/>
      </a:accent5>
      <a:accent6>
        <a:srgbClr val="919D9D"/>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9399CEF-E156-48D0-9786-55247976EC8B}" vid="{11033205-DECE-42D0-AC78-5B6175207C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HSM Theme">
    <a:dk1>
      <a:srgbClr val="000000"/>
    </a:dk1>
    <a:lt1>
      <a:srgbClr val="FFFFFF"/>
    </a:lt1>
    <a:dk2>
      <a:srgbClr val="4B4B4B"/>
    </a:dk2>
    <a:lt2>
      <a:srgbClr val="999999"/>
    </a:lt2>
    <a:accent1>
      <a:srgbClr val="00B140"/>
    </a:accent1>
    <a:accent2>
      <a:srgbClr val="B8B7B8"/>
    </a:accent2>
    <a:accent3>
      <a:srgbClr val="008E89"/>
    </a:accent3>
    <a:accent4>
      <a:srgbClr val="97D700"/>
    </a:accent4>
    <a:accent5>
      <a:srgbClr val="00A9E0"/>
    </a:accent5>
    <a:accent6>
      <a:srgbClr val="FF8F1C"/>
    </a:accent6>
    <a:hlink>
      <a:srgbClr val="0066B3"/>
    </a:hlink>
    <a:folHlink>
      <a:srgbClr val="830065"/>
    </a:folHlink>
  </a:clrScheme>
  <a:fontScheme name="Office Theme">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HSM Theme">
    <a:dk1>
      <a:srgbClr val="000000"/>
    </a:dk1>
    <a:lt1>
      <a:srgbClr val="FFFFFF"/>
    </a:lt1>
    <a:dk2>
      <a:srgbClr val="4B4B4B"/>
    </a:dk2>
    <a:lt2>
      <a:srgbClr val="999999"/>
    </a:lt2>
    <a:accent1>
      <a:srgbClr val="00B140"/>
    </a:accent1>
    <a:accent2>
      <a:srgbClr val="B8B7B8"/>
    </a:accent2>
    <a:accent3>
      <a:srgbClr val="008E89"/>
    </a:accent3>
    <a:accent4>
      <a:srgbClr val="97D700"/>
    </a:accent4>
    <a:accent5>
      <a:srgbClr val="00A9E0"/>
    </a:accent5>
    <a:accent6>
      <a:srgbClr val="FF8F1C"/>
    </a:accent6>
    <a:hlink>
      <a:srgbClr val="0066B3"/>
    </a:hlink>
    <a:folHlink>
      <a:srgbClr val="830065"/>
    </a:folHlink>
  </a:clrScheme>
  <a:fontScheme name="Office Theme">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HSM Theme">
    <a:dk1>
      <a:srgbClr val="000000"/>
    </a:dk1>
    <a:lt1>
      <a:srgbClr val="FFFFFF"/>
    </a:lt1>
    <a:dk2>
      <a:srgbClr val="4B4B4B"/>
    </a:dk2>
    <a:lt2>
      <a:srgbClr val="999999"/>
    </a:lt2>
    <a:accent1>
      <a:srgbClr val="00B140"/>
    </a:accent1>
    <a:accent2>
      <a:srgbClr val="B8B7B8"/>
    </a:accent2>
    <a:accent3>
      <a:srgbClr val="008E89"/>
    </a:accent3>
    <a:accent4>
      <a:srgbClr val="97D700"/>
    </a:accent4>
    <a:accent5>
      <a:srgbClr val="00A9E0"/>
    </a:accent5>
    <a:accent6>
      <a:srgbClr val="FF8F1C"/>
    </a:accent6>
    <a:hlink>
      <a:srgbClr val="0066B3"/>
    </a:hlink>
    <a:folHlink>
      <a:srgbClr val="830065"/>
    </a:folHlink>
  </a:clrScheme>
  <a:fontScheme name="Office Theme">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F265BE8909E747A08CC4D9CC97CF6E" ma:contentTypeVersion="8" ma:contentTypeDescription="Create a new document." ma:contentTypeScope="" ma:versionID="811f5ea26795dde0df3ff9772982bff1">
  <xsd:schema xmlns:xsd="http://www.w3.org/2001/XMLSchema" xmlns:xs="http://www.w3.org/2001/XMLSchema" xmlns:p="http://schemas.microsoft.com/office/2006/metadata/properties" xmlns:ns2="84b05c86-4bb8-4631-acc7-ba8b0fab1c40" xmlns:ns3="8d4329b7-5dc9-4a23-8a60-bc902e2a34a1" targetNamespace="http://schemas.microsoft.com/office/2006/metadata/properties" ma:root="true" ma:fieldsID="f034b08bb8c0f144491b916d746cc0ef" ns2:_="" ns3:_="">
    <xsd:import namespace="84b05c86-4bb8-4631-acc7-ba8b0fab1c40"/>
    <xsd:import namespace="8d4329b7-5dc9-4a23-8a60-bc902e2a34a1"/>
    <xsd:element name="properties">
      <xsd:complexType>
        <xsd:sequence>
          <xsd:element name="documentManagement">
            <xsd:complexType>
              <xsd:all>
                <xsd:element ref="ns2:Description0"/>
                <xsd:element ref="ns2:Presenter" minOccurs="0"/>
                <xsd:element ref="ns2:Presentation_x0020_Date" minOccurs="0"/>
                <xsd:element ref="ns2:Event"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b05c86-4bb8-4631-acc7-ba8b0fab1c40" elementFormDefault="qualified">
    <xsd:import namespace="http://schemas.microsoft.com/office/2006/documentManagement/types"/>
    <xsd:import namespace="http://schemas.microsoft.com/office/infopath/2007/PartnerControls"/>
    <xsd:element name="Description0" ma:index="8" ma:displayName="Description" ma:internalName="Description0">
      <xsd:simpleType>
        <xsd:restriction base="dms:Note">
          <xsd:maxLength value="255"/>
        </xsd:restriction>
      </xsd:simpleType>
    </xsd:element>
    <xsd:element name="Presenter" ma:index="9" nillable="true" ma:displayName="Presenter" ma:list="UserInfo" ma:SharePointGroup="0" ma:internalName="Present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esentation_x0020_Date" ma:index="10" nillable="true" ma:displayName="Presentation Date" ma:format="DateOnly" ma:internalName="Presentation_x0020_Date">
      <xsd:simpleType>
        <xsd:restriction base="dms:DateTime"/>
      </xsd:simpleType>
    </xsd:element>
    <xsd:element name="Event" ma:index="11" nillable="true" ma:displayName="Event" ma:internalName="Event">
      <xsd:simpleType>
        <xsd:restriction base="dms:Text">
          <xsd:maxLength value="255"/>
        </xsd:restriction>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329b7-5dc9-4a23-8a60-bc902e2a34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vent xmlns="84b05c86-4bb8-4631-acc7-ba8b0fab1c40">Wednesday morning presentation</Event>
    <Description0 xmlns="84b05c86-4bb8-4631-acc7-ba8b0fab1c40">Phones and Mobiles</Description0>
    <Presenter xmlns="84b05c86-4bb8-4631-acc7-ba8b0fab1c40">
      <UserInfo>
        <DisplayName>Jesper West</DisplayName>
        <AccountId>3</AccountId>
        <AccountType/>
      </UserInfo>
    </Presenter>
    <Presentation_x0020_Date xmlns="84b05c86-4bb8-4631-acc7-ba8b0fab1c40">2018-03-13T23:00:00+00:00</Presentation_x0020_Da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A11C5-F5D9-4E91-A61C-15FF2E7A8B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b05c86-4bb8-4631-acc7-ba8b0fab1c40"/>
    <ds:schemaRef ds:uri="8d4329b7-5dc9-4a23-8a60-bc902e2a3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00F9D2-C569-4700-A96C-E0DEF35F94B2}">
  <ds:schemaRefs>
    <ds:schemaRef ds:uri="http://purl.org/dc/terms/"/>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8d4329b7-5dc9-4a23-8a60-bc902e2a34a1"/>
    <ds:schemaRef ds:uri="84b05c86-4bb8-4631-acc7-ba8b0fab1c40"/>
    <ds:schemaRef ds:uri="http://purl.org/dc/dcmitype/"/>
  </ds:schemaRefs>
</ds:datastoreItem>
</file>

<file path=customXml/itemProps3.xml><?xml version="1.0" encoding="utf-8"?>
<ds:datastoreItem xmlns:ds="http://schemas.openxmlformats.org/officeDocument/2006/customXml" ds:itemID="{F0F47173-379A-47E0-A1D4-0E38B31F12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BIMCO2017_PPT_size_16-9</Template>
  <TotalTime>9789</TotalTime>
  <Words>1133</Words>
  <Application>Microsoft Office PowerPoint</Application>
  <PresentationFormat>Widescreen</PresentationFormat>
  <Paragraphs>173</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Carlito Regular</vt:lpstr>
      <vt:lpstr>Tahoma</vt:lpstr>
      <vt:lpstr>Office Theme</vt:lpstr>
      <vt:lpstr>Cyber Security     - tackling the risks involved</vt:lpstr>
      <vt:lpstr>Who we are and what we do..</vt:lpstr>
      <vt:lpstr>PowerPoint Presentation</vt:lpstr>
      <vt:lpstr>Cyber Security</vt:lpstr>
      <vt:lpstr>PowerPoint Presentation</vt:lpstr>
      <vt:lpstr>PowerPoint Presentation</vt:lpstr>
      <vt:lpstr>Cyber incidents have been happening</vt:lpstr>
      <vt:lpstr>PowerPoint Presentation</vt:lpstr>
      <vt:lpstr>Cyber Security at IMO</vt:lpstr>
      <vt:lpstr>Regulatory space</vt:lpstr>
      <vt:lpstr>Guidelines</vt:lpstr>
      <vt:lpstr>PowerPoint Presentation</vt:lpstr>
      <vt:lpstr>PowerPoint Presentation</vt:lpstr>
      <vt:lpstr>PowerPoint Presentation</vt:lpstr>
      <vt:lpstr>PowerPoint Presentation</vt:lpstr>
      <vt:lpstr>Annex 2: Cyber risk management and safety management system</vt:lpstr>
      <vt:lpstr>Annex 2: Cyber risk management and safety management system</vt:lpstr>
      <vt:lpstr>Human factor in Cyber incident</vt:lpstr>
      <vt:lpstr>PowerPoint Presentation</vt:lpstr>
      <vt:lpstr>PowerPoint Presentation</vt:lpstr>
      <vt:lpstr>The way forward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Phones and Mobiles</dc:title>
  <dc:creator>Xiaoqiang Yu</dc:creator>
  <cp:lastModifiedBy>Ashok Srinivasan</cp:lastModifiedBy>
  <cp:revision>4</cp:revision>
  <cp:lastPrinted>2016-06-13T09:11:28Z</cp:lastPrinted>
  <dcterms:created xsi:type="dcterms:W3CDTF">2018-03-13T08:34:49Z</dcterms:created>
  <dcterms:modified xsi:type="dcterms:W3CDTF">2019-02-07T17:54:39Z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0x010100FBF265BE8909E747A08CC4D9CC97CF6E</vt:lpwstr>
  </property>
</Properties>
</file>