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8" r:id="rId6"/>
    <p:sldId id="269" r:id="rId7"/>
    <p:sldId id="272" r:id="rId8"/>
    <p:sldId id="274" r:id="rId9"/>
    <p:sldId id="264" r:id="rId10"/>
    <p:sldId id="265" r:id="rId11"/>
    <p:sldId id="270" r:id="rId12"/>
    <p:sldId id="271" r:id="rId13"/>
    <p:sldId id="266" r:id="rId14"/>
    <p:sldId id="267" r:id="rId15"/>
    <p:sldId id="258" r:id="rId16"/>
    <p:sldId id="262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F9"/>
    <a:srgbClr val="920F05"/>
    <a:srgbClr val="D2D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0" autoAdjust="0"/>
  </p:normalViewPr>
  <p:slideViewPr>
    <p:cSldViewPr snapToGrid="0" snapToObjects="1">
      <p:cViewPr>
        <p:scale>
          <a:sx n="80" d="100"/>
          <a:sy n="80" d="100"/>
        </p:scale>
        <p:origin x="1734" y="8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5EAD4-9DDD-944B-8F6B-E4F936B6477B}" type="datetimeFigureOut">
              <a:rPr lang="da-DK" smtClean="0"/>
              <a:t>07-02-2019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753F3-4409-E04B-83EA-007653189D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476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362AB0-E975-4B58-8552-A9FD71D0E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3206" y="767297"/>
            <a:ext cx="5271230" cy="117812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1378680-D72F-4969-B085-897467E33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218040"/>
            <a:ext cx="12192000" cy="5506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8738A-3819-9E46-A194-03FD5A72D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829698"/>
            <a:ext cx="12192000" cy="1285102"/>
          </a:xfrm>
        </p:spPr>
        <p:txBody>
          <a:bodyPr anchor="t" anchorCtr="0">
            <a:normAutofit/>
          </a:bodyPr>
          <a:lstStyle>
            <a:lvl1pPr algn="ctr">
              <a:defRPr sz="39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WELCOME</a:t>
            </a:r>
            <a:br>
              <a:rPr lang="en-US" dirty="0"/>
            </a:b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E2CBB-BA94-C74C-8E42-2A8C3ECBDD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40232" y="5984594"/>
            <a:ext cx="3870036" cy="67746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Name. Click to add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8DBF6E-E5E2-7A4B-9D71-2D5887DB20CF}"/>
              </a:ext>
            </a:extLst>
          </p:cNvPr>
          <p:cNvSpPr/>
          <p:nvPr userDrawn="1"/>
        </p:nvSpPr>
        <p:spPr>
          <a:xfrm>
            <a:off x="8140232" y="5535386"/>
            <a:ext cx="4035425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D0D24-1DC8-48B5-B08D-71103EA4FFB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6DBB-97EA-4BD5-94FB-DE223023A5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CFB0-B184-4571-836A-20F2A7BE21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1316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4BB982-EC23-4DE5-9405-D874B4734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63B55-2737-B54E-B5FD-A70B145D809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7CD35-791B-4BC4-85F6-2A3F8B58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69B59-3AC7-47E3-8A29-B2BA3D9F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FBFF7-EEFD-4530-A167-28F0DEA0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661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4D4FA-AC08-44CB-938A-68990DC789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68A03-8362-4927-BE8A-D690390F8E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4DE613-8527-4AEB-B361-BCA7853DD3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3AF323-5A6B-4EDE-9767-D48DEDC4518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2126511"/>
            <a:ext cx="4956545" cy="3311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6C1F66-D454-4BD4-8EB0-32D8FBA7F60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6000" y="2121529"/>
            <a:ext cx="5141913" cy="3311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AD008B-6D4E-4881-A9E1-B220D3120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78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rø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AA92-0328-4538-AFD3-86CEAA3CB5C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8605-0430-458B-A587-EEED1EC145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BD0C2-BC0F-4990-8778-0A76B0C589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03637D8-FFFD-460A-BC06-EFD937A118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2667"/>
            <a:ext cx="10399714" cy="6417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83A45B-DD45-4820-8849-3FECACA2827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2466751"/>
            <a:ext cx="10399713" cy="34244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63F6AF-54C7-42C4-9280-B006F397A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rød underoverskrift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8F9212-F299-4E99-AF13-88888621B86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2466751"/>
            <a:ext cx="4956545" cy="34244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104BC1-B3C0-4448-B3C2-54B5E4EEF12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096000" y="2461769"/>
            <a:ext cx="5141913" cy="34244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616BC-375D-43C7-AD12-DF819321015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EA0C6-2741-449C-BF51-ECC37DE6C7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3D3EE-25BC-470C-8101-EB803CE2E4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62E62DF-EAAB-417B-9066-819726F2A2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372667"/>
            <a:ext cx="10399714" cy="6417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F2B7FE-1C6A-4EAE-8102-8CEBD28AC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9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lede -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4" y="0"/>
            <a:ext cx="12188456" cy="5539643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 dirty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BD6BB4-235C-4411-BCE1-3F45D4D08F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B597DB-AAF7-4CB3-B167-4BB67DD98B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FCA034-16F1-4E77-B3AC-19F0A864B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E2DE9-099A-4ACA-BE8E-A924055BCC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4" y="2169041"/>
            <a:ext cx="12188456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 dirty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56550-627C-46F1-A1EF-79267B13DC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8FA5E-350D-43FF-9F63-385E255B59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40B59-5AF7-43DA-AC0D-4E69A8A6AE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B72CE14-11D1-4250-B637-F90598CF75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372667"/>
            <a:ext cx="7106588" cy="6417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762F2A-2C1A-4FB8-A2A6-A2941CF6A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lede (k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169041"/>
            <a:ext cx="8140232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D3C12-E529-394A-93C5-B2B3D3819D1E}"/>
              </a:ext>
            </a:extLst>
          </p:cNvPr>
          <p:cNvSpPr/>
          <p:nvPr userDrawn="1"/>
        </p:nvSpPr>
        <p:spPr>
          <a:xfrm>
            <a:off x="8140232" y="5535386"/>
            <a:ext cx="4063999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9F28C-2E50-4E3C-8DAB-3811391C814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FD76C-5D15-4E9C-A2F4-9AD6D35DB89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774EC-9587-4716-B8D5-9A09AE1D92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F91E8AA-B2EF-4346-885C-812EC0BC46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372667"/>
            <a:ext cx="7302033" cy="6417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41EF7F-4FAA-4519-B6A0-CEE99C171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lede (sm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6861891-4687-EC4C-AFDC-EED79926AF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0232" y="2169041"/>
            <a:ext cx="4051768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200" baseline="0" dirty="0"/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D69AAE-7886-4D48-8136-D113A88F4A9D}"/>
              </a:ext>
            </a:extLst>
          </p:cNvPr>
          <p:cNvSpPr/>
          <p:nvPr userDrawn="1"/>
        </p:nvSpPr>
        <p:spPr>
          <a:xfrm>
            <a:off x="8140232" y="5535386"/>
            <a:ext cx="4051768" cy="30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1B30C-C35E-412A-899E-E30A9AB0ED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CA7B2-6C46-44B1-96C8-3A37853767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8C716-0C81-4EE6-B167-B70DC3CB5D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9726346-6B35-431C-B032-9061069A1E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5779" y="1372667"/>
            <a:ext cx="4046219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66E299-C0EE-4B00-AA91-2DC63344844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200" y="2126511"/>
            <a:ext cx="6975763" cy="3311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38311-B335-4E14-A9B1-DE1F8579D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lede (st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776" y="2169041"/>
            <a:ext cx="8112224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89E187-E12E-C647-85FE-E7BE9C15D299}"/>
              </a:ext>
            </a:extLst>
          </p:cNvPr>
          <p:cNvSpPr/>
          <p:nvPr userDrawn="1"/>
        </p:nvSpPr>
        <p:spPr>
          <a:xfrm>
            <a:off x="4079776" y="5535386"/>
            <a:ext cx="8112224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4888A-D10C-4E5C-A32D-71CF954D18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04C23-C534-4206-A05A-949678A07F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D0A1-A0E4-47ED-9886-36CCCBF6E8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D95684BC-4021-4620-9E39-EE6FE6A9DD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775" y="1372667"/>
            <a:ext cx="8112223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FAB4CF-D734-40BD-B731-28F3B5BB0FD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200" y="2126511"/>
            <a:ext cx="3044252" cy="3311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3B935-EEAD-4708-98AF-832314368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037AD5-C94E-46F7-A7A2-6B76F314829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38200" y="2126511"/>
            <a:ext cx="3044252" cy="3311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2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3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4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776" y="2169041"/>
            <a:ext cx="4060456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6861891-4687-EC4C-AFDC-EED79926AF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3774" y="2169041"/>
            <a:ext cx="4048226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 dirty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749E9F-95D1-4A48-BB3B-2B2FA157363D}"/>
              </a:ext>
            </a:extLst>
          </p:cNvPr>
          <p:cNvSpPr/>
          <p:nvPr userDrawn="1"/>
        </p:nvSpPr>
        <p:spPr>
          <a:xfrm>
            <a:off x="4079776" y="5535386"/>
            <a:ext cx="8112224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DCC6C50-40D2-4C3F-BA4A-56EE6C1920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DBAD473B-E598-4626-9EA6-3913E8A206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876540E-9C2A-40E3-86FC-113CBF9AE9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0DE3DE6-E65A-420E-999A-A72B4C316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777" y="1372667"/>
            <a:ext cx="4060456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56F6CF0-8B47-4973-9966-57A9185107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0233" y="1372667"/>
            <a:ext cx="4048226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1E2AE-C505-4904-BFF5-15D3F5B93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8738A-3819-9E46-A194-03FD5A72D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6149" y="2829698"/>
            <a:ext cx="6920379" cy="1285102"/>
          </a:xfrm>
        </p:spPr>
        <p:txBody>
          <a:bodyPr anchor="t" anchorCtr="0">
            <a:normAutofit/>
          </a:bodyPr>
          <a:lstStyle>
            <a:lvl1pPr algn="l">
              <a:defRPr sz="39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WELCOME 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E2CBB-BA94-C74C-8E42-2A8C3ECBDD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40232" y="5984594"/>
            <a:ext cx="3870036" cy="67746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Name. Click to add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8DBF6E-E5E2-7A4B-9D71-2D5887DB20CF}"/>
              </a:ext>
            </a:extLst>
          </p:cNvPr>
          <p:cNvSpPr/>
          <p:nvPr userDrawn="1"/>
        </p:nvSpPr>
        <p:spPr>
          <a:xfrm>
            <a:off x="8140232" y="5535386"/>
            <a:ext cx="4051768" cy="30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76EFB04-3409-D741-A1A2-9DCD7DAAD8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0232" y="2931459"/>
            <a:ext cx="4051768" cy="2602566"/>
          </a:xfrm>
          <a:solidFill>
            <a:srgbClr val="E8EEF9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7EB45A-DEBB-42B4-B9C1-2F146C5B6B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F3BE3AD-023C-463A-97AE-B4B12356CB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313E136-875B-44C2-A112-A13613A08B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3D1479-A0F0-4DA3-84F7-B62285FA62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6150" y="4218039"/>
            <a:ext cx="6920378" cy="1193265"/>
          </a:xfrm>
        </p:spPr>
        <p:txBody>
          <a:bodyPr>
            <a:normAutofit/>
          </a:bodyPr>
          <a:lstStyle>
            <a:lvl1pPr marL="0" indent="0">
              <a:buNone/>
              <a:defRPr lang="en-GB" sz="2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032501-4104-4B2D-8986-C0B9B0F9C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3206" y="767297"/>
            <a:ext cx="5271230" cy="11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8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4" y="2169041"/>
            <a:ext cx="8140230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E565A-A4CE-4C38-96CE-B5A85D12743A}"/>
              </a:ext>
            </a:extLst>
          </p:cNvPr>
          <p:cNvSpPr/>
          <p:nvPr userDrawn="1"/>
        </p:nvSpPr>
        <p:spPr>
          <a:xfrm>
            <a:off x="8143774" y="5535386"/>
            <a:ext cx="4048226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A2EADA44-FB16-45A7-8526-6E5752421E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3774" y="2169041"/>
            <a:ext cx="4048225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 dirty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12AD1-D161-43F5-AF1C-CCF9448763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A35BE-B183-4779-9914-E60371F42A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6666F-B0F9-4545-AC33-9818632391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51C87F1-B7C9-4578-9F8E-E369847371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372667"/>
            <a:ext cx="7305573" cy="641728"/>
          </a:xfrm>
        </p:spPr>
        <p:txBody>
          <a:bodyPr lIns="90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4FDA886-1B86-4A19-B340-A70B73ED6D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3775" y="1372667"/>
            <a:ext cx="4048226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5E33F1-330F-4AFD-86AD-897D94793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E4273F3-7939-8341-9962-5900ECE468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9776" y="2169042"/>
            <a:ext cx="4060456" cy="2762188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970A-4F0C-0B49-B0B2-178E2FCE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757"/>
            <a:ext cx="10399713" cy="7333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for at indsætte titel</a:t>
            </a:r>
            <a:endParaRPr lang="en-GB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CF5BFE0-96C7-054D-84D3-3BEDD189EF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0231" y="2169041"/>
            <a:ext cx="4051767" cy="3366345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4A844A9-07E4-1D4D-9FA9-108B9FFA4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2169041"/>
            <a:ext cx="4079776" cy="3062891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a-DK" sz="1200" baseline="0"/>
            </a:lvl1pPr>
          </a:lstStyle>
          <a:p>
            <a:pPr marL="0" lvl="0" indent="0" algn="ctr">
              <a:buNone/>
            </a:pPr>
            <a:r>
              <a:rPr lang="en-GB" dirty="0"/>
              <a:t>Click to insert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2AFAFF-40E3-004B-B4B0-C9EF1AE60AA4}"/>
              </a:ext>
            </a:extLst>
          </p:cNvPr>
          <p:cNvSpPr/>
          <p:nvPr userDrawn="1"/>
        </p:nvSpPr>
        <p:spPr>
          <a:xfrm>
            <a:off x="1" y="5229222"/>
            <a:ext cx="4079776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D3C12-E529-394A-93C5-B2B3D3819D1E}"/>
              </a:ext>
            </a:extLst>
          </p:cNvPr>
          <p:cNvSpPr/>
          <p:nvPr userDrawn="1"/>
        </p:nvSpPr>
        <p:spPr>
          <a:xfrm>
            <a:off x="8140232" y="5535386"/>
            <a:ext cx="4064797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17FAB-970E-0248-8FDF-097889802406}"/>
              </a:ext>
            </a:extLst>
          </p:cNvPr>
          <p:cNvSpPr/>
          <p:nvPr userDrawn="1"/>
        </p:nvSpPr>
        <p:spPr>
          <a:xfrm>
            <a:off x="4079776" y="4930304"/>
            <a:ext cx="4060455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ECD685-450A-49F6-AFA6-BFE7F48B15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EDC3B0-EFF8-4CDD-A0F1-961FD6A2FF6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447325-93C3-402E-B134-BBDF4107F4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BCB9C022-70E8-497B-8610-555346ED41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1" y="1372667"/>
            <a:ext cx="3241576" cy="641728"/>
          </a:xfrm>
        </p:spPr>
        <p:txBody>
          <a:bodyPr lIns="90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0E0B3F-5650-47EF-AEAD-3EA829E4F9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775" y="1372667"/>
            <a:ext cx="4060455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CD482C0F-7B25-49D3-97D9-BA68B9EBAE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0227" y="1372667"/>
            <a:ext cx="4051767" cy="641728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Insert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0C24DC-5C57-4218-8928-D03155379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982854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3" grpId="0" animBg="1"/>
      <p:bldP spid="17" grpId="0" animBg="1"/>
      <p:bldP spid="11" grpId="0" animBg="1"/>
      <p:bldP spid="1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366EB-65BC-427D-B9E1-A204A238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8885B-B594-463E-AD70-9D20C834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0DFC5-2000-4FE1-976D-920ADB9B4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89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_Intro Animation - kor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CEFBB8-E538-C74D-A989-00A88A60FF5F}"/>
              </a:ext>
            </a:extLst>
          </p:cNvPr>
          <p:cNvSpPr txBox="1"/>
          <p:nvPr userDrawn="1"/>
        </p:nvSpPr>
        <p:spPr>
          <a:xfrm>
            <a:off x="11134165" y="777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5B5B9-898D-4E5A-A3F9-2B55D639658B}"/>
              </a:ext>
            </a:extLst>
          </p:cNvPr>
          <p:cNvSpPr/>
          <p:nvPr userDrawn="1"/>
        </p:nvSpPr>
        <p:spPr>
          <a:xfrm>
            <a:off x="4064001" y="2985350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6B1C9A-7168-4742-BBEF-5B33C3F191E9}"/>
              </a:ext>
            </a:extLst>
          </p:cNvPr>
          <p:cNvSpPr/>
          <p:nvPr userDrawn="1"/>
        </p:nvSpPr>
        <p:spPr>
          <a:xfrm>
            <a:off x="4064001" y="328372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C8C542-4DC3-40FD-A96A-C244FB4995C4}"/>
              </a:ext>
            </a:extLst>
          </p:cNvPr>
          <p:cNvSpPr/>
          <p:nvPr userDrawn="1"/>
        </p:nvSpPr>
        <p:spPr>
          <a:xfrm>
            <a:off x="4064001" y="268372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556751-EDDF-435D-8676-25CD6D7313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9559" y="13072"/>
            <a:ext cx="3119060" cy="173556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7DEED-B709-4AEA-9D01-D7E247150411}"/>
              </a:ext>
            </a:extLst>
          </p:cNvPr>
          <p:cNvSpPr txBox="1"/>
          <p:nvPr userDrawn="1"/>
        </p:nvSpPr>
        <p:spPr>
          <a:xfrm>
            <a:off x="-3309559" y="1841327"/>
            <a:ext cx="2392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/>
              <a:t>Animation Kort/Short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92721E-6D06-4DA2-B8BF-B052E79ECA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22137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42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33333 -0.00047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33333 0.00115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4" grpId="0" animBg="1"/>
      <p:bldP spid="14" grpId="1" animBg="1"/>
      <p:bldP spid="15" grpId="0" animBg="1"/>
      <p:bldP spid="15" grpId="1" animBg="1"/>
      <p:bldP spid="15" grpId="2" animBg="1"/>
      <p:bldP spid="1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_Intro Animation - kor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CEFBB8-E538-C74D-A989-00A88A60FF5F}"/>
              </a:ext>
            </a:extLst>
          </p:cNvPr>
          <p:cNvSpPr txBox="1"/>
          <p:nvPr userDrawn="1"/>
        </p:nvSpPr>
        <p:spPr>
          <a:xfrm>
            <a:off x="11134165" y="777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2326F-AD0F-4E22-8ECD-0354532E7E9E}"/>
              </a:ext>
            </a:extLst>
          </p:cNvPr>
          <p:cNvSpPr/>
          <p:nvPr userDrawn="1"/>
        </p:nvSpPr>
        <p:spPr>
          <a:xfrm>
            <a:off x="8128000" y="5518258"/>
            <a:ext cx="12191999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D48D50-8A24-40AE-B6CF-91398B86FD37}"/>
              </a:ext>
            </a:extLst>
          </p:cNvPr>
          <p:cNvSpPr/>
          <p:nvPr userDrawn="1"/>
        </p:nvSpPr>
        <p:spPr>
          <a:xfrm>
            <a:off x="0" y="551825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47E3E-5DAA-4791-99FD-84C31D63D39E}"/>
              </a:ext>
            </a:extLst>
          </p:cNvPr>
          <p:cNvSpPr/>
          <p:nvPr userDrawn="1"/>
        </p:nvSpPr>
        <p:spPr>
          <a:xfrm>
            <a:off x="8128000" y="551825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7C0E7-3A85-406E-A5FA-773FC35D663D}"/>
              </a:ext>
            </a:extLst>
          </p:cNvPr>
          <p:cNvSpPr/>
          <p:nvPr userDrawn="1"/>
        </p:nvSpPr>
        <p:spPr>
          <a:xfrm>
            <a:off x="4064000" y="551825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02576C-4EF4-4564-9BED-2F129AA87E34}"/>
              </a:ext>
            </a:extLst>
          </p:cNvPr>
          <p:cNvSpPr/>
          <p:nvPr userDrawn="1"/>
        </p:nvSpPr>
        <p:spPr>
          <a:xfrm>
            <a:off x="0" y="814173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ACB295-2214-40F2-8250-7058607A59DF}"/>
              </a:ext>
            </a:extLst>
          </p:cNvPr>
          <p:cNvSpPr/>
          <p:nvPr userDrawn="1"/>
        </p:nvSpPr>
        <p:spPr>
          <a:xfrm>
            <a:off x="8128000" y="814173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26995A-1B11-4559-9DBE-DF595D691391}"/>
              </a:ext>
            </a:extLst>
          </p:cNvPr>
          <p:cNvSpPr/>
          <p:nvPr userDrawn="1"/>
        </p:nvSpPr>
        <p:spPr>
          <a:xfrm>
            <a:off x="4064000" y="814173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31C6FE-0BA7-41B6-A681-36157EF6CAA1}"/>
              </a:ext>
            </a:extLst>
          </p:cNvPr>
          <p:cNvSpPr/>
          <p:nvPr userDrawn="1"/>
        </p:nvSpPr>
        <p:spPr>
          <a:xfrm>
            <a:off x="0" y="379833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BFBA01-EB78-46AD-803D-F36B92D19A5D}"/>
              </a:ext>
            </a:extLst>
          </p:cNvPr>
          <p:cNvSpPr/>
          <p:nvPr userDrawn="1"/>
        </p:nvSpPr>
        <p:spPr>
          <a:xfrm>
            <a:off x="8128000" y="3579835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F044E3-2BD4-482C-BFED-A78C46F31CD7}"/>
              </a:ext>
            </a:extLst>
          </p:cNvPr>
          <p:cNvSpPr/>
          <p:nvPr userDrawn="1"/>
        </p:nvSpPr>
        <p:spPr>
          <a:xfrm>
            <a:off x="4064000" y="4099960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378FFD-87A0-4042-8943-0379A8FCD615}"/>
              </a:ext>
            </a:extLst>
          </p:cNvPr>
          <p:cNvSpPr/>
          <p:nvPr userDrawn="1"/>
        </p:nvSpPr>
        <p:spPr>
          <a:xfrm>
            <a:off x="0" y="4620085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80E0E7-E357-48C0-A3C6-4D6F5A3D4199}"/>
              </a:ext>
            </a:extLst>
          </p:cNvPr>
          <p:cNvSpPr/>
          <p:nvPr userDrawn="1"/>
        </p:nvSpPr>
        <p:spPr>
          <a:xfrm>
            <a:off x="8128000" y="440158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89F25-D7BD-4D51-A7C8-45DEA69EA445}"/>
              </a:ext>
            </a:extLst>
          </p:cNvPr>
          <p:cNvSpPr/>
          <p:nvPr userDrawn="1"/>
        </p:nvSpPr>
        <p:spPr>
          <a:xfrm>
            <a:off x="4064000" y="4921713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E36033-84CE-4D59-AFBF-A99CBE840E54}"/>
              </a:ext>
            </a:extLst>
          </p:cNvPr>
          <p:cNvSpPr/>
          <p:nvPr userDrawn="1"/>
        </p:nvSpPr>
        <p:spPr>
          <a:xfrm>
            <a:off x="0" y="5435127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E764BE-9B25-415D-9455-DCB12405F469}"/>
              </a:ext>
            </a:extLst>
          </p:cNvPr>
          <p:cNvSpPr/>
          <p:nvPr userDrawn="1"/>
        </p:nvSpPr>
        <p:spPr>
          <a:xfrm>
            <a:off x="8128000" y="5216630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3861A4-24E5-4693-800C-2F85863DA7F3}"/>
              </a:ext>
            </a:extLst>
          </p:cNvPr>
          <p:cNvSpPr/>
          <p:nvPr userDrawn="1"/>
        </p:nvSpPr>
        <p:spPr>
          <a:xfrm>
            <a:off x="4064000" y="5736755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D9A3B4-8318-4366-9FE2-BD21E4A9E3F0}"/>
              </a:ext>
            </a:extLst>
          </p:cNvPr>
          <p:cNvSpPr/>
          <p:nvPr userDrawn="1"/>
        </p:nvSpPr>
        <p:spPr>
          <a:xfrm>
            <a:off x="0" y="6250169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0AF393-ADBB-4D62-9504-A46651B6EA58}"/>
              </a:ext>
            </a:extLst>
          </p:cNvPr>
          <p:cNvSpPr/>
          <p:nvPr userDrawn="1"/>
        </p:nvSpPr>
        <p:spPr>
          <a:xfrm>
            <a:off x="8128000" y="603167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7F9898-7862-4CF6-9F15-2930D5E6C4FF}"/>
              </a:ext>
            </a:extLst>
          </p:cNvPr>
          <p:cNvSpPr/>
          <p:nvPr userDrawn="1"/>
        </p:nvSpPr>
        <p:spPr>
          <a:xfrm>
            <a:off x="4064000" y="6551797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5373C6-1FBF-4A95-8201-5CF021176F44}"/>
              </a:ext>
            </a:extLst>
          </p:cNvPr>
          <p:cNvSpPr/>
          <p:nvPr userDrawn="1"/>
        </p:nvSpPr>
        <p:spPr>
          <a:xfrm>
            <a:off x="0" y="2456412"/>
            <a:ext cx="12191998" cy="440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A554A2A-502C-4C97-ABFC-2FAFE4D66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9559" y="0"/>
            <a:ext cx="3119060" cy="174863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EFD1A1C-1ECA-4906-B3BF-7D29D7B8DD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500047-A698-43F7-8A54-7167FE63B738}"/>
              </a:ext>
            </a:extLst>
          </p:cNvPr>
          <p:cNvSpPr txBox="1"/>
          <p:nvPr userDrawn="1"/>
        </p:nvSpPr>
        <p:spPr>
          <a:xfrm>
            <a:off x="-3309559" y="1841327"/>
            <a:ext cx="2392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/>
              <a:t>Animation Kort/Short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33886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66667 -3.7037E-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6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3692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3266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404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6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1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6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6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_Intro Animation - lan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2326F-AD0F-4E22-8ECD-0354532E7E9E}"/>
              </a:ext>
            </a:extLst>
          </p:cNvPr>
          <p:cNvSpPr/>
          <p:nvPr userDrawn="1"/>
        </p:nvSpPr>
        <p:spPr>
          <a:xfrm>
            <a:off x="8128000" y="5518258"/>
            <a:ext cx="12191999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BFBA01-EB78-46AD-803D-F36B92D19A5D}"/>
              </a:ext>
            </a:extLst>
          </p:cNvPr>
          <p:cNvSpPr/>
          <p:nvPr userDrawn="1"/>
        </p:nvSpPr>
        <p:spPr>
          <a:xfrm>
            <a:off x="8128000" y="3579835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80E0E7-E357-48C0-A3C6-4D6F5A3D4199}"/>
              </a:ext>
            </a:extLst>
          </p:cNvPr>
          <p:cNvSpPr/>
          <p:nvPr userDrawn="1"/>
        </p:nvSpPr>
        <p:spPr>
          <a:xfrm>
            <a:off x="8128000" y="440158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E764BE-9B25-415D-9455-DCB12405F469}"/>
              </a:ext>
            </a:extLst>
          </p:cNvPr>
          <p:cNvSpPr/>
          <p:nvPr userDrawn="1"/>
        </p:nvSpPr>
        <p:spPr>
          <a:xfrm>
            <a:off x="8128000" y="5216630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0AF393-ADBB-4D62-9504-A46651B6EA58}"/>
              </a:ext>
            </a:extLst>
          </p:cNvPr>
          <p:cNvSpPr/>
          <p:nvPr userDrawn="1"/>
        </p:nvSpPr>
        <p:spPr>
          <a:xfrm>
            <a:off x="8128000" y="603167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7C0E7-3A85-406E-A5FA-773FC35D663D}"/>
              </a:ext>
            </a:extLst>
          </p:cNvPr>
          <p:cNvSpPr/>
          <p:nvPr userDrawn="1"/>
        </p:nvSpPr>
        <p:spPr>
          <a:xfrm>
            <a:off x="4064000" y="551825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F044E3-2BD4-482C-BFED-A78C46F31CD7}"/>
              </a:ext>
            </a:extLst>
          </p:cNvPr>
          <p:cNvSpPr/>
          <p:nvPr userDrawn="1"/>
        </p:nvSpPr>
        <p:spPr>
          <a:xfrm>
            <a:off x="4064000" y="4099960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89F25-D7BD-4D51-A7C8-45DEA69EA445}"/>
              </a:ext>
            </a:extLst>
          </p:cNvPr>
          <p:cNvSpPr/>
          <p:nvPr userDrawn="1"/>
        </p:nvSpPr>
        <p:spPr>
          <a:xfrm>
            <a:off x="4064000" y="4921713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3861A4-24E5-4693-800C-2F85863DA7F3}"/>
              </a:ext>
            </a:extLst>
          </p:cNvPr>
          <p:cNvSpPr/>
          <p:nvPr userDrawn="1"/>
        </p:nvSpPr>
        <p:spPr>
          <a:xfrm>
            <a:off x="4064000" y="5736755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7F9898-7862-4CF6-9F15-2930D5E6C4FF}"/>
              </a:ext>
            </a:extLst>
          </p:cNvPr>
          <p:cNvSpPr/>
          <p:nvPr userDrawn="1"/>
        </p:nvSpPr>
        <p:spPr>
          <a:xfrm>
            <a:off x="4064000" y="6551797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CEFBB8-E538-C74D-A989-00A88A60FF5F}"/>
              </a:ext>
            </a:extLst>
          </p:cNvPr>
          <p:cNvSpPr txBox="1"/>
          <p:nvPr userDrawn="1"/>
        </p:nvSpPr>
        <p:spPr>
          <a:xfrm>
            <a:off x="11134165" y="777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D48D50-8A24-40AE-B6CF-91398B86FD37}"/>
              </a:ext>
            </a:extLst>
          </p:cNvPr>
          <p:cNvSpPr/>
          <p:nvPr userDrawn="1"/>
        </p:nvSpPr>
        <p:spPr>
          <a:xfrm>
            <a:off x="0" y="551825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47E3E-5DAA-4791-99FD-84C31D63D39E}"/>
              </a:ext>
            </a:extLst>
          </p:cNvPr>
          <p:cNvSpPr/>
          <p:nvPr userDrawn="1"/>
        </p:nvSpPr>
        <p:spPr>
          <a:xfrm>
            <a:off x="8128000" y="5518258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31C6FE-0BA7-41B6-A681-36157EF6CAA1}"/>
              </a:ext>
            </a:extLst>
          </p:cNvPr>
          <p:cNvSpPr/>
          <p:nvPr userDrawn="1"/>
        </p:nvSpPr>
        <p:spPr>
          <a:xfrm>
            <a:off x="0" y="3798332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378FFD-87A0-4042-8943-0379A8FCD615}"/>
              </a:ext>
            </a:extLst>
          </p:cNvPr>
          <p:cNvSpPr/>
          <p:nvPr userDrawn="1"/>
        </p:nvSpPr>
        <p:spPr>
          <a:xfrm>
            <a:off x="0" y="4620085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E36033-84CE-4D59-AFBF-A99CBE840E54}"/>
              </a:ext>
            </a:extLst>
          </p:cNvPr>
          <p:cNvSpPr/>
          <p:nvPr userDrawn="1"/>
        </p:nvSpPr>
        <p:spPr>
          <a:xfrm>
            <a:off x="0" y="5435127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D9A3B4-8318-4366-9FE2-BD21E4A9E3F0}"/>
              </a:ext>
            </a:extLst>
          </p:cNvPr>
          <p:cNvSpPr/>
          <p:nvPr userDrawn="1"/>
        </p:nvSpPr>
        <p:spPr>
          <a:xfrm>
            <a:off x="0" y="6250169"/>
            <a:ext cx="4064000" cy="30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5373C6-1FBF-4A95-8201-5CF021176F44}"/>
              </a:ext>
            </a:extLst>
          </p:cNvPr>
          <p:cNvSpPr/>
          <p:nvPr userDrawn="1"/>
        </p:nvSpPr>
        <p:spPr>
          <a:xfrm>
            <a:off x="0" y="0"/>
            <a:ext cx="12191998" cy="686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6AE80E-D9AD-4940-BEA8-BF238D0AA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3662" y="2929551"/>
            <a:ext cx="4096945" cy="9602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662E469-D6A1-49AE-AA55-E88328500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3662" y="3770439"/>
            <a:ext cx="4096945" cy="9602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1A04403-29AC-497F-B566-5E740B8DE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3662" y="4590136"/>
            <a:ext cx="4096945" cy="9602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786763A-5724-4E77-A573-D1C8780FF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3662" y="5392630"/>
            <a:ext cx="4096945" cy="9602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ABC561-F2F9-42F2-A6D2-FF1141EC2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1115" y="3540531"/>
            <a:ext cx="4096945" cy="96022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5A5415B-03EE-4A39-9257-A45AE5D64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1115" y="4381419"/>
            <a:ext cx="4096945" cy="9602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895889-5FD4-4763-A55F-6F6FA8E55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1115" y="5201116"/>
            <a:ext cx="4096945" cy="9602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118C226-D17B-4BC9-AF05-71C770858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1115" y="6003610"/>
            <a:ext cx="4096945" cy="9602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31BD993-024B-457C-AEB0-A3D46AA08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588" y="3356807"/>
            <a:ext cx="4096945" cy="9602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8CCFBC-911A-47E4-8AAD-1C3ADF78C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588" y="4197695"/>
            <a:ext cx="4096945" cy="9602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3240D73-AFCF-4DE1-8B5E-96708FDA4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588" y="5017392"/>
            <a:ext cx="4096945" cy="9602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B2C8FF-3D73-403F-9373-E7DFFDC30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588" y="5819886"/>
            <a:ext cx="4096945" cy="96022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CDF0893-A628-4266-898A-E62DEFB70658}"/>
              </a:ext>
            </a:extLst>
          </p:cNvPr>
          <p:cNvSpPr/>
          <p:nvPr userDrawn="1"/>
        </p:nvSpPr>
        <p:spPr>
          <a:xfrm>
            <a:off x="4064001" y="2985350"/>
            <a:ext cx="4064000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F7DCAF-A8A1-446A-A73B-02C4BE9FB3B1}"/>
              </a:ext>
            </a:extLst>
          </p:cNvPr>
          <p:cNvSpPr/>
          <p:nvPr userDrawn="1"/>
        </p:nvSpPr>
        <p:spPr>
          <a:xfrm>
            <a:off x="4064001" y="3283728"/>
            <a:ext cx="4064000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D8E3C12-66A0-47F9-A707-6CEE8DB4C1FA}"/>
              </a:ext>
            </a:extLst>
          </p:cNvPr>
          <p:cNvSpPr/>
          <p:nvPr userDrawn="1"/>
        </p:nvSpPr>
        <p:spPr>
          <a:xfrm>
            <a:off x="4064001" y="2683722"/>
            <a:ext cx="4064000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FD1A1C-1ECA-4906-B3BF-7D29D7B8DD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A082968-C63E-45C4-927D-5F8924B537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09559" y="-1"/>
            <a:ext cx="3119060" cy="173674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3128BD9-1636-4144-9AB2-945E83EC2F38}"/>
              </a:ext>
            </a:extLst>
          </p:cNvPr>
          <p:cNvSpPr txBox="1"/>
          <p:nvPr userDrawn="1"/>
        </p:nvSpPr>
        <p:spPr>
          <a:xfrm>
            <a:off x="-3309559" y="1841327"/>
            <a:ext cx="2392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/>
              <a:t>Animation Lang/Long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20111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66667 -3.7037E-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6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3692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3266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404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6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1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6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1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6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6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770"/>
                            </p:stCondLst>
                            <p:childTnLst>
                              <p:par>
                                <p:cTn id="12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20"/>
                            </p:stCondLst>
                            <p:childTnLst>
                              <p:par>
                                <p:cTn id="13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0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70"/>
                            </p:stCondLst>
                            <p:childTnLst>
                              <p:par>
                                <p:cTn id="14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220"/>
                            </p:stCondLst>
                            <p:childTnLst>
                              <p:par>
                                <p:cTn id="15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0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370"/>
                            </p:stCondLst>
                            <p:childTnLst>
                              <p:par>
                                <p:cTn id="163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870"/>
                            </p:stCondLst>
                            <p:childTnLst>
                              <p:par>
                                <p:cTn id="17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20"/>
                            </p:stCondLst>
                            <p:childTnLst>
                              <p:par>
                                <p:cTn id="183" presetID="42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33333 -0.00047 " pathEditMode="relative" rAng="0" ptsTypes="AA">
                                      <p:cBhvr>
                                        <p:cTn id="18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33333 0.00115 " pathEditMode="relative" rAng="0" ptsTypes="AA">
                                      <p:cBhvr>
                                        <p:cTn id="18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520"/>
                            </p:stCondLst>
                            <p:childTnLst>
                              <p:par>
                                <p:cTn id="18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670"/>
                            </p:stCondLst>
                            <p:childTnLst>
                              <p:par>
                                <p:cTn id="1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820"/>
                            </p:stCondLst>
                            <p:childTnLst>
                              <p:par>
                                <p:cTn id="19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4" grpId="0" animBg="1"/>
      <p:bldP spid="34" grpId="1" animBg="1"/>
      <p:bldP spid="20" grpId="0" animBg="1"/>
      <p:bldP spid="20" grpId="1" animBg="1"/>
      <p:bldP spid="20" grpId="2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  <p:bldP spid="33" grpId="0" animBg="1"/>
      <p:bldP spid="33" grpId="1" animBg="1"/>
      <p:bldP spid="36" grpId="0" animBg="1"/>
      <p:bldP spid="36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57" grpId="2" animBg="1"/>
      <p:bldP spid="3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 -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45E96-59EC-3441-933B-2087AD387F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7601" y="5206960"/>
            <a:ext cx="4064399" cy="9525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E3390-16A7-4640-AA4D-11D5B9DA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FEB3C-571E-4EF4-872C-2314951C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AB88-9241-4BE0-8C43-3EC74D56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EF7F8E-036C-470E-BCFF-AD74761E1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502" y="669844"/>
            <a:ext cx="10164726" cy="4709552"/>
          </a:xfrm>
        </p:spPr>
        <p:txBody>
          <a:bodyPr rIns="2160000" anchor="t" anchorCtr="0">
            <a:noAutofit/>
          </a:bodyPr>
          <a:lstStyle>
            <a:lvl1pPr algn="l">
              <a:lnSpc>
                <a:spcPct val="100000"/>
              </a:lnSpc>
              <a:defRPr sz="8400" b="0" cap="all" baseline="0"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4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 - 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FF8D1B-C6E1-1943-B7B8-324C48FA7ADB}"/>
              </a:ext>
            </a:extLst>
          </p:cNvPr>
          <p:cNvSpPr/>
          <p:nvPr userDrawn="1"/>
        </p:nvSpPr>
        <p:spPr>
          <a:xfrm>
            <a:off x="-12191999" y="5535386"/>
            <a:ext cx="12191999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DB44A-A103-E949-85F4-13BA68E75EE3}"/>
              </a:ext>
            </a:extLst>
          </p:cNvPr>
          <p:cNvSpPr/>
          <p:nvPr userDrawn="1"/>
        </p:nvSpPr>
        <p:spPr>
          <a:xfrm>
            <a:off x="8156574" y="5535386"/>
            <a:ext cx="4035425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19C1D4-C7D7-5646-A97B-90A0E3E2B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502" y="669844"/>
            <a:ext cx="10164726" cy="4709552"/>
          </a:xfrm>
        </p:spPr>
        <p:txBody>
          <a:bodyPr rIns="2160000" anchor="t" anchorCtr="0">
            <a:noAutofit/>
          </a:bodyPr>
          <a:lstStyle>
            <a:lvl1pPr algn="l">
              <a:lnSpc>
                <a:spcPct val="100000"/>
              </a:lnSpc>
              <a:defRPr sz="8400" b="0" cap="all" baseline="0"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018B9-8178-43B2-9176-A1BFEF5A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067D3-23F9-4BBD-BB1D-DC5B775F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9BCAB-2F03-49F8-8947-F0617A26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A9E7B-46DC-4045-828B-EB0FDDCB8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429" y="528116"/>
            <a:ext cx="2483140" cy="5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t tekst - 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3222F0-D2C3-E942-BEAB-3C51AC6E2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250" y="528116"/>
            <a:ext cx="1753497" cy="5549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FF8D1B-C6E1-1943-B7B8-324C48FA7ADB}"/>
              </a:ext>
            </a:extLst>
          </p:cNvPr>
          <p:cNvSpPr/>
          <p:nvPr userDrawn="1"/>
        </p:nvSpPr>
        <p:spPr>
          <a:xfrm>
            <a:off x="-12191999" y="5535386"/>
            <a:ext cx="12191999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DB44A-A103-E949-85F4-13BA68E75EE3}"/>
              </a:ext>
            </a:extLst>
          </p:cNvPr>
          <p:cNvSpPr/>
          <p:nvPr userDrawn="1"/>
        </p:nvSpPr>
        <p:spPr>
          <a:xfrm>
            <a:off x="4079776" y="5535386"/>
            <a:ext cx="8112223" cy="301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018B9-8178-43B2-9176-A1BFEF5A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067D3-23F9-4BBD-BB1D-DC5B775F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9BCAB-2F03-49F8-8947-F0617A26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E52D-1EBC-498E-AA36-A1A46A34B043}"/>
              </a:ext>
            </a:extLst>
          </p:cNvPr>
          <p:cNvSpPr txBox="1"/>
          <p:nvPr userDrawn="1"/>
        </p:nvSpPr>
        <p:spPr>
          <a:xfrm>
            <a:off x="983768" y="669844"/>
            <a:ext cx="10796900" cy="3316230"/>
          </a:xfrm>
          <a:prstGeom prst="rect">
            <a:avLst/>
          </a:prstGeom>
        </p:spPr>
        <p:txBody>
          <a:bodyPr vert="horz" lIns="91440" tIns="45720" rIns="0" bIns="4572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8400" b="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7200"/>
              <a:t>Thank you for </a:t>
            </a:r>
            <a:br>
              <a:rPr lang="en-GB" sz="7200"/>
            </a:br>
            <a:r>
              <a:rPr lang="en-GB" sz="7200"/>
              <a:t>your attention</a:t>
            </a:r>
            <a:endParaRPr lang="en-GB" sz="72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3F7821B-9D2D-4083-949E-EFF4E216C6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775" y="5984595"/>
            <a:ext cx="6956971" cy="30162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Klik for indsætte 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18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 - helsides baggrunds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9CB9F0-2EDC-7944-85EA-B52CDE0CE4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4" y="0"/>
            <a:ext cx="12188456" cy="6857999"/>
          </a:xfrm>
          <a:solidFill>
            <a:srgbClr val="E8EEF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200" baseline="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8738A-3819-9E46-A194-03FD5A72D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502" y="669844"/>
            <a:ext cx="10164726" cy="240586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8400" b="0" cap="all" baseline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94802-D658-454C-9825-C0B00E3322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93392-772C-4A54-A85F-E95AB1C5D7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9387E-322E-4207-85EC-C44D8C485B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D8F2FF-258A-4E13-93C2-6395B6C1B81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946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CCE27-9CEC-9640-BF6D-B63B1632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757"/>
            <a:ext cx="10399713" cy="1307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4D515-64E6-A045-B2E5-967706CD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6511"/>
            <a:ext cx="10399713" cy="3311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2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3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4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5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6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7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8"/>
            <a:r>
              <a:rPr lang="da-DK" dirty="0"/>
              <a:t>Indsæt tekst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6DACF-2C8F-C645-8261-DDDAACA88D98}"/>
              </a:ext>
            </a:extLst>
          </p:cNvPr>
          <p:cNvSpPr txBox="1"/>
          <p:nvPr userDrawn="1"/>
        </p:nvSpPr>
        <p:spPr>
          <a:xfrm>
            <a:off x="4114800" y="-1175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37453-60BD-45F3-812C-5B867AE73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1665" y="6375400"/>
            <a:ext cx="963219" cy="1873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47A191-470A-44DB-A3C4-315123769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210" y="6375400"/>
            <a:ext cx="4421687" cy="1873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39885C-789A-4EA1-8F71-AB4A8E316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5400"/>
            <a:ext cx="291139" cy="1873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FD8F2FF-258A-4E13-93C2-6395B6C1B81F}" type="slidenum">
              <a:rPr lang="en-DK" smtClean="0"/>
              <a:pPr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6761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81" r:id="rId3"/>
    <p:sldLayoutId id="2147483682" r:id="rId4"/>
    <p:sldLayoutId id="2147483684" r:id="rId5"/>
    <p:sldLayoutId id="2147483661" r:id="rId6"/>
    <p:sldLayoutId id="2147483676" r:id="rId7"/>
    <p:sldLayoutId id="2147483685" r:id="rId8"/>
    <p:sldLayoutId id="2147483672" r:id="rId9"/>
    <p:sldLayoutId id="2147483650" r:id="rId10"/>
    <p:sldLayoutId id="2147483663" r:id="rId11"/>
    <p:sldLayoutId id="2147483662" r:id="rId12"/>
    <p:sldLayoutId id="2147483664" r:id="rId13"/>
    <p:sldLayoutId id="2147483674" r:id="rId14"/>
    <p:sldLayoutId id="2147483667" r:id="rId15"/>
    <p:sldLayoutId id="2147483669" r:id="rId16"/>
    <p:sldLayoutId id="2147483673" r:id="rId17"/>
    <p:sldLayoutId id="2147483670" r:id="rId18"/>
    <p:sldLayoutId id="2147483671" r:id="rId19"/>
    <p:sldLayoutId id="2147483666" r:id="rId20"/>
    <p:sldLayoutId id="2147483668" r:id="rId21"/>
    <p:sldLayoutId id="2147483680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60" userDrawn="1">
          <p15:clr>
            <a:srgbClr val="F26B43"/>
          </p15:clr>
        </p15:guide>
        <p15:guide id="4" pos="5120" userDrawn="1">
          <p15:clr>
            <a:srgbClr val="F26B43"/>
          </p15:clr>
        </p15:guide>
        <p15:guide id="5" pos="596" userDrawn="1">
          <p15:clr>
            <a:srgbClr val="F26B43"/>
          </p15:clr>
        </p15:guide>
        <p15:guide id="6" orient="horz" pos="429" userDrawn="1">
          <p15:clr>
            <a:srgbClr val="F26B43"/>
          </p15:clr>
        </p15:guide>
        <p15:guide id="7" pos="7079" userDrawn="1">
          <p15:clr>
            <a:srgbClr val="F26B43"/>
          </p15:clr>
        </p15:guide>
        <p15:guide id="8" orient="horz" pos="34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B002160\Music\Afspilningslister\Afspilningsliste%20uden%20navn.wp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EEE27-308E-4B5C-9F98-E002A4B20C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February 8</a:t>
            </a:r>
            <a:r>
              <a:rPr lang="en-GB" baseline="30000" dirty="0" smtClean="0"/>
              <a:t>th</a:t>
            </a:r>
            <a:r>
              <a:rPr lang="en-GB" dirty="0" smtClean="0"/>
              <a:t> 2019 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3180FC-7426-4A83-BBFD-A1F9B73FB1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Danish Strategy and Initiatives on Maritime Cyber </a:t>
            </a:r>
            <a:r>
              <a:rPr lang="en-US" b="1" dirty="0" smtClean="0"/>
              <a:t>Security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4BFF04-4B18-4055-89B6-7562159DA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Bjørn Borbye Pedersen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3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3377" t="14445" r="34056" b="11403"/>
          <a:stretch/>
        </p:blipFill>
        <p:spPr>
          <a:xfrm rot="418696">
            <a:off x="6723606" y="595757"/>
            <a:ext cx="4649902" cy="5955631"/>
          </a:xfrm>
          <a:prstGeom prst="rect">
            <a:avLst/>
          </a:prstGeom>
        </p:spPr>
      </p:pic>
      <p:pic>
        <p:nvPicPr>
          <p:cNvPr id="8" name="Pladsholder til indhold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605" y="1446029"/>
            <a:ext cx="49815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0" y="3120599"/>
            <a:ext cx="3888430" cy="217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Four</a:t>
            </a:r>
            <a:r>
              <a:rPr lang="da-DK" dirty="0" smtClean="0"/>
              <a:t> </a:t>
            </a:r>
            <a:r>
              <a:rPr lang="da-DK" dirty="0" err="1" smtClean="0"/>
              <a:t>actor</a:t>
            </a:r>
            <a:r>
              <a:rPr lang="da-DK" dirty="0" smtClean="0"/>
              <a:t> </a:t>
            </a:r>
            <a:r>
              <a:rPr lang="da-DK" dirty="0" err="1" smtClean="0"/>
              <a:t>groups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6" y="1249493"/>
            <a:ext cx="4036323" cy="2690882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5" y="4109586"/>
            <a:ext cx="4036323" cy="266985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31" y="1249493"/>
            <a:ext cx="4174958" cy="278330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31" y="4223467"/>
            <a:ext cx="4319337" cy="2634533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 rot="20546323">
            <a:off x="4504767" y="2169136"/>
            <a:ext cx="138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VERYHIGH </a:t>
            </a:r>
            <a:r>
              <a:rPr lang="da-DK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!</a:t>
            </a:r>
            <a:endParaRPr lang="da-DK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 rot="20546323">
            <a:off x="4504766" y="4967462"/>
            <a:ext cx="138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VERYHIGH </a:t>
            </a:r>
            <a:r>
              <a:rPr lang="da-DK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!</a:t>
            </a:r>
            <a:endParaRPr lang="da-DK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 rot="20546323">
            <a:off x="6232620" y="2232397"/>
            <a:ext cx="138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LOW!</a:t>
            </a:r>
            <a:endParaRPr lang="da-DK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kstfelt 10"/>
          <p:cNvSpPr txBox="1"/>
          <p:nvPr/>
        </p:nvSpPr>
        <p:spPr>
          <a:xfrm rot="20546323">
            <a:off x="6685809" y="5279123"/>
            <a:ext cx="138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LOW!</a:t>
            </a:r>
            <a:endParaRPr lang="da-DK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BF07F3F-E8A1-4131-BD70-FB8449724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C57BD5E-DB2A-4BC0-9ECD-E11797BF6D01}"/>
              </a:ext>
            </a:extLst>
          </p:cNvPr>
          <p:cNvSpPr/>
          <p:nvPr/>
        </p:nvSpPr>
        <p:spPr>
          <a:xfrm>
            <a:off x="9256816" y="6532405"/>
            <a:ext cx="1202421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da-DK" sz="800" dirty="0">
                <a:solidFill>
                  <a:schemeClr val="accent1"/>
                </a:solidFill>
                <a:latin typeface="+mj-lt"/>
              </a:rPr>
              <a:t>WWW.DMA.DK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CBA4FF-8AD3-4F81-BCD8-945D3E9875EE}"/>
              </a:ext>
            </a:extLst>
          </p:cNvPr>
          <p:cNvGrpSpPr/>
          <p:nvPr/>
        </p:nvGrpSpPr>
        <p:grpSpPr>
          <a:xfrm>
            <a:off x="9257734" y="6263805"/>
            <a:ext cx="1324289" cy="175830"/>
            <a:chOff x="9257734" y="6263805"/>
            <a:chExt cx="1324289" cy="17583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9AF8CC8-F9A1-4FE2-9E20-2C23EB38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7734" y="6278407"/>
              <a:ext cx="177146" cy="143997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>
                <a:latin typeface="+mj-lt"/>
              </a:endParaRPr>
            </a:p>
          </p:txBody>
        </p:sp>
        <p:sp>
          <p:nvSpPr>
            <p:cNvPr id="7" name="Subtitle 1">
              <a:extLst>
                <a:ext uri="{FF2B5EF4-FFF2-40B4-BE49-F238E27FC236}">
                  <a16:creationId xmlns:a16="http://schemas.microsoft.com/office/drawing/2014/main" id="{D0B9DCD9-21E3-499E-9862-84C7F5B3C1DF}"/>
                </a:ext>
              </a:extLst>
            </p:cNvPr>
            <p:cNvSpPr txBox="1">
              <a:spLocks/>
            </p:cNvSpPr>
            <p:nvPr/>
          </p:nvSpPr>
          <p:spPr>
            <a:xfrm>
              <a:off x="9531909" y="6263805"/>
              <a:ext cx="1050114" cy="17583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800" dirty="0">
                  <a:solidFill>
                    <a:schemeClr val="accent1"/>
                  </a:solidFill>
                  <a:latin typeface="+mj-lt"/>
                </a:rPr>
                <a:t>@DMA_SFS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B2CE0A-3C46-4859-BC4D-28DFA915FF9E}"/>
              </a:ext>
            </a:extLst>
          </p:cNvPr>
          <p:cNvGrpSpPr/>
          <p:nvPr/>
        </p:nvGrpSpPr>
        <p:grpSpPr>
          <a:xfrm>
            <a:off x="9249642" y="5984595"/>
            <a:ext cx="2397784" cy="193340"/>
            <a:chOff x="9249642" y="5984595"/>
            <a:chExt cx="2397784" cy="193340"/>
          </a:xfrm>
        </p:grpSpPr>
        <p:sp>
          <p:nvSpPr>
            <p:cNvPr id="4" name="Subtitle 1">
              <a:extLst>
                <a:ext uri="{FF2B5EF4-FFF2-40B4-BE49-F238E27FC236}">
                  <a16:creationId xmlns:a16="http://schemas.microsoft.com/office/drawing/2014/main" id="{A37A97A1-60FC-49D9-9062-9B54A84322BA}"/>
                </a:ext>
              </a:extLst>
            </p:cNvPr>
            <p:cNvSpPr txBox="1">
              <a:spLocks/>
            </p:cNvSpPr>
            <p:nvPr/>
          </p:nvSpPr>
          <p:spPr>
            <a:xfrm>
              <a:off x="9531909" y="6002105"/>
              <a:ext cx="2115517" cy="17583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800" dirty="0">
                  <a:solidFill>
                    <a:schemeClr val="accent1"/>
                  </a:solidFill>
                  <a:latin typeface="+mj-lt"/>
                </a:rPr>
                <a:t>DANISH MARITIME AUTHORITY</a:t>
              </a:r>
            </a:p>
          </p:txBody>
        </p:sp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C26187EF-4520-4AA9-9CFD-44894B07D9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9642" y="5984595"/>
              <a:ext cx="189369" cy="189369"/>
              <a:chOff x="-2573" y="722"/>
              <a:chExt cx="1210" cy="1210"/>
            </a:xfrm>
          </p:grpSpPr>
          <p:sp>
            <p:nvSpPr>
              <p:cNvPr id="23" name="AutoShape 7">
                <a:extLst>
                  <a:ext uri="{FF2B5EF4-FFF2-40B4-BE49-F238E27FC236}">
                    <a16:creationId xmlns:a16="http://schemas.microsoft.com/office/drawing/2014/main" id="{2AE66F0C-DF96-4434-9318-9B37F1FDBFC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2573" y="722"/>
                <a:ext cx="1210" cy="1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800">
                  <a:latin typeface="+mj-lt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04912F36-270B-4D4B-964F-C30AA1224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575" y="722"/>
                <a:ext cx="1210" cy="1210"/>
              </a:xfrm>
              <a:custGeom>
                <a:avLst/>
                <a:gdLst>
                  <a:gd name="T0" fmla="*/ 533 w 576"/>
                  <a:gd name="T1" fmla="*/ 0 h 576"/>
                  <a:gd name="T2" fmla="*/ 43 w 576"/>
                  <a:gd name="T3" fmla="*/ 0 h 576"/>
                  <a:gd name="T4" fmla="*/ 0 w 576"/>
                  <a:gd name="T5" fmla="*/ 42 h 576"/>
                  <a:gd name="T6" fmla="*/ 0 w 576"/>
                  <a:gd name="T7" fmla="*/ 534 h 576"/>
                  <a:gd name="T8" fmla="*/ 43 w 576"/>
                  <a:gd name="T9" fmla="*/ 576 h 576"/>
                  <a:gd name="T10" fmla="*/ 533 w 576"/>
                  <a:gd name="T11" fmla="*/ 576 h 576"/>
                  <a:gd name="T12" fmla="*/ 576 w 576"/>
                  <a:gd name="T13" fmla="*/ 534 h 576"/>
                  <a:gd name="T14" fmla="*/ 576 w 576"/>
                  <a:gd name="T15" fmla="*/ 42 h 576"/>
                  <a:gd name="T16" fmla="*/ 533 w 576"/>
                  <a:gd name="T1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576">
                    <a:moveTo>
                      <a:pt x="533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2"/>
                    </a:cubicBezTo>
                    <a:cubicBezTo>
                      <a:pt x="0" y="534"/>
                      <a:pt x="0" y="534"/>
                      <a:pt x="0" y="534"/>
                    </a:cubicBezTo>
                    <a:cubicBezTo>
                      <a:pt x="0" y="557"/>
                      <a:pt x="19" y="576"/>
                      <a:pt x="43" y="576"/>
                    </a:cubicBezTo>
                    <a:cubicBezTo>
                      <a:pt x="533" y="576"/>
                      <a:pt x="533" y="576"/>
                      <a:pt x="533" y="576"/>
                    </a:cubicBezTo>
                    <a:cubicBezTo>
                      <a:pt x="557" y="576"/>
                      <a:pt x="576" y="557"/>
                      <a:pt x="576" y="534"/>
                    </a:cubicBezTo>
                    <a:cubicBezTo>
                      <a:pt x="576" y="42"/>
                      <a:pt x="576" y="42"/>
                      <a:pt x="576" y="42"/>
                    </a:cubicBezTo>
                    <a:cubicBezTo>
                      <a:pt x="576" y="19"/>
                      <a:pt x="557" y="0"/>
                      <a:pt x="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800">
                  <a:latin typeface="+mj-lt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ABC37ADD-BC33-4432-A5B6-DB1727CE9F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09" y="888"/>
                <a:ext cx="208" cy="865"/>
              </a:xfrm>
              <a:custGeom>
                <a:avLst/>
                <a:gdLst>
                  <a:gd name="T0" fmla="*/ 7 w 99"/>
                  <a:gd name="T1" fmla="*/ 137 h 412"/>
                  <a:gd name="T2" fmla="*/ 92 w 99"/>
                  <a:gd name="T3" fmla="*/ 137 h 412"/>
                  <a:gd name="T4" fmla="*/ 92 w 99"/>
                  <a:gd name="T5" fmla="*/ 412 h 412"/>
                  <a:gd name="T6" fmla="*/ 7 w 99"/>
                  <a:gd name="T7" fmla="*/ 412 h 412"/>
                  <a:gd name="T8" fmla="*/ 7 w 99"/>
                  <a:gd name="T9" fmla="*/ 137 h 412"/>
                  <a:gd name="T10" fmla="*/ 49 w 99"/>
                  <a:gd name="T11" fmla="*/ 0 h 412"/>
                  <a:gd name="T12" fmla="*/ 99 w 99"/>
                  <a:gd name="T13" fmla="*/ 50 h 412"/>
                  <a:gd name="T14" fmla="*/ 49 w 99"/>
                  <a:gd name="T15" fmla="*/ 99 h 412"/>
                  <a:gd name="T16" fmla="*/ 0 w 99"/>
                  <a:gd name="T17" fmla="*/ 50 h 412"/>
                  <a:gd name="T18" fmla="*/ 49 w 99"/>
                  <a:gd name="T19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412">
                    <a:moveTo>
                      <a:pt x="7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2" y="412"/>
                      <a:pt x="92" y="412"/>
                      <a:pt x="92" y="412"/>
                    </a:cubicBezTo>
                    <a:cubicBezTo>
                      <a:pt x="7" y="412"/>
                      <a:pt x="7" y="412"/>
                      <a:pt x="7" y="412"/>
                    </a:cubicBezTo>
                    <a:lnTo>
                      <a:pt x="7" y="137"/>
                    </a:lnTo>
                    <a:close/>
                    <a:moveTo>
                      <a:pt x="49" y="0"/>
                    </a:moveTo>
                    <a:cubicBezTo>
                      <a:pt x="77" y="0"/>
                      <a:pt x="99" y="22"/>
                      <a:pt x="99" y="50"/>
                    </a:cubicBezTo>
                    <a:cubicBezTo>
                      <a:pt x="99" y="77"/>
                      <a:pt x="77" y="99"/>
                      <a:pt x="49" y="99"/>
                    </a:cubicBezTo>
                    <a:cubicBezTo>
                      <a:pt x="22" y="99"/>
                      <a:pt x="0" y="77"/>
                      <a:pt x="0" y="50"/>
                    </a:cubicBezTo>
                    <a:cubicBezTo>
                      <a:pt x="0" y="22"/>
                      <a:pt x="22" y="0"/>
                      <a:pt x="4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800">
                  <a:latin typeface="+mj-lt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314AFA45-7AD8-4C13-9584-91C9E2F3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03" y="1161"/>
                <a:ext cx="559" cy="592"/>
              </a:xfrm>
              <a:custGeom>
                <a:avLst/>
                <a:gdLst>
                  <a:gd name="T0" fmla="*/ 0 w 266"/>
                  <a:gd name="T1" fmla="*/ 7 h 282"/>
                  <a:gd name="T2" fmla="*/ 82 w 266"/>
                  <a:gd name="T3" fmla="*/ 7 h 282"/>
                  <a:gd name="T4" fmla="*/ 82 w 266"/>
                  <a:gd name="T5" fmla="*/ 45 h 282"/>
                  <a:gd name="T6" fmla="*/ 83 w 266"/>
                  <a:gd name="T7" fmla="*/ 45 h 282"/>
                  <a:gd name="T8" fmla="*/ 163 w 266"/>
                  <a:gd name="T9" fmla="*/ 0 h 282"/>
                  <a:gd name="T10" fmla="*/ 266 w 266"/>
                  <a:gd name="T11" fmla="*/ 131 h 282"/>
                  <a:gd name="T12" fmla="*/ 266 w 266"/>
                  <a:gd name="T13" fmla="*/ 282 h 282"/>
                  <a:gd name="T14" fmla="*/ 181 w 266"/>
                  <a:gd name="T15" fmla="*/ 282 h 282"/>
                  <a:gd name="T16" fmla="*/ 181 w 266"/>
                  <a:gd name="T17" fmla="*/ 148 h 282"/>
                  <a:gd name="T18" fmla="*/ 136 w 266"/>
                  <a:gd name="T19" fmla="*/ 75 h 282"/>
                  <a:gd name="T20" fmla="*/ 85 w 266"/>
                  <a:gd name="T21" fmla="*/ 146 h 282"/>
                  <a:gd name="T22" fmla="*/ 85 w 266"/>
                  <a:gd name="T23" fmla="*/ 282 h 282"/>
                  <a:gd name="T24" fmla="*/ 0 w 266"/>
                  <a:gd name="T25" fmla="*/ 282 h 282"/>
                  <a:gd name="T26" fmla="*/ 0 w 266"/>
                  <a:gd name="T27" fmla="*/ 7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6" h="282">
                    <a:moveTo>
                      <a:pt x="0" y="7"/>
                    </a:moveTo>
                    <a:cubicBezTo>
                      <a:pt x="82" y="7"/>
                      <a:pt x="82" y="7"/>
                      <a:pt x="82" y="7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94" y="23"/>
                      <a:pt x="122" y="0"/>
                      <a:pt x="163" y="0"/>
                    </a:cubicBezTo>
                    <a:cubicBezTo>
                      <a:pt x="250" y="0"/>
                      <a:pt x="266" y="57"/>
                      <a:pt x="266" y="131"/>
                    </a:cubicBezTo>
                    <a:cubicBezTo>
                      <a:pt x="266" y="282"/>
                      <a:pt x="266" y="282"/>
                      <a:pt x="266" y="282"/>
                    </a:cubicBezTo>
                    <a:cubicBezTo>
                      <a:pt x="181" y="282"/>
                      <a:pt x="181" y="282"/>
                      <a:pt x="181" y="282"/>
                    </a:cubicBezTo>
                    <a:cubicBezTo>
                      <a:pt x="181" y="148"/>
                      <a:pt x="181" y="148"/>
                      <a:pt x="181" y="148"/>
                    </a:cubicBezTo>
                    <a:cubicBezTo>
                      <a:pt x="181" y="116"/>
                      <a:pt x="180" y="75"/>
                      <a:pt x="136" y="75"/>
                    </a:cubicBezTo>
                    <a:cubicBezTo>
                      <a:pt x="92" y="75"/>
                      <a:pt x="85" y="110"/>
                      <a:pt x="85" y="146"/>
                    </a:cubicBezTo>
                    <a:cubicBezTo>
                      <a:pt x="85" y="282"/>
                      <a:pt x="85" y="282"/>
                      <a:pt x="85" y="282"/>
                    </a:cubicBezTo>
                    <a:cubicBezTo>
                      <a:pt x="0" y="282"/>
                      <a:pt x="0" y="282"/>
                      <a:pt x="0" y="282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80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78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456D-75EC-4FFF-B465-0B321FA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Logos PNG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BD7F4-B59D-4363-913B-A12AD37EE4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For </a:t>
            </a:r>
            <a:r>
              <a:rPr lang="da-DK" dirty="0" err="1"/>
              <a:t>Copy</a:t>
            </a:r>
            <a:r>
              <a:rPr lang="da-DK" dirty="0"/>
              <a:t>/</a:t>
            </a:r>
            <a:r>
              <a:rPr lang="da-DK" dirty="0" err="1"/>
              <a:t>Paste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DF624-4E6A-4B18-A1F2-F3B247346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745997"/>
            <a:ext cx="3683000" cy="8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4298F-4829-4782-BB3D-018E0591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896" y="4211725"/>
            <a:ext cx="2600792" cy="8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641125"/>
            <a:ext cx="10399713" cy="1307472"/>
          </a:xfrm>
        </p:spPr>
        <p:txBody>
          <a:bodyPr/>
          <a:lstStyle/>
          <a:p>
            <a:pPr algn="ctr"/>
            <a:r>
              <a:rPr lang="en-US" dirty="0" smtClean="0"/>
              <a:t>IS Cyber security </a:t>
            </a:r>
            <a:r>
              <a:rPr lang="en-US" dirty="0" smtClean="0"/>
              <a:t>a top-three safety concern?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929883"/>
            <a:ext cx="10399713" cy="1307472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Do </a:t>
            </a:r>
            <a:r>
              <a:rPr lang="da-DK" dirty="0" err="1" smtClean="0"/>
              <a:t>you</a:t>
            </a:r>
            <a:r>
              <a:rPr lang="da-DK" dirty="0" smtClean="0"/>
              <a:t> have the right </a:t>
            </a:r>
            <a:r>
              <a:rPr lang="en-US" dirty="0" smtClean="0"/>
              <a:t>measures</a:t>
            </a:r>
            <a:r>
              <a:rPr lang="da-DK" dirty="0" smtClean="0"/>
              <a:t> to </a:t>
            </a:r>
            <a:r>
              <a:rPr lang="da-DK" dirty="0" err="1" smtClean="0"/>
              <a:t>mitigate</a:t>
            </a:r>
            <a:r>
              <a:rPr lang="da-DK" dirty="0" smtClean="0"/>
              <a:t> the </a:t>
            </a:r>
            <a:r>
              <a:rPr lang="da-DK" dirty="0" err="1" smtClean="0"/>
              <a:t>risks</a:t>
            </a:r>
            <a:r>
              <a:rPr lang="da-DK" dirty="0" smtClean="0"/>
              <a:t>?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42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Afspilningsliste uden navn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83605" y="120064"/>
            <a:ext cx="8005346" cy="60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326" y="2929883"/>
            <a:ext cx="11044990" cy="1307472"/>
          </a:xfrm>
        </p:spPr>
        <p:txBody>
          <a:bodyPr>
            <a:normAutofit/>
          </a:bodyPr>
          <a:lstStyle/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happen</a:t>
            </a:r>
            <a:r>
              <a:rPr lang="da-DK" dirty="0" smtClean="0"/>
              <a:t> with a </a:t>
            </a:r>
            <a:r>
              <a:rPr lang="da-DK" dirty="0" err="1" smtClean="0"/>
              <a:t>vessel</a:t>
            </a:r>
            <a:r>
              <a:rPr lang="da-DK" dirty="0" smtClean="0"/>
              <a:t>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5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Governments strategy on cyber security </a:t>
            </a:r>
            <a:endParaRPr lang="en-US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3" y="1903229"/>
            <a:ext cx="11043428" cy="5424653"/>
          </a:xfrm>
        </p:spPr>
      </p:pic>
      <p:sp>
        <p:nvSpPr>
          <p:cNvPr id="5" name="Tekstfelt 4"/>
          <p:cNvSpPr txBox="1"/>
          <p:nvPr/>
        </p:nvSpPr>
        <p:spPr>
          <a:xfrm>
            <a:off x="9759142" y="6494369"/>
            <a:ext cx="31089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 smtClean="0">
                <a:solidFill>
                  <a:schemeClr val="bg1"/>
                </a:solidFill>
              </a:rPr>
              <a:t>Source: flickr.com/</a:t>
            </a:r>
            <a:r>
              <a:rPr lang="da-DK" sz="1050" dirty="0" err="1" smtClean="0">
                <a:solidFill>
                  <a:schemeClr val="bg1"/>
                </a:solidFill>
              </a:rPr>
              <a:t>venstredk</a:t>
            </a:r>
            <a:endParaRPr lang="da-DK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Critical </a:t>
            </a:r>
            <a:r>
              <a:rPr lang="da-DK" dirty="0" err="1" smtClean="0"/>
              <a:t>sectors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7" y="1249493"/>
            <a:ext cx="3201514" cy="2133787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41" y="1249494"/>
            <a:ext cx="2342161" cy="350073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0" y="3798917"/>
            <a:ext cx="3347208" cy="223175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98" y="770325"/>
            <a:ext cx="2963692" cy="196291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31" y="4351714"/>
            <a:ext cx="3576744" cy="238449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65" y="2896986"/>
            <a:ext cx="4373294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684089" y="2126511"/>
            <a:ext cx="5553824" cy="3311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</a:t>
            </a:r>
            <a:r>
              <a:rPr lang="en-US" sz="3200" dirty="0" smtClean="0"/>
              <a:t>objective </a:t>
            </a:r>
            <a:r>
              <a:rPr lang="en-US" sz="3200" dirty="0"/>
              <a:t>is to ensure that safety in Danish waters and on board Danish ships is not compromised by cyber attacks.</a:t>
            </a:r>
            <a:endParaRPr lang="da-DK" sz="32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3705" t="14210" r="34517" b="6491"/>
          <a:stretch/>
        </p:blipFill>
        <p:spPr>
          <a:xfrm rot="21171293">
            <a:off x="818147" y="397041"/>
            <a:ext cx="4491292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5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Initiatives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Danish Maritime Cyber Security Unit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Gateway to Centre for Cyber Security CFCS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Secondment</a:t>
            </a:r>
            <a:r>
              <a:rPr lang="en-US" dirty="0"/>
              <a:t> of DMA employee at the CFCS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Implementation of EU and International law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Recommendations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Awareness campaigns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Standards for Cyber Security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Emergency response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Maritime Cyber and Information Security Forum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80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øfartsstyrelsen">
  <a:themeElements>
    <a:clrScheme name="Soefartsstyrelsen 2019">
      <a:dk1>
        <a:srgbClr val="323232"/>
      </a:dk1>
      <a:lt1>
        <a:srgbClr val="FFFFFF"/>
      </a:lt1>
      <a:dk2>
        <a:srgbClr val="233C65"/>
      </a:dk2>
      <a:lt2>
        <a:srgbClr val="E7E6E6"/>
      </a:lt2>
      <a:accent1>
        <a:srgbClr val="233B65"/>
      </a:accent1>
      <a:accent2>
        <a:srgbClr val="990000"/>
      </a:accent2>
      <a:accent3>
        <a:srgbClr val="FAB30C"/>
      </a:accent3>
      <a:accent4>
        <a:srgbClr val="88CCEE"/>
      </a:accent4>
      <a:accent5>
        <a:srgbClr val="117733"/>
      </a:accent5>
      <a:accent6>
        <a:srgbClr val="CC6677"/>
      </a:accent6>
      <a:hlink>
        <a:srgbClr val="233B65"/>
      </a:hlink>
      <a:folHlink>
        <a:srgbClr val="233B65"/>
      </a:folHlink>
    </a:clrScheme>
    <a:fontScheme name="D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phic Elements" id="{719019D2-A701-4631-916A-0AEECD5CF8A7}" vid="{B9870850-911D-41B4-96F2-C9102578D7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16A684F50F9644ADA7186C7FA154E4" ma:contentTypeVersion="10" ma:contentTypeDescription="Create a new document." ma:contentTypeScope="" ma:versionID="cc57d18187ecb1871b96a5db83a1d82f">
  <xsd:schema xmlns:xsd="http://www.w3.org/2001/XMLSchema" xmlns:xs="http://www.w3.org/2001/XMLSchema" xmlns:p="http://schemas.microsoft.com/office/2006/metadata/properties" xmlns:ns2="adc6f7d2-2fd4-4c58-add3-50ea831b733c" xmlns:ns3="fe0e463f-46c1-4b5a-aeae-2e65b5901510" targetNamespace="http://schemas.microsoft.com/office/2006/metadata/properties" ma:root="true" ma:fieldsID="12f7fadcf5bd79961bd936c55ac87730" ns2:_="" ns3:_="">
    <xsd:import namespace="adc6f7d2-2fd4-4c58-add3-50ea831b733c"/>
    <xsd:import namespace="fe0e463f-46c1-4b5a-aeae-2e65b59015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6f7d2-2fd4-4c58-add3-50ea831b73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e463f-46c1-4b5a-aeae-2e65b59015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627D2D-0FC5-4705-9460-21A594B3225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fe0e463f-46c1-4b5a-aeae-2e65b5901510"/>
    <ds:schemaRef ds:uri="adc6f7d2-2fd4-4c58-add3-50ea831b733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7EB04D-1B11-4D2D-B9B1-F0A2A9B8DF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2F5E7B-DD18-4514-B4A8-F64495882C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c6f7d2-2fd4-4c58-add3-50ea831b733c"/>
    <ds:schemaRef ds:uri="fe0e463f-46c1-4b5a-aeae-2e65b59015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Graphic Elements</Template>
  <TotalTime>995</TotalTime>
  <Words>136</Words>
  <Application>Microsoft Office PowerPoint</Application>
  <PresentationFormat>Widescreen</PresentationFormat>
  <Paragraphs>30</Paragraphs>
  <Slides>13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Søfartsstyrelsen</vt:lpstr>
      <vt:lpstr>Danish Strategy and Initiatives on Maritime Cyber Security</vt:lpstr>
      <vt:lpstr>IS Cyber security a top-three safety concern?</vt:lpstr>
      <vt:lpstr>Do you have the right measures to mitigate the risks? </vt:lpstr>
      <vt:lpstr>PowerPoint-præsentation</vt:lpstr>
      <vt:lpstr>Could this happen with a vessel?</vt:lpstr>
      <vt:lpstr>Governments strategy on cyber security </vt:lpstr>
      <vt:lpstr>Critical sectors</vt:lpstr>
      <vt:lpstr>PowerPoint-præsentation</vt:lpstr>
      <vt:lpstr>Initiatives</vt:lpstr>
      <vt:lpstr>PowerPoint-præsentation</vt:lpstr>
      <vt:lpstr>Four actor groups</vt:lpstr>
      <vt:lpstr>PowerPoint-præsentation</vt:lpstr>
      <vt:lpstr>Logos PNG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Danish Strategy and Initiatives on Maritime Cyber Security</dc:title>
  <dc:creator>Bjørn Borbye Pedersen</dc:creator>
  <cp:lastModifiedBy>Bjørn Borbye Pedersen</cp:lastModifiedBy>
  <cp:revision>19</cp:revision>
  <dcterms:created xsi:type="dcterms:W3CDTF">2019-02-04T10:07:23Z</dcterms:created>
  <dcterms:modified xsi:type="dcterms:W3CDTF">2019-02-07T19:04:30Z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0x010100DE16A684F50F9644ADA7186C7FA154E4</vt:lpwstr>
  </property>
</Properties>
</file>