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77" r:id="rId5"/>
    <p:sldId id="405" r:id="rId6"/>
    <p:sldId id="406" r:id="rId7"/>
    <p:sldId id="399" r:id="rId8"/>
    <p:sldId id="408" r:id="rId9"/>
    <p:sldId id="390" r:id="rId10"/>
    <p:sldId id="414" r:id="rId11"/>
    <p:sldId id="411" r:id="rId12"/>
    <p:sldId id="413" r:id="rId13"/>
    <p:sldId id="404" r:id="rId14"/>
    <p:sldId id="412" r:id="rId15"/>
  </p:sldIdLst>
  <p:sldSz cx="12192000" cy="6858000"/>
  <p:notesSz cx="6808788" cy="9940925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7E32"/>
    <a:srgbClr val="FFB7B7"/>
    <a:srgbClr val="FFAFAF"/>
    <a:srgbClr val="FFD9D9"/>
    <a:srgbClr val="FED4BA"/>
    <a:srgbClr val="FF9B9B"/>
    <a:srgbClr val="FF320A"/>
    <a:srgbClr val="FA7D32"/>
    <a:srgbClr val="FDC29D"/>
    <a:srgbClr val="FEC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6EC5F1-DE9F-9041-A693-7797E9D377B5}" v="67" dt="2020-09-29T10:48:25.7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34"/>
    <p:restoredTop sz="94663"/>
  </p:normalViewPr>
  <p:slideViewPr>
    <p:cSldViewPr snapToGrid="0">
      <p:cViewPr varScale="1">
        <p:scale>
          <a:sx n="112" d="100"/>
          <a:sy n="112" d="100"/>
        </p:scale>
        <p:origin x="672" y="-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rs Moltsen" userId="9d969857-7600-4621-91fa-322e58386ae2" providerId="ADAL" clId="{EB527635-2EA8-407B-A6A5-1A4595406879}"/>
    <pc:docChg chg="undo redo custSel addSld delSld modSld sldOrd">
      <pc:chgData name="Lars Moltsen" userId="9d969857-7600-4621-91fa-322e58386ae2" providerId="ADAL" clId="{EB527635-2EA8-407B-A6A5-1A4595406879}" dt="2020-09-28T09:31:17.808" v="3688" actId="692"/>
      <pc:docMkLst>
        <pc:docMk/>
      </pc:docMkLst>
      <pc:sldChg chg="del">
        <pc:chgData name="Lars Moltsen" userId="9d969857-7600-4621-91fa-322e58386ae2" providerId="ADAL" clId="{EB527635-2EA8-407B-A6A5-1A4595406879}" dt="2020-09-24T06:58:20.047" v="1434" actId="47"/>
        <pc:sldMkLst>
          <pc:docMk/>
          <pc:sldMk cId="64192689" sldId="366"/>
        </pc:sldMkLst>
      </pc:sldChg>
      <pc:sldChg chg="delSp modSp mod">
        <pc:chgData name="Lars Moltsen" userId="9d969857-7600-4621-91fa-322e58386ae2" providerId="ADAL" clId="{EB527635-2EA8-407B-A6A5-1A4595406879}" dt="2020-09-24T09:38:25.685" v="3109" actId="1035"/>
        <pc:sldMkLst>
          <pc:docMk/>
          <pc:sldMk cId="2380109168" sldId="377"/>
        </pc:sldMkLst>
        <pc:spChg chg="mod">
          <ac:chgData name="Lars Moltsen" userId="9d969857-7600-4621-91fa-322e58386ae2" providerId="ADAL" clId="{EB527635-2EA8-407B-A6A5-1A4595406879}" dt="2020-09-24T09:38:25.685" v="3109" actId="1035"/>
          <ac:spMkLst>
            <pc:docMk/>
            <pc:sldMk cId="2380109168" sldId="377"/>
            <ac:spMk id="13" creationId="{9C9E995A-1C0B-451B-B635-AB714630F8AE}"/>
          </ac:spMkLst>
        </pc:spChg>
        <pc:spChg chg="del">
          <ac:chgData name="Lars Moltsen" userId="9d969857-7600-4621-91fa-322e58386ae2" providerId="ADAL" clId="{EB527635-2EA8-407B-A6A5-1A4595406879}" dt="2020-09-24T08:49:44.890" v="2109" actId="478"/>
          <ac:spMkLst>
            <pc:docMk/>
            <pc:sldMk cId="2380109168" sldId="377"/>
            <ac:spMk id="19" creationId="{C2882897-104B-4966-B794-112DAB7A978C}"/>
          </ac:spMkLst>
        </pc:spChg>
        <pc:spChg chg="mod">
          <ac:chgData name="Lars Moltsen" userId="9d969857-7600-4621-91fa-322e58386ae2" providerId="ADAL" clId="{EB527635-2EA8-407B-A6A5-1A4595406879}" dt="2020-09-24T08:49:40.145" v="2108" actId="1076"/>
          <ac:spMkLst>
            <pc:docMk/>
            <pc:sldMk cId="2380109168" sldId="377"/>
            <ac:spMk id="24" creationId="{4144E1B8-A6BE-4732-9C7B-E3B6B907F9D0}"/>
          </ac:spMkLst>
        </pc:spChg>
        <pc:spChg chg="mod">
          <ac:chgData name="Lars Moltsen" userId="9d969857-7600-4621-91fa-322e58386ae2" providerId="ADAL" clId="{EB527635-2EA8-407B-A6A5-1A4595406879}" dt="2020-09-24T09:38:25.685" v="3109" actId="1035"/>
          <ac:spMkLst>
            <pc:docMk/>
            <pc:sldMk cId="2380109168" sldId="377"/>
            <ac:spMk id="25" creationId="{2F12BFA8-458D-4220-8CE7-79E2F7A5C106}"/>
          </ac:spMkLst>
        </pc:spChg>
        <pc:picChg chg="mod">
          <ac:chgData name="Lars Moltsen" userId="9d969857-7600-4621-91fa-322e58386ae2" providerId="ADAL" clId="{EB527635-2EA8-407B-A6A5-1A4595406879}" dt="2020-09-24T08:50:15.774" v="2138" actId="1076"/>
          <ac:picMkLst>
            <pc:docMk/>
            <pc:sldMk cId="2380109168" sldId="377"/>
            <ac:picMk id="23" creationId="{FF420C48-55CF-4382-B493-D77587B749A9}"/>
          </ac:picMkLst>
        </pc:picChg>
        <pc:cxnChg chg="mod">
          <ac:chgData name="Lars Moltsen" userId="9d969857-7600-4621-91fa-322e58386ae2" providerId="ADAL" clId="{EB527635-2EA8-407B-A6A5-1A4595406879}" dt="2020-09-24T09:38:25.685" v="3109" actId="1035"/>
          <ac:cxnSpMkLst>
            <pc:docMk/>
            <pc:sldMk cId="2380109168" sldId="377"/>
            <ac:cxnSpMk id="6" creationId="{3321EB56-EBFB-4E73-8374-7DE660E7B103}"/>
          </ac:cxnSpMkLst>
        </pc:cxnChg>
      </pc:sldChg>
      <pc:sldChg chg="del">
        <pc:chgData name="Lars Moltsen" userId="9d969857-7600-4621-91fa-322e58386ae2" providerId="ADAL" clId="{EB527635-2EA8-407B-A6A5-1A4595406879}" dt="2020-09-24T06:44:06.062" v="836" actId="47"/>
        <pc:sldMkLst>
          <pc:docMk/>
          <pc:sldMk cId="2661530293" sldId="379"/>
        </pc:sldMkLst>
      </pc:sldChg>
      <pc:sldChg chg="addSp delSp modSp mod ord">
        <pc:chgData name="Lars Moltsen" userId="9d969857-7600-4621-91fa-322e58386ae2" providerId="ADAL" clId="{EB527635-2EA8-407B-A6A5-1A4595406879}" dt="2020-09-25T12:08:27.413" v="3295" actId="404"/>
        <pc:sldMkLst>
          <pc:docMk/>
          <pc:sldMk cId="2208000502" sldId="390"/>
        </pc:sldMkLst>
        <pc:spChg chg="mod">
          <ac:chgData name="Lars Moltsen" userId="9d969857-7600-4621-91fa-322e58386ae2" providerId="ADAL" clId="{EB527635-2EA8-407B-A6A5-1A4595406879}" dt="2020-09-25T12:08:27.413" v="3295" actId="404"/>
          <ac:spMkLst>
            <pc:docMk/>
            <pc:sldMk cId="2208000502" sldId="390"/>
            <ac:spMk id="2" creationId="{930AEAB2-1FB2-45E6-ADFC-5AB0869E2DA1}"/>
          </ac:spMkLst>
        </pc:spChg>
        <pc:spChg chg="mod">
          <ac:chgData name="Lars Moltsen" userId="9d969857-7600-4621-91fa-322e58386ae2" providerId="ADAL" clId="{EB527635-2EA8-407B-A6A5-1A4595406879}" dt="2020-09-24T05:47:52.211" v="491" actId="15"/>
          <ac:spMkLst>
            <pc:docMk/>
            <pc:sldMk cId="2208000502" sldId="390"/>
            <ac:spMk id="3" creationId="{741286ED-C560-4067-BD29-B293DF7A64AA}"/>
          </ac:spMkLst>
        </pc:spChg>
        <pc:spChg chg="mod">
          <ac:chgData name="Lars Moltsen" userId="9d969857-7600-4621-91fa-322e58386ae2" providerId="ADAL" clId="{EB527635-2EA8-407B-A6A5-1A4595406879}" dt="2020-09-24T05:31:36.009" v="83"/>
          <ac:spMkLst>
            <pc:docMk/>
            <pc:sldMk cId="2208000502" sldId="390"/>
            <ac:spMk id="17" creationId="{3BFB8109-AD61-48E6-BFC3-B928B0FC7476}"/>
          </ac:spMkLst>
        </pc:spChg>
        <pc:spChg chg="add del mod">
          <ac:chgData name="Lars Moltsen" userId="9d969857-7600-4621-91fa-322e58386ae2" providerId="ADAL" clId="{EB527635-2EA8-407B-A6A5-1A4595406879}" dt="2020-09-24T05:31:37.931" v="84"/>
          <ac:spMkLst>
            <pc:docMk/>
            <pc:sldMk cId="2208000502" sldId="390"/>
            <ac:spMk id="18" creationId="{255DB2F2-0D87-4971-9C91-CA70C989CB30}"/>
          </ac:spMkLst>
        </pc:spChg>
        <pc:spChg chg="add del mod">
          <ac:chgData name="Lars Moltsen" userId="9d969857-7600-4621-91fa-322e58386ae2" providerId="ADAL" clId="{EB527635-2EA8-407B-A6A5-1A4595406879}" dt="2020-09-24T05:31:37.931" v="84"/>
          <ac:spMkLst>
            <pc:docMk/>
            <pc:sldMk cId="2208000502" sldId="390"/>
            <ac:spMk id="19" creationId="{2FEB5333-544D-4F51-B0BA-DF9D7414B10F}"/>
          </ac:spMkLst>
        </pc:spChg>
        <pc:spChg chg="add del mod">
          <ac:chgData name="Lars Moltsen" userId="9d969857-7600-4621-91fa-322e58386ae2" providerId="ADAL" clId="{EB527635-2EA8-407B-A6A5-1A4595406879}" dt="2020-09-24T05:31:37.931" v="84"/>
          <ac:spMkLst>
            <pc:docMk/>
            <pc:sldMk cId="2208000502" sldId="390"/>
            <ac:spMk id="21" creationId="{E2E76A70-5B6A-4060-B000-7BAF5E7C7210}"/>
          </ac:spMkLst>
        </pc:spChg>
        <pc:spChg chg="add del mod">
          <ac:chgData name="Lars Moltsen" userId="9d969857-7600-4621-91fa-322e58386ae2" providerId="ADAL" clId="{EB527635-2EA8-407B-A6A5-1A4595406879}" dt="2020-09-24T05:31:37.931" v="84"/>
          <ac:spMkLst>
            <pc:docMk/>
            <pc:sldMk cId="2208000502" sldId="390"/>
            <ac:spMk id="22" creationId="{BD8A2A69-D0B8-40CE-817A-0608C7DAEE1C}"/>
          </ac:spMkLst>
        </pc:spChg>
        <pc:spChg chg="add del mod">
          <ac:chgData name="Lars Moltsen" userId="9d969857-7600-4621-91fa-322e58386ae2" providerId="ADAL" clId="{EB527635-2EA8-407B-A6A5-1A4595406879}" dt="2020-09-24T05:31:37.931" v="84"/>
          <ac:spMkLst>
            <pc:docMk/>
            <pc:sldMk cId="2208000502" sldId="390"/>
            <ac:spMk id="32" creationId="{4FFD01E5-26A0-4BFD-980F-706F80739143}"/>
          </ac:spMkLst>
        </pc:spChg>
        <pc:spChg chg="add del mod">
          <ac:chgData name="Lars Moltsen" userId="9d969857-7600-4621-91fa-322e58386ae2" providerId="ADAL" clId="{EB527635-2EA8-407B-A6A5-1A4595406879}" dt="2020-09-24T05:31:37.931" v="84"/>
          <ac:spMkLst>
            <pc:docMk/>
            <pc:sldMk cId="2208000502" sldId="390"/>
            <ac:spMk id="36" creationId="{E2974C1B-1906-40AD-B1A4-E095E1AF0E7F}"/>
          </ac:spMkLst>
        </pc:spChg>
        <pc:spChg chg="add del mod">
          <ac:chgData name="Lars Moltsen" userId="9d969857-7600-4621-91fa-322e58386ae2" providerId="ADAL" clId="{EB527635-2EA8-407B-A6A5-1A4595406879}" dt="2020-09-24T05:31:37.931" v="84"/>
          <ac:spMkLst>
            <pc:docMk/>
            <pc:sldMk cId="2208000502" sldId="390"/>
            <ac:spMk id="39" creationId="{942A2E9F-39F5-4BE7-B98E-AD5E86B51029}"/>
          </ac:spMkLst>
        </pc:spChg>
        <pc:spChg chg="add del mod">
          <ac:chgData name="Lars Moltsen" userId="9d969857-7600-4621-91fa-322e58386ae2" providerId="ADAL" clId="{EB527635-2EA8-407B-A6A5-1A4595406879}" dt="2020-09-24T05:31:37.931" v="84"/>
          <ac:spMkLst>
            <pc:docMk/>
            <pc:sldMk cId="2208000502" sldId="390"/>
            <ac:spMk id="43" creationId="{517E3653-C911-4F7B-A31A-DD4951D7E363}"/>
          </ac:spMkLst>
        </pc:spChg>
        <pc:spChg chg="add del mod">
          <ac:chgData name="Lars Moltsen" userId="9d969857-7600-4621-91fa-322e58386ae2" providerId="ADAL" clId="{EB527635-2EA8-407B-A6A5-1A4595406879}" dt="2020-09-24T05:31:37.931" v="84"/>
          <ac:spMkLst>
            <pc:docMk/>
            <pc:sldMk cId="2208000502" sldId="390"/>
            <ac:spMk id="47" creationId="{F87A574B-1F02-4C8D-A13C-F25D602F6648}"/>
          </ac:spMkLst>
        </pc:spChg>
        <pc:spChg chg="add del mod">
          <ac:chgData name="Lars Moltsen" userId="9d969857-7600-4621-91fa-322e58386ae2" providerId="ADAL" clId="{EB527635-2EA8-407B-A6A5-1A4595406879}" dt="2020-09-24T05:31:37.931" v="84"/>
          <ac:spMkLst>
            <pc:docMk/>
            <pc:sldMk cId="2208000502" sldId="390"/>
            <ac:spMk id="48" creationId="{7F655F29-6F09-4623-BDDE-ACDB23FFF420}"/>
          </ac:spMkLst>
        </pc:spChg>
        <pc:grpChg chg="add del mod">
          <ac:chgData name="Lars Moltsen" userId="9d969857-7600-4621-91fa-322e58386ae2" providerId="ADAL" clId="{EB527635-2EA8-407B-A6A5-1A4595406879}" dt="2020-09-24T05:31:37.931" v="84"/>
          <ac:grpSpMkLst>
            <pc:docMk/>
            <pc:sldMk cId="2208000502" sldId="390"/>
            <ac:grpSpMk id="14" creationId="{A91FA0EB-171A-418B-87A0-E631EDC90834}"/>
          </ac:grpSpMkLst>
        </pc:grpChg>
        <pc:picChg chg="mod">
          <ac:chgData name="Lars Moltsen" userId="9d969857-7600-4621-91fa-322e58386ae2" providerId="ADAL" clId="{EB527635-2EA8-407B-A6A5-1A4595406879}" dt="2020-09-24T05:48:02.724" v="494" actId="14100"/>
          <ac:picMkLst>
            <pc:docMk/>
            <pc:sldMk cId="2208000502" sldId="390"/>
            <ac:picMk id="8" creationId="{711D8510-C653-49BD-AF86-17D5CC309109}"/>
          </ac:picMkLst>
        </pc:picChg>
        <pc:picChg chg="del mod">
          <ac:chgData name="Lars Moltsen" userId="9d969857-7600-4621-91fa-322e58386ae2" providerId="ADAL" clId="{EB527635-2EA8-407B-A6A5-1A4595406879}" dt="2020-09-24T05:48:23.281" v="495" actId="478"/>
          <ac:picMkLst>
            <pc:docMk/>
            <pc:sldMk cId="2208000502" sldId="390"/>
            <ac:picMk id="15" creationId="{1765DBC4-8FE7-4EE9-B779-12068A50A878}"/>
          </ac:picMkLst>
        </pc:picChg>
        <pc:picChg chg="mod">
          <ac:chgData name="Lars Moltsen" userId="9d969857-7600-4621-91fa-322e58386ae2" providerId="ADAL" clId="{EB527635-2EA8-407B-A6A5-1A4595406879}" dt="2020-09-24T05:31:36.009" v="83"/>
          <ac:picMkLst>
            <pc:docMk/>
            <pc:sldMk cId="2208000502" sldId="390"/>
            <ac:picMk id="16" creationId="{A7355D5B-F64F-48FC-A057-34E4CA9F58B3}"/>
          </ac:picMkLst>
        </pc:picChg>
        <pc:picChg chg="add del mod">
          <ac:chgData name="Lars Moltsen" userId="9d969857-7600-4621-91fa-322e58386ae2" providerId="ADAL" clId="{EB527635-2EA8-407B-A6A5-1A4595406879}" dt="2020-09-24T05:31:37.931" v="84"/>
          <ac:picMkLst>
            <pc:docMk/>
            <pc:sldMk cId="2208000502" sldId="390"/>
            <ac:picMk id="24" creationId="{A1A3282E-B26E-42EB-B6E7-F8AAE36047D5}"/>
          </ac:picMkLst>
        </pc:picChg>
        <pc:picChg chg="add del mod">
          <ac:chgData name="Lars Moltsen" userId="9d969857-7600-4621-91fa-322e58386ae2" providerId="ADAL" clId="{EB527635-2EA8-407B-A6A5-1A4595406879}" dt="2020-09-24T05:31:37.931" v="84"/>
          <ac:picMkLst>
            <pc:docMk/>
            <pc:sldMk cId="2208000502" sldId="390"/>
            <ac:picMk id="25" creationId="{E058343F-776E-4474-8DC3-2D4D4BD53659}"/>
          </ac:picMkLst>
        </pc:picChg>
        <pc:picChg chg="add del mod">
          <ac:chgData name="Lars Moltsen" userId="9d969857-7600-4621-91fa-322e58386ae2" providerId="ADAL" clId="{EB527635-2EA8-407B-A6A5-1A4595406879}" dt="2020-09-24T05:31:37.931" v="84"/>
          <ac:picMkLst>
            <pc:docMk/>
            <pc:sldMk cId="2208000502" sldId="390"/>
            <ac:picMk id="26" creationId="{921E0F20-A135-4F33-8701-CC2225BCC911}"/>
          </ac:picMkLst>
        </pc:picChg>
        <pc:picChg chg="add del mod">
          <ac:chgData name="Lars Moltsen" userId="9d969857-7600-4621-91fa-322e58386ae2" providerId="ADAL" clId="{EB527635-2EA8-407B-A6A5-1A4595406879}" dt="2020-09-24T05:31:37.931" v="84"/>
          <ac:picMkLst>
            <pc:docMk/>
            <pc:sldMk cId="2208000502" sldId="390"/>
            <ac:picMk id="27" creationId="{C4C12E1C-DA73-47F7-9861-1C15B70CFA77}"/>
          </ac:picMkLst>
        </pc:picChg>
        <pc:picChg chg="add del mod">
          <ac:chgData name="Lars Moltsen" userId="9d969857-7600-4621-91fa-322e58386ae2" providerId="ADAL" clId="{EB527635-2EA8-407B-A6A5-1A4595406879}" dt="2020-09-24T05:31:37.931" v="84"/>
          <ac:picMkLst>
            <pc:docMk/>
            <pc:sldMk cId="2208000502" sldId="390"/>
            <ac:picMk id="30" creationId="{07D3A737-59FA-4468-B562-B9C21FAE910C}"/>
          </ac:picMkLst>
        </pc:picChg>
        <pc:picChg chg="add del mod">
          <ac:chgData name="Lars Moltsen" userId="9d969857-7600-4621-91fa-322e58386ae2" providerId="ADAL" clId="{EB527635-2EA8-407B-A6A5-1A4595406879}" dt="2020-09-24T05:31:37.931" v="84"/>
          <ac:picMkLst>
            <pc:docMk/>
            <pc:sldMk cId="2208000502" sldId="390"/>
            <ac:picMk id="34" creationId="{69262883-470A-458E-9929-19653B5E2832}"/>
          </ac:picMkLst>
        </pc:picChg>
        <pc:picChg chg="add del mod">
          <ac:chgData name="Lars Moltsen" userId="9d969857-7600-4621-91fa-322e58386ae2" providerId="ADAL" clId="{EB527635-2EA8-407B-A6A5-1A4595406879}" dt="2020-09-24T05:31:37.931" v="84"/>
          <ac:picMkLst>
            <pc:docMk/>
            <pc:sldMk cId="2208000502" sldId="390"/>
            <ac:picMk id="40" creationId="{CADEB7AA-59FD-4FDF-A061-54B710E90900}"/>
          </ac:picMkLst>
        </pc:picChg>
        <pc:picChg chg="add del mod">
          <ac:chgData name="Lars Moltsen" userId="9d969857-7600-4621-91fa-322e58386ae2" providerId="ADAL" clId="{EB527635-2EA8-407B-A6A5-1A4595406879}" dt="2020-09-24T05:31:37.931" v="84"/>
          <ac:picMkLst>
            <pc:docMk/>
            <pc:sldMk cId="2208000502" sldId="390"/>
            <ac:picMk id="41" creationId="{11980111-0842-4F20-83B5-03DBC9DC932B}"/>
          </ac:picMkLst>
        </pc:picChg>
        <pc:picChg chg="add del mod">
          <ac:chgData name="Lars Moltsen" userId="9d969857-7600-4621-91fa-322e58386ae2" providerId="ADAL" clId="{EB527635-2EA8-407B-A6A5-1A4595406879}" dt="2020-09-24T05:31:37.931" v="84"/>
          <ac:picMkLst>
            <pc:docMk/>
            <pc:sldMk cId="2208000502" sldId="390"/>
            <ac:picMk id="42" creationId="{B72638BB-7091-43AB-A81F-44FF5D484C86}"/>
          </ac:picMkLst>
        </pc:picChg>
        <pc:picChg chg="add del mod">
          <ac:chgData name="Lars Moltsen" userId="9d969857-7600-4621-91fa-322e58386ae2" providerId="ADAL" clId="{EB527635-2EA8-407B-A6A5-1A4595406879}" dt="2020-09-24T05:31:37.931" v="84"/>
          <ac:picMkLst>
            <pc:docMk/>
            <pc:sldMk cId="2208000502" sldId="390"/>
            <ac:picMk id="44" creationId="{43694D14-89E1-40BA-87A5-5E79F2BDA116}"/>
          </ac:picMkLst>
        </pc:pic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20" creationId="{7D66D209-A378-438E-BD75-0F5F9E0AC020}"/>
          </ac:cxnSpMkLst>
        </pc:cxn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23" creationId="{9394644D-230F-4ECE-9DB4-1A19AF2F754C}"/>
          </ac:cxnSpMkLst>
        </pc:cxn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28" creationId="{A4494A2E-4103-4AAE-AA37-FD4874172F2A}"/>
          </ac:cxnSpMkLst>
        </pc:cxn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29" creationId="{A5F45846-D331-4C91-9F4B-1D533061AB69}"/>
          </ac:cxnSpMkLst>
        </pc:cxn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31" creationId="{26F3E547-5464-48B5-93D7-EF9BA93DA5B5}"/>
          </ac:cxnSpMkLst>
        </pc:cxn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33" creationId="{5F0C9ADC-59CC-469C-AA9E-99618E072857}"/>
          </ac:cxnSpMkLst>
        </pc:cxn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35" creationId="{EFCFDCAF-EAB7-4DFA-BC25-0F6A5A1BE1E6}"/>
          </ac:cxnSpMkLst>
        </pc:cxn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37" creationId="{F6B16F19-67F1-4A7D-81BF-0DC04A7355BA}"/>
          </ac:cxnSpMkLst>
        </pc:cxn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38" creationId="{15E694BE-7B9C-45F5-9DFD-FC7F93CB88E6}"/>
          </ac:cxnSpMkLst>
        </pc:cxn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45" creationId="{13C5D303-6305-444A-AC35-14A807614B4D}"/>
          </ac:cxnSpMkLst>
        </pc:cxnChg>
        <pc:cxnChg chg="add del mod">
          <ac:chgData name="Lars Moltsen" userId="9d969857-7600-4621-91fa-322e58386ae2" providerId="ADAL" clId="{EB527635-2EA8-407B-A6A5-1A4595406879}" dt="2020-09-24T05:31:37.931" v="84"/>
          <ac:cxnSpMkLst>
            <pc:docMk/>
            <pc:sldMk cId="2208000502" sldId="390"/>
            <ac:cxnSpMk id="46" creationId="{9A607F82-F869-4B39-B03E-5C814015F8B7}"/>
          </ac:cxnSpMkLst>
        </pc:cxnChg>
      </pc:sldChg>
      <pc:sldChg chg="del">
        <pc:chgData name="Lars Moltsen" userId="9d969857-7600-4621-91fa-322e58386ae2" providerId="ADAL" clId="{EB527635-2EA8-407B-A6A5-1A4595406879}" dt="2020-09-24T06:44:01.124" v="835" actId="47"/>
        <pc:sldMkLst>
          <pc:docMk/>
          <pc:sldMk cId="1721374301" sldId="391"/>
        </pc:sldMkLst>
      </pc:sldChg>
      <pc:sldChg chg="del">
        <pc:chgData name="Lars Moltsen" userId="9d969857-7600-4621-91fa-322e58386ae2" providerId="ADAL" clId="{EB527635-2EA8-407B-A6A5-1A4595406879}" dt="2020-09-24T06:44:09.724" v="837" actId="47"/>
        <pc:sldMkLst>
          <pc:docMk/>
          <pc:sldMk cId="3754752076" sldId="392"/>
        </pc:sldMkLst>
      </pc:sldChg>
      <pc:sldChg chg="del">
        <pc:chgData name="Lars Moltsen" userId="9d969857-7600-4621-91fa-322e58386ae2" providerId="ADAL" clId="{EB527635-2EA8-407B-A6A5-1A4595406879}" dt="2020-09-24T06:44:10.736" v="838" actId="47"/>
        <pc:sldMkLst>
          <pc:docMk/>
          <pc:sldMk cId="1034759269" sldId="393"/>
        </pc:sldMkLst>
      </pc:sldChg>
      <pc:sldChg chg="del">
        <pc:chgData name="Lars Moltsen" userId="9d969857-7600-4621-91fa-322e58386ae2" providerId="ADAL" clId="{EB527635-2EA8-407B-A6A5-1A4595406879}" dt="2020-09-24T06:44:17.684" v="839" actId="47"/>
        <pc:sldMkLst>
          <pc:docMk/>
          <pc:sldMk cId="2371715708" sldId="395"/>
        </pc:sldMkLst>
      </pc:sldChg>
      <pc:sldChg chg="del">
        <pc:chgData name="Lars Moltsen" userId="9d969857-7600-4621-91fa-322e58386ae2" providerId="ADAL" clId="{EB527635-2EA8-407B-A6A5-1A4595406879}" dt="2020-09-24T06:44:18.702" v="840" actId="47"/>
        <pc:sldMkLst>
          <pc:docMk/>
          <pc:sldMk cId="4283749978" sldId="396"/>
        </pc:sldMkLst>
      </pc:sldChg>
      <pc:sldChg chg="del">
        <pc:chgData name="Lars Moltsen" userId="9d969857-7600-4621-91fa-322e58386ae2" providerId="ADAL" clId="{EB527635-2EA8-407B-A6A5-1A4595406879}" dt="2020-09-24T06:44:19.920" v="841" actId="47"/>
        <pc:sldMkLst>
          <pc:docMk/>
          <pc:sldMk cId="948479281" sldId="397"/>
        </pc:sldMkLst>
      </pc:sldChg>
      <pc:sldChg chg="addSp delSp del mod">
        <pc:chgData name="Lars Moltsen" userId="9d969857-7600-4621-91fa-322e58386ae2" providerId="ADAL" clId="{EB527635-2EA8-407B-A6A5-1A4595406879}" dt="2020-09-24T06:44:22.175" v="842" actId="47"/>
        <pc:sldMkLst>
          <pc:docMk/>
          <pc:sldMk cId="1988351266" sldId="398"/>
        </pc:sldMkLst>
        <pc:picChg chg="add del">
          <ac:chgData name="Lars Moltsen" userId="9d969857-7600-4621-91fa-322e58386ae2" providerId="ADAL" clId="{EB527635-2EA8-407B-A6A5-1A4595406879}" dt="2020-09-18T15:04:47.253" v="11" actId="478"/>
          <ac:picMkLst>
            <pc:docMk/>
            <pc:sldMk cId="1988351266" sldId="398"/>
            <ac:picMk id="7" creationId="{B5B9870D-351A-457C-83CC-11D09CAB9295}"/>
          </ac:picMkLst>
        </pc:picChg>
      </pc:sldChg>
      <pc:sldChg chg="modSp mod ord">
        <pc:chgData name="Lars Moltsen" userId="9d969857-7600-4621-91fa-322e58386ae2" providerId="ADAL" clId="{EB527635-2EA8-407B-A6A5-1A4595406879}" dt="2020-09-28T09:10:26.787" v="3589" actId="20577"/>
        <pc:sldMkLst>
          <pc:docMk/>
          <pc:sldMk cId="251782890" sldId="399"/>
        </pc:sldMkLst>
        <pc:spChg chg="mod">
          <ac:chgData name="Lars Moltsen" userId="9d969857-7600-4621-91fa-322e58386ae2" providerId="ADAL" clId="{EB527635-2EA8-407B-A6A5-1A4595406879}" dt="2020-09-24T07:03:39.727" v="1871" actId="20577"/>
          <ac:spMkLst>
            <pc:docMk/>
            <pc:sldMk cId="251782890" sldId="399"/>
            <ac:spMk id="2" creationId="{444BACC8-7A7B-45C3-8616-8B5CBBF90FE5}"/>
          </ac:spMkLst>
        </pc:spChg>
        <pc:spChg chg="mod">
          <ac:chgData name="Lars Moltsen" userId="9d969857-7600-4621-91fa-322e58386ae2" providerId="ADAL" clId="{EB527635-2EA8-407B-A6A5-1A4595406879}" dt="2020-09-28T09:10:26.787" v="3589" actId="20577"/>
          <ac:spMkLst>
            <pc:docMk/>
            <pc:sldMk cId="251782890" sldId="399"/>
            <ac:spMk id="3" creationId="{E535AD6B-AE74-4C56-9F42-773ACA89DF7F}"/>
          </ac:spMkLst>
        </pc:spChg>
        <pc:picChg chg="mod">
          <ac:chgData name="Lars Moltsen" userId="9d969857-7600-4621-91fa-322e58386ae2" providerId="ADAL" clId="{EB527635-2EA8-407B-A6A5-1A4595406879}" dt="2020-09-24T08:54:27.852" v="2293" actId="1037"/>
          <ac:picMkLst>
            <pc:docMk/>
            <pc:sldMk cId="251782890" sldId="399"/>
            <ac:picMk id="6" creationId="{E4638439-D474-422E-A37D-FAE804ED80E0}"/>
          </ac:picMkLst>
        </pc:picChg>
        <pc:picChg chg="mod">
          <ac:chgData name="Lars Moltsen" userId="9d969857-7600-4621-91fa-322e58386ae2" providerId="ADAL" clId="{EB527635-2EA8-407B-A6A5-1A4595406879}" dt="2020-09-24T08:54:27.852" v="2293" actId="1037"/>
          <ac:picMkLst>
            <pc:docMk/>
            <pc:sldMk cId="251782890" sldId="399"/>
            <ac:picMk id="7" creationId="{D006200E-5783-440E-8019-60B176B46623}"/>
          </ac:picMkLst>
        </pc:picChg>
        <pc:picChg chg="mod">
          <ac:chgData name="Lars Moltsen" userId="9d969857-7600-4621-91fa-322e58386ae2" providerId="ADAL" clId="{EB527635-2EA8-407B-A6A5-1A4595406879}" dt="2020-09-24T07:04:44.829" v="1907" actId="14100"/>
          <ac:picMkLst>
            <pc:docMk/>
            <pc:sldMk cId="251782890" sldId="399"/>
            <ac:picMk id="9" creationId="{9C52011C-3733-421E-958B-C79D4A26EC81}"/>
          </ac:picMkLst>
        </pc:picChg>
        <pc:picChg chg="mod">
          <ac:chgData name="Lars Moltsen" userId="9d969857-7600-4621-91fa-322e58386ae2" providerId="ADAL" clId="{EB527635-2EA8-407B-A6A5-1A4595406879}" dt="2020-09-24T08:54:27.852" v="2293" actId="1037"/>
          <ac:picMkLst>
            <pc:docMk/>
            <pc:sldMk cId="251782890" sldId="399"/>
            <ac:picMk id="10" creationId="{F31EEDB0-A780-4663-AAA1-AE0A8B7131C4}"/>
          </ac:picMkLst>
        </pc:picChg>
      </pc:sldChg>
      <pc:sldChg chg="del">
        <pc:chgData name="Lars Moltsen" userId="9d969857-7600-4621-91fa-322e58386ae2" providerId="ADAL" clId="{EB527635-2EA8-407B-A6A5-1A4595406879}" dt="2020-09-24T05:26:00.078" v="82" actId="47"/>
        <pc:sldMkLst>
          <pc:docMk/>
          <pc:sldMk cId="723386631" sldId="402"/>
        </pc:sldMkLst>
      </pc:sldChg>
      <pc:sldChg chg="addSp delSp modSp new del mod">
        <pc:chgData name="Lars Moltsen" userId="9d969857-7600-4621-91fa-322e58386ae2" providerId="ADAL" clId="{EB527635-2EA8-407B-A6A5-1A4595406879}" dt="2020-09-24T06:44:23.090" v="843" actId="47"/>
        <pc:sldMkLst>
          <pc:docMk/>
          <pc:sldMk cId="928053144" sldId="403"/>
        </pc:sldMkLst>
        <pc:spChg chg="del">
          <ac:chgData name="Lars Moltsen" userId="9d969857-7600-4621-91fa-322e58386ae2" providerId="ADAL" clId="{EB527635-2EA8-407B-A6A5-1A4595406879}" dt="2020-09-18T15:21:13.153" v="14" actId="478"/>
          <ac:spMkLst>
            <pc:docMk/>
            <pc:sldMk cId="928053144" sldId="403"/>
            <ac:spMk id="3" creationId="{8D0C6FD7-E31D-44A7-92C3-2140B25F5232}"/>
          </ac:spMkLst>
        </pc:spChg>
        <pc:spChg chg="del">
          <ac:chgData name="Lars Moltsen" userId="9d969857-7600-4621-91fa-322e58386ae2" providerId="ADAL" clId="{EB527635-2EA8-407B-A6A5-1A4595406879}" dt="2020-09-18T15:21:42.205" v="18" actId="478"/>
          <ac:spMkLst>
            <pc:docMk/>
            <pc:sldMk cId="928053144" sldId="403"/>
            <ac:spMk id="4" creationId="{1237B6F5-1815-4A86-9D99-160963B1D2E2}"/>
          </ac:spMkLst>
        </pc:spChg>
        <pc:picChg chg="add mod">
          <ac:chgData name="Lars Moltsen" userId="9d969857-7600-4621-91fa-322e58386ae2" providerId="ADAL" clId="{EB527635-2EA8-407B-A6A5-1A4595406879}" dt="2020-09-18T15:22:27.976" v="81" actId="1037"/>
          <ac:picMkLst>
            <pc:docMk/>
            <pc:sldMk cId="928053144" sldId="403"/>
            <ac:picMk id="7" creationId="{1C31CC51-CFF5-4202-9CA5-325482A7DD69}"/>
          </ac:picMkLst>
        </pc:picChg>
      </pc:sldChg>
      <pc:sldChg chg="addSp delSp modSp new mod">
        <pc:chgData name="Lars Moltsen" userId="9d969857-7600-4621-91fa-322e58386ae2" providerId="ADAL" clId="{EB527635-2EA8-407B-A6A5-1A4595406879}" dt="2020-09-25T10:52:08.157" v="3276" actId="114"/>
        <pc:sldMkLst>
          <pc:docMk/>
          <pc:sldMk cId="3768525987" sldId="404"/>
        </pc:sldMkLst>
        <pc:spChg chg="mod">
          <ac:chgData name="Lars Moltsen" userId="9d969857-7600-4621-91fa-322e58386ae2" providerId="ADAL" clId="{EB527635-2EA8-407B-A6A5-1A4595406879}" dt="2020-09-24T06:56:55.165" v="1421" actId="20577"/>
          <ac:spMkLst>
            <pc:docMk/>
            <pc:sldMk cId="3768525987" sldId="404"/>
            <ac:spMk id="2" creationId="{6166504B-1408-4ECA-96F2-97D198EF2AFF}"/>
          </ac:spMkLst>
        </pc:spChg>
        <pc:spChg chg="mod">
          <ac:chgData name="Lars Moltsen" userId="9d969857-7600-4621-91fa-322e58386ae2" providerId="ADAL" clId="{EB527635-2EA8-407B-A6A5-1A4595406879}" dt="2020-09-25T10:51:56.201" v="3274" actId="14100"/>
          <ac:spMkLst>
            <pc:docMk/>
            <pc:sldMk cId="3768525987" sldId="404"/>
            <ac:spMk id="3" creationId="{C5CBBEC7-DBFC-4DAB-B257-7F9742D3209C}"/>
          </ac:spMkLst>
        </pc:spChg>
        <pc:spChg chg="del">
          <ac:chgData name="Lars Moltsen" userId="9d969857-7600-4621-91fa-322e58386ae2" providerId="ADAL" clId="{EB527635-2EA8-407B-A6A5-1A4595406879}" dt="2020-09-24T08:56:56.682" v="2315" actId="478"/>
          <ac:spMkLst>
            <pc:docMk/>
            <pc:sldMk cId="3768525987" sldId="404"/>
            <ac:spMk id="4" creationId="{BECCF8F2-5DC9-4BCB-8B89-6C1318CCBF4F}"/>
          </ac:spMkLst>
        </pc:spChg>
        <pc:spChg chg="add del mod">
          <ac:chgData name="Lars Moltsen" userId="9d969857-7600-4621-91fa-322e58386ae2" providerId="ADAL" clId="{EB527635-2EA8-407B-A6A5-1A4595406879}" dt="2020-09-25T10:52:08.157" v="3276" actId="114"/>
          <ac:spMkLst>
            <pc:docMk/>
            <pc:sldMk cId="3768525987" sldId="404"/>
            <ac:spMk id="9" creationId="{51DF5FEE-93C7-42F1-800C-5DF4B7EA2079}"/>
          </ac:spMkLst>
        </pc:spChg>
        <pc:picChg chg="add mod">
          <ac:chgData name="Lars Moltsen" userId="9d969857-7600-4621-91fa-322e58386ae2" providerId="ADAL" clId="{EB527635-2EA8-407B-A6A5-1A4595406879}" dt="2020-09-24T08:54:43.721" v="2307" actId="1038"/>
          <ac:picMkLst>
            <pc:docMk/>
            <pc:sldMk cId="3768525987" sldId="404"/>
            <ac:picMk id="7" creationId="{CF74916D-57DB-4928-BEDA-562A52698F2B}"/>
          </ac:picMkLst>
        </pc:picChg>
      </pc:sldChg>
      <pc:sldChg chg="addSp delSp modSp new mod">
        <pc:chgData name="Lars Moltsen" userId="9d969857-7600-4621-91fa-322e58386ae2" providerId="ADAL" clId="{EB527635-2EA8-407B-A6A5-1A4595406879}" dt="2020-09-24T09:40:29.277" v="3203" actId="1036"/>
        <pc:sldMkLst>
          <pc:docMk/>
          <pc:sldMk cId="3986307189" sldId="405"/>
        </pc:sldMkLst>
        <pc:spChg chg="mod">
          <ac:chgData name="Lars Moltsen" userId="9d969857-7600-4621-91fa-322e58386ae2" providerId="ADAL" clId="{EB527635-2EA8-407B-A6A5-1A4595406879}" dt="2020-09-24T06:35:50.250" v="719" actId="20577"/>
          <ac:spMkLst>
            <pc:docMk/>
            <pc:sldMk cId="3986307189" sldId="405"/>
            <ac:spMk id="2" creationId="{C6F0725F-BBE6-4D8F-A583-8C1D0CAD87F1}"/>
          </ac:spMkLst>
        </pc:spChg>
        <pc:spChg chg="del">
          <ac:chgData name="Lars Moltsen" userId="9d969857-7600-4621-91fa-322e58386ae2" providerId="ADAL" clId="{EB527635-2EA8-407B-A6A5-1A4595406879}" dt="2020-09-24T05:31:43.714" v="86" actId="478"/>
          <ac:spMkLst>
            <pc:docMk/>
            <pc:sldMk cId="3986307189" sldId="405"/>
            <ac:spMk id="3" creationId="{3105025B-8032-4241-AC00-408C3CB96A16}"/>
          </ac:spMkLst>
        </pc:spChg>
        <pc:spChg chg="del">
          <ac:chgData name="Lars Moltsen" userId="9d969857-7600-4621-91fa-322e58386ae2" providerId="ADAL" clId="{EB527635-2EA8-407B-A6A5-1A4595406879}" dt="2020-09-24T08:56:36.250" v="2312" actId="478"/>
          <ac:spMkLst>
            <pc:docMk/>
            <pc:sldMk cId="3986307189" sldId="405"/>
            <ac:spMk id="4" creationId="{BEDB805C-5822-43CC-BAFE-9DB1F931E445}"/>
          </ac:spMkLst>
        </pc:spChg>
        <pc:spChg chg="mod">
          <ac:chgData name="Lars Moltsen" userId="9d969857-7600-4621-91fa-322e58386ae2" providerId="ADAL" clId="{EB527635-2EA8-407B-A6A5-1A4595406879}" dt="2020-09-24T05:31:44.963" v="87"/>
          <ac:spMkLst>
            <pc:docMk/>
            <pc:sldMk cId="3986307189" sldId="405"/>
            <ac:spMk id="8" creationId="{F287C495-56FD-4587-B721-98B89E911E76}"/>
          </ac:spMkLst>
        </pc:spChg>
        <pc:spChg chg="add del mod">
          <ac:chgData name="Lars Moltsen" userId="9d969857-7600-4621-91fa-322e58386ae2" providerId="ADAL" clId="{EB527635-2EA8-407B-A6A5-1A4595406879}" dt="2020-09-24T05:31:46.889" v="88"/>
          <ac:spMkLst>
            <pc:docMk/>
            <pc:sldMk cId="3986307189" sldId="405"/>
            <ac:spMk id="9" creationId="{31BDBA07-7314-4238-8D59-32AA46FA6D5A}"/>
          </ac:spMkLst>
        </pc:spChg>
        <pc:spChg chg="add del mod">
          <ac:chgData name="Lars Moltsen" userId="9d969857-7600-4621-91fa-322e58386ae2" providerId="ADAL" clId="{EB527635-2EA8-407B-A6A5-1A4595406879}" dt="2020-09-24T05:31:46.889" v="88"/>
          <ac:spMkLst>
            <pc:docMk/>
            <pc:sldMk cId="3986307189" sldId="405"/>
            <ac:spMk id="10" creationId="{A150FFE0-576E-4568-950C-F2F1215E8553}"/>
          </ac:spMkLst>
        </pc:spChg>
        <pc:spChg chg="add del mod">
          <ac:chgData name="Lars Moltsen" userId="9d969857-7600-4621-91fa-322e58386ae2" providerId="ADAL" clId="{EB527635-2EA8-407B-A6A5-1A4595406879}" dt="2020-09-24T05:31:46.889" v="88"/>
          <ac:spMkLst>
            <pc:docMk/>
            <pc:sldMk cId="3986307189" sldId="405"/>
            <ac:spMk id="12" creationId="{ACC042A9-4342-4D14-A89F-FCB4308D707F}"/>
          </ac:spMkLst>
        </pc:spChg>
        <pc:spChg chg="add del mod">
          <ac:chgData name="Lars Moltsen" userId="9d969857-7600-4621-91fa-322e58386ae2" providerId="ADAL" clId="{EB527635-2EA8-407B-A6A5-1A4595406879}" dt="2020-09-24T05:31:46.889" v="88"/>
          <ac:spMkLst>
            <pc:docMk/>
            <pc:sldMk cId="3986307189" sldId="405"/>
            <ac:spMk id="13" creationId="{8A4C3AB6-2B28-4A46-A7EB-4B1821FD2537}"/>
          </ac:spMkLst>
        </pc:spChg>
        <pc:spChg chg="add del mod">
          <ac:chgData name="Lars Moltsen" userId="9d969857-7600-4621-91fa-322e58386ae2" providerId="ADAL" clId="{EB527635-2EA8-407B-A6A5-1A4595406879}" dt="2020-09-24T05:31:46.889" v="88"/>
          <ac:spMkLst>
            <pc:docMk/>
            <pc:sldMk cId="3986307189" sldId="405"/>
            <ac:spMk id="23" creationId="{52C43021-4874-4C86-9CB7-0BDD18066F94}"/>
          </ac:spMkLst>
        </pc:spChg>
        <pc:spChg chg="add del mod">
          <ac:chgData name="Lars Moltsen" userId="9d969857-7600-4621-91fa-322e58386ae2" providerId="ADAL" clId="{EB527635-2EA8-407B-A6A5-1A4595406879}" dt="2020-09-24T05:31:46.889" v="88"/>
          <ac:spMkLst>
            <pc:docMk/>
            <pc:sldMk cId="3986307189" sldId="405"/>
            <ac:spMk id="27" creationId="{2C7376BC-E0EC-4189-9A68-78BFA2047455}"/>
          </ac:spMkLst>
        </pc:spChg>
        <pc:spChg chg="add del mod">
          <ac:chgData name="Lars Moltsen" userId="9d969857-7600-4621-91fa-322e58386ae2" providerId="ADAL" clId="{EB527635-2EA8-407B-A6A5-1A4595406879}" dt="2020-09-24T05:31:46.889" v="88"/>
          <ac:spMkLst>
            <pc:docMk/>
            <pc:sldMk cId="3986307189" sldId="405"/>
            <ac:spMk id="30" creationId="{D2E523E2-56EF-4562-A3FB-D3F4AAFBE059}"/>
          </ac:spMkLst>
        </pc:spChg>
        <pc:spChg chg="add del mod">
          <ac:chgData name="Lars Moltsen" userId="9d969857-7600-4621-91fa-322e58386ae2" providerId="ADAL" clId="{EB527635-2EA8-407B-A6A5-1A4595406879}" dt="2020-09-24T05:31:46.889" v="88"/>
          <ac:spMkLst>
            <pc:docMk/>
            <pc:sldMk cId="3986307189" sldId="405"/>
            <ac:spMk id="34" creationId="{1A2D8708-EC05-41EB-B924-8AFC801E5CD3}"/>
          </ac:spMkLst>
        </pc:spChg>
        <pc:spChg chg="add del mod">
          <ac:chgData name="Lars Moltsen" userId="9d969857-7600-4621-91fa-322e58386ae2" providerId="ADAL" clId="{EB527635-2EA8-407B-A6A5-1A4595406879}" dt="2020-09-24T05:31:46.889" v="88"/>
          <ac:spMkLst>
            <pc:docMk/>
            <pc:sldMk cId="3986307189" sldId="405"/>
            <ac:spMk id="38" creationId="{32D2EBAE-DF53-4B65-A4C5-E2CB7FF10085}"/>
          </ac:spMkLst>
        </pc:spChg>
        <pc:spChg chg="add del mod">
          <ac:chgData name="Lars Moltsen" userId="9d969857-7600-4621-91fa-322e58386ae2" providerId="ADAL" clId="{EB527635-2EA8-407B-A6A5-1A4595406879}" dt="2020-09-24T05:31:46.889" v="88"/>
          <ac:spMkLst>
            <pc:docMk/>
            <pc:sldMk cId="3986307189" sldId="405"/>
            <ac:spMk id="39" creationId="{FE13D460-DCE4-4B71-A719-EC0B05F31FE9}"/>
          </ac:spMkLst>
        </pc:spChg>
        <pc:spChg chg="add">
          <ac:chgData name="Lars Moltsen" userId="9d969857-7600-4621-91fa-322e58386ae2" providerId="ADAL" clId="{EB527635-2EA8-407B-A6A5-1A4595406879}" dt="2020-09-24T06:36:16.914" v="721" actId="22"/>
          <ac:spMkLst>
            <pc:docMk/>
            <pc:sldMk cId="3986307189" sldId="405"/>
            <ac:spMk id="43" creationId="{BD6498E4-9ECD-41EC-B356-4F958244AAFB}"/>
          </ac:spMkLst>
        </pc:spChg>
        <pc:spChg chg="add mod">
          <ac:chgData name="Lars Moltsen" userId="9d969857-7600-4621-91fa-322e58386ae2" providerId="ADAL" clId="{EB527635-2EA8-407B-A6A5-1A4595406879}" dt="2020-09-24T09:40:29.277" v="3203" actId="1036"/>
          <ac:spMkLst>
            <pc:docMk/>
            <pc:sldMk cId="3986307189" sldId="405"/>
            <ac:spMk id="46" creationId="{45513B6E-4D47-4A7F-9BDF-84725ED3CC95}"/>
          </ac:spMkLst>
        </pc:spChg>
        <pc:grpChg chg="add del mod">
          <ac:chgData name="Lars Moltsen" userId="9d969857-7600-4621-91fa-322e58386ae2" providerId="ADAL" clId="{EB527635-2EA8-407B-A6A5-1A4595406879}" dt="2020-09-24T05:31:46.889" v="88"/>
          <ac:grpSpMkLst>
            <pc:docMk/>
            <pc:sldMk cId="3986307189" sldId="405"/>
            <ac:grpSpMk id="6" creationId="{50D6142C-3BBA-48BF-A808-8C9F8470128E}"/>
          </ac:grpSpMkLst>
        </pc:grpChg>
        <pc:picChg chg="mod">
          <ac:chgData name="Lars Moltsen" userId="9d969857-7600-4621-91fa-322e58386ae2" providerId="ADAL" clId="{EB527635-2EA8-407B-A6A5-1A4595406879}" dt="2020-09-24T05:31:44.963" v="87"/>
          <ac:picMkLst>
            <pc:docMk/>
            <pc:sldMk cId="3986307189" sldId="405"/>
            <ac:picMk id="7" creationId="{5330E83E-3DE6-4145-A2ED-0B31E18A7CF2}"/>
          </ac:picMkLst>
        </pc:picChg>
        <pc:picChg chg="add del mod">
          <ac:chgData name="Lars Moltsen" userId="9d969857-7600-4621-91fa-322e58386ae2" providerId="ADAL" clId="{EB527635-2EA8-407B-A6A5-1A4595406879}" dt="2020-09-24T05:31:46.889" v="88"/>
          <ac:picMkLst>
            <pc:docMk/>
            <pc:sldMk cId="3986307189" sldId="405"/>
            <ac:picMk id="15" creationId="{FE1205EA-BC3F-4052-AADC-DEE81E4FA899}"/>
          </ac:picMkLst>
        </pc:picChg>
        <pc:picChg chg="add del mod">
          <ac:chgData name="Lars Moltsen" userId="9d969857-7600-4621-91fa-322e58386ae2" providerId="ADAL" clId="{EB527635-2EA8-407B-A6A5-1A4595406879}" dt="2020-09-24T05:31:46.889" v="88"/>
          <ac:picMkLst>
            <pc:docMk/>
            <pc:sldMk cId="3986307189" sldId="405"/>
            <ac:picMk id="16" creationId="{CABAFA6A-5BBE-4727-A8FC-60F13EE3B512}"/>
          </ac:picMkLst>
        </pc:picChg>
        <pc:picChg chg="add del mod">
          <ac:chgData name="Lars Moltsen" userId="9d969857-7600-4621-91fa-322e58386ae2" providerId="ADAL" clId="{EB527635-2EA8-407B-A6A5-1A4595406879}" dt="2020-09-24T05:31:46.889" v="88"/>
          <ac:picMkLst>
            <pc:docMk/>
            <pc:sldMk cId="3986307189" sldId="405"/>
            <ac:picMk id="17" creationId="{2B1EABE3-FC81-4950-82A4-B135117F8E06}"/>
          </ac:picMkLst>
        </pc:picChg>
        <pc:picChg chg="add del mod">
          <ac:chgData name="Lars Moltsen" userId="9d969857-7600-4621-91fa-322e58386ae2" providerId="ADAL" clId="{EB527635-2EA8-407B-A6A5-1A4595406879}" dt="2020-09-24T05:31:46.889" v="88"/>
          <ac:picMkLst>
            <pc:docMk/>
            <pc:sldMk cId="3986307189" sldId="405"/>
            <ac:picMk id="18" creationId="{13923F29-7BC5-4044-A550-75CA04C07D4E}"/>
          </ac:picMkLst>
        </pc:picChg>
        <pc:picChg chg="add del mod">
          <ac:chgData name="Lars Moltsen" userId="9d969857-7600-4621-91fa-322e58386ae2" providerId="ADAL" clId="{EB527635-2EA8-407B-A6A5-1A4595406879}" dt="2020-09-24T05:31:46.889" v="88"/>
          <ac:picMkLst>
            <pc:docMk/>
            <pc:sldMk cId="3986307189" sldId="405"/>
            <ac:picMk id="21" creationId="{1B4CAA68-0C6A-4957-9D60-EFD11CD59AD8}"/>
          </ac:picMkLst>
        </pc:picChg>
        <pc:picChg chg="add del mod">
          <ac:chgData name="Lars Moltsen" userId="9d969857-7600-4621-91fa-322e58386ae2" providerId="ADAL" clId="{EB527635-2EA8-407B-A6A5-1A4595406879}" dt="2020-09-24T05:31:46.889" v="88"/>
          <ac:picMkLst>
            <pc:docMk/>
            <pc:sldMk cId="3986307189" sldId="405"/>
            <ac:picMk id="25" creationId="{FDA65F20-82BB-46DC-AB5F-DDC066C71CD2}"/>
          </ac:picMkLst>
        </pc:picChg>
        <pc:picChg chg="add del mod">
          <ac:chgData name="Lars Moltsen" userId="9d969857-7600-4621-91fa-322e58386ae2" providerId="ADAL" clId="{EB527635-2EA8-407B-A6A5-1A4595406879}" dt="2020-09-24T05:31:46.889" v="88"/>
          <ac:picMkLst>
            <pc:docMk/>
            <pc:sldMk cId="3986307189" sldId="405"/>
            <ac:picMk id="31" creationId="{F354D245-9781-4D94-BC64-6D867EE4ADB8}"/>
          </ac:picMkLst>
        </pc:picChg>
        <pc:picChg chg="add del mod">
          <ac:chgData name="Lars Moltsen" userId="9d969857-7600-4621-91fa-322e58386ae2" providerId="ADAL" clId="{EB527635-2EA8-407B-A6A5-1A4595406879}" dt="2020-09-24T05:31:46.889" v="88"/>
          <ac:picMkLst>
            <pc:docMk/>
            <pc:sldMk cId="3986307189" sldId="405"/>
            <ac:picMk id="32" creationId="{C04C568C-845F-4DE1-AAF1-0E6264C8E765}"/>
          </ac:picMkLst>
        </pc:picChg>
        <pc:picChg chg="add del mod">
          <ac:chgData name="Lars Moltsen" userId="9d969857-7600-4621-91fa-322e58386ae2" providerId="ADAL" clId="{EB527635-2EA8-407B-A6A5-1A4595406879}" dt="2020-09-24T05:31:46.889" v="88"/>
          <ac:picMkLst>
            <pc:docMk/>
            <pc:sldMk cId="3986307189" sldId="405"/>
            <ac:picMk id="33" creationId="{04A6C1F5-4FF0-407A-94E2-C40610CB69B4}"/>
          </ac:picMkLst>
        </pc:picChg>
        <pc:picChg chg="add del mod">
          <ac:chgData name="Lars Moltsen" userId="9d969857-7600-4621-91fa-322e58386ae2" providerId="ADAL" clId="{EB527635-2EA8-407B-A6A5-1A4595406879}" dt="2020-09-24T05:31:46.889" v="88"/>
          <ac:picMkLst>
            <pc:docMk/>
            <pc:sldMk cId="3986307189" sldId="405"/>
            <ac:picMk id="35" creationId="{0064C8A1-F6D8-4298-B9E2-AEBF68A25AC8}"/>
          </ac:picMkLst>
        </pc:picChg>
        <pc:picChg chg="add del mod">
          <ac:chgData name="Lars Moltsen" userId="9d969857-7600-4621-91fa-322e58386ae2" providerId="ADAL" clId="{EB527635-2EA8-407B-A6A5-1A4595406879}" dt="2020-09-24T06:43:11.457" v="826" actId="478"/>
          <ac:picMkLst>
            <pc:docMk/>
            <pc:sldMk cId="3986307189" sldId="405"/>
            <ac:picMk id="41" creationId="{F508A856-78F8-4410-9947-41BABDD2FC56}"/>
          </ac:picMkLst>
        </pc:picChg>
        <pc:picChg chg="add mod">
          <ac:chgData name="Lars Moltsen" userId="9d969857-7600-4621-91fa-322e58386ae2" providerId="ADAL" clId="{EB527635-2EA8-407B-A6A5-1A4595406879}" dt="2020-09-24T06:43:24.403" v="830" actId="1076"/>
          <ac:picMkLst>
            <pc:docMk/>
            <pc:sldMk cId="3986307189" sldId="405"/>
            <ac:picMk id="45" creationId="{25CDC0DB-19B6-470D-864A-04FD2E044555}"/>
          </ac:picMkLst>
        </pc:pic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11" creationId="{241B8EBB-A953-476F-A66A-A0F9D97439EA}"/>
          </ac:cxnSpMkLst>
        </pc:cxn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14" creationId="{AD96E53D-F8D8-49B5-9A5A-5765557E5178}"/>
          </ac:cxnSpMkLst>
        </pc:cxn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19" creationId="{2B621C9F-CB3C-42B3-A6A8-2572C0244921}"/>
          </ac:cxnSpMkLst>
        </pc:cxn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20" creationId="{610BF847-57AC-4696-9547-6DE5C0FA6D13}"/>
          </ac:cxnSpMkLst>
        </pc:cxn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22" creationId="{4D75A51C-A776-42A6-B4A2-8730692837B6}"/>
          </ac:cxnSpMkLst>
        </pc:cxn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24" creationId="{007BC656-DA51-41A1-9891-80DE12494EF0}"/>
          </ac:cxnSpMkLst>
        </pc:cxn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26" creationId="{F74CFBD3-015A-476E-A610-41702B69A3EF}"/>
          </ac:cxnSpMkLst>
        </pc:cxn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28" creationId="{6A073294-A0DF-4278-A426-7D2462AA6794}"/>
          </ac:cxnSpMkLst>
        </pc:cxn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29" creationId="{6185C25A-C9B9-4386-9F27-2F6CA7F8B109}"/>
          </ac:cxnSpMkLst>
        </pc:cxn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36" creationId="{0ACF790E-1AD9-44B1-9C45-66E7CF60E586}"/>
          </ac:cxnSpMkLst>
        </pc:cxnChg>
        <pc:cxnChg chg="add del mod">
          <ac:chgData name="Lars Moltsen" userId="9d969857-7600-4621-91fa-322e58386ae2" providerId="ADAL" clId="{EB527635-2EA8-407B-A6A5-1A4595406879}" dt="2020-09-24T05:31:46.889" v="88"/>
          <ac:cxnSpMkLst>
            <pc:docMk/>
            <pc:sldMk cId="3986307189" sldId="405"/>
            <ac:cxnSpMk id="37" creationId="{B84FF2B5-82EC-4FEC-9690-9032997FC835}"/>
          </ac:cxnSpMkLst>
        </pc:cxnChg>
      </pc:sldChg>
      <pc:sldChg chg="addSp delSp modSp new mod">
        <pc:chgData name="Lars Moltsen" userId="9d969857-7600-4621-91fa-322e58386ae2" providerId="ADAL" clId="{EB527635-2EA8-407B-A6A5-1A4595406879}" dt="2020-09-24T09:41:54.079" v="3222" actId="20577"/>
        <pc:sldMkLst>
          <pc:docMk/>
          <pc:sldMk cId="3080064276" sldId="406"/>
        </pc:sldMkLst>
        <pc:spChg chg="mod">
          <ac:chgData name="Lars Moltsen" userId="9d969857-7600-4621-91fa-322e58386ae2" providerId="ADAL" clId="{EB527635-2EA8-407B-A6A5-1A4595406879}" dt="2020-09-24T09:41:54.079" v="3222" actId="20577"/>
          <ac:spMkLst>
            <pc:docMk/>
            <pc:sldMk cId="3080064276" sldId="406"/>
            <ac:spMk id="2" creationId="{F70CFF07-67E0-4A1D-839A-1B08E30985E1}"/>
          </ac:spMkLst>
        </pc:spChg>
        <pc:spChg chg="del">
          <ac:chgData name="Lars Moltsen" userId="9d969857-7600-4621-91fa-322e58386ae2" providerId="ADAL" clId="{EB527635-2EA8-407B-A6A5-1A4595406879}" dt="2020-09-24T05:32:40.242" v="96" actId="478"/>
          <ac:spMkLst>
            <pc:docMk/>
            <pc:sldMk cId="3080064276" sldId="406"/>
            <ac:spMk id="3" creationId="{719AF22B-B083-418B-BC57-F263691C688B}"/>
          </ac:spMkLst>
        </pc:spChg>
        <pc:spChg chg="del">
          <ac:chgData name="Lars Moltsen" userId="9d969857-7600-4621-91fa-322e58386ae2" providerId="ADAL" clId="{EB527635-2EA8-407B-A6A5-1A4595406879}" dt="2020-09-24T08:56:42.747" v="2313" actId="478"/>
          <ac:spMkLst>
            <pc:docMk/>
            <pc:sldMk cId="3080064276" sldId="406"/>
            <ac:spMk id="4" creationId="{81891A1D-5671-4B05-9C27-5FB76602A297}"/>
          </ac:spMkLst>
        </pc:spChg>
        <pc:spChg chg="add">
          <ac:chgData name="Lars Moltsen" userId="9d969857-7600-4621-91fa-322e58386ae2" providerId="ADAL" clId="{EB527635-2EA8-407B-A6A5-1A4595406879}" dt="2020-09-24T06:36:32.120" v="722" actId="22"/>
          <ac:spMkLst>
            <pc:docMk/>
            <pc:sldMk cId="3080064276" sldId="406"/>
            <ac:spMk id="9" creationId="{6448BE60-8EAE-4034-92D7-AFE66D051F00}"/>
          </ac:spMkLst>
        </pc:spChg>
        <pc:picChg chg="add del mod">
          <ac:chgData name="Lars Moltsen" userId="9d969857-7600-4621-91fa-322e58386ae2" providerId="ADAL" clId="{EB527635-2EA8-407B-A6A5-1A4595406879}" dt="2020-09-24T08:46:18.115" v="2037" actId="478"/>
          <ac:picMkLst>
            <pc:docMk/>
            <pc:sldMk cId="3080064276" sldId="406"/>
            <ac:picMk id="7" creationId="{FA33917E-E2EE-4679-BCF9-DB2DB28EA2BA}"/>
          </ac:picMkLst>
        </pc:picChg>
        <pc:picChg chg="add mod">
          <ac:chgData name="Lars Moltsen" userId="9d969857-7600-4621-91fa-322e58386ae2" providerId="ADAL" clId="{EB527635-2EA8-407B-A6A5-1A4595406879}" dt="2020-09-24T08:46:37.613" v="2041" actId="1076"/>
          <ac:picMkLst>
            <pc:docMk/>
            <pc:sldMk cId="3080064276" sldId="406"/>
            <ac:picMk id="11" creationId="{54EA0191-89D6-4704-B46E-9E82F9E288D4}"/>
          </ac:picMkLst>
        </pc:picChg>
      </pc:sldChg>
      <pc:sldChg chg="new del">
        <pc:chgData name="Lars Moltsen" userId="9d969857-7600-4621-91fa-322e58386ae2" providerId="ADAL" clId="{EB527635-2EA8-407B-A6A5-1A4595406879}" dt="2020-09-24T05:36:43.450" v="109" actId="47"/>
        <pc:sldMkLst>
          <pc:docMk/>
          <pc:sldMk cId="3477256269" sldId="407"/>
        </pc:sldMkLst>
      </pc:sldChg>
      <pc:sldChg chg="addSp delSp modSp new mod">
        <pc:chgData name="Lars Moltsen" userId="9d969857-7600-4621-91fa-322e58386ae2" providerId="ADAL" clId="{EB527635-2EA8-407B-A6A5-1A4595406879}" dt="2020-09-24T08:56:47.706" v="2314" actId="478"/>
        <pc:sldMkLst>
          <pc:docMk/>
          <pc:sldMk cId="1429168347" sldId="408"/>
        </pc:sldMkLst>
        <pc:spChg chg="mod">
          <ac:chgData name="Lars Moltsen" userId="9d969857-7600-4621-91fa-322e58386ae2" providerId="ADAL" clId="{EB527635-2EA8-407B-A6A5-1A4595406879}" dt="2020-09-24T08:44:29.126" v="2031" actId="20577"/>
          <ac:spMkLst>
            <pc:docMk/>
            <pc:sldMk cId="1429168347" sldId="408"/>
            <ac:spMk id="2" creationId="{8DDBC725-5E3B-4E2D-96A0-9138BA10B793}"/>
          </ac:spMkLst>
        </pc:spChg>
        <pc:spChg chg="del">
          <ac:chgData name="Lars Moltsen" userId="9d969857-7600-4621-91fa-322e58386ae2" providerId="ADAL" clId="{EB527635-2EA8-407B-A6A5-1A4595406879}" dt="2020-09-24T05:34:26.352" v="103" actId="478"/>
          <ac:spMkLst>
            <pc:docMk/>
            <pc:sldMk cId="1429168347" sldId="408"/>
            <ac:spMk id="3" creationId="{BFD80115-C13C-49F0-9F56-989D1A7BB9DF}"/>
          </ac:spMkLst>
        </pc:spChg>
        <pc:spChg chg="del">
          <ac:chgData name="Lars Moltsen" userId="9d969857-7600-4621-91fa-322e58386ae2" providerId="ADAL" clId="{EB527635-2EA8-407B-A6A5-1A4595406879}" dt="2020-09-24T08:56:47.706" v="2314" actId="478"/>
          <ac:spMkLst>
            <pc:docMk/>
            <pc:sldMk cId="1429168347" sldId="408"/>
            <ac:spMk id="4" creationId="{731A2A44-5F48-4A52-80AC-91130EA3D618}"/>
          </ac:spMkLst>
        </pc:spChg>
        <pc:picChg chg="add del mod">
          <ac:chgData name="Lars Moltsen" userId="9d969857-7600-4621-91fa-322e58386ae2" providerId="ADAL" clId="{EB527635-2EA8-407B-A6A5-1A4595406879}" dt="2020-09-24T08:45:34.341" v="2032" actId="478"/>
          <ac:picMkLst>
            <pc:docMk/>
            <pc:sldMk cId="1429168347" sldId="408"/>
            <ac:picMk id="7" creationId="{06CF9F50-4A50-49DF-88A4-788EFC04E041}"/>
          </ac:picMkLst>
        </pc:picChg>
        <pc:picChg chg="add mod">
          <ac:chgData name="Lars Moltsen" userId="9d969857-7600-4621-91fa-322e58386ae2" providerId="ADAL" clId="{EB527635-2EA8-407B-A6A5-1A4595406879}" dt="2020-09-24T08:45:49.661" v="2036" actId="1076"/>
          <ac:picMkLst>
            <pc:docMk/>
            <pc:sldMk cId="1429168347" sldId="408"/>
            <ac:picMk id="9" creationId="{AEB1E9C5-B4E8-4F8B-BE66-0A37A09376FF}"/>
          </ac:picMkLst>
        </pc:picChg>
      </pc:sldChg>
      <pc:sldChg chg="addSp delSp modSp new mod ord">
        <pc:chgData name="Lars Moltsen" userId="9d969857-7600-4621-91fa-322e58386ae2" providerId="ADAL" clId="{EB527635-2EA8-407B-A6A5-1A4595406879}" dt="2020-09-25T12:08:33.332" v="3296" actId="404"/>
        <pc:sldMkLst>
          <pc:docMk/>
          <pc:sldMk cId="815667662" sldId="409"/>
        </pc:sldMkLst>
        <pc:spChg chg="mod">
          <ac:chgData name="Lars Moltsen" userId="9d969857-7600-4621-91fa-322e58386ae2" providerId="ADAL" clId="{EB527635-2EA8-407B-A6A5-1A4595406879}" dt="2020-09-25T12:08:33.332" v="3296" actId="404"/>
          <ac:spMkLst>
            <pc:docMk/>
            <pc:sldMk cId="815667662" sldId="409"/>
            <ac:spMk id="2" creationId="{1A632130-E973-4C35-AB0E-08A2E24BE28C}"/>
          </ac:spMkLst>
        </pc:spChg>
        <pc:spChg chg="del">
          <ac:chgData name="Lars Moltsen" userId="9d969857-7600-4621-91fa-322e58386ae2" providerId="ADAL" clId="{EB527635-2EA8-407B-A6A5-1A4595406879}" dt="2020-09-24T08:59:03.786" v="2324" actId="478"/>
          <ac:spMkLst>
            <pc:docMk/>
            <pc:sldMk cId="815667662" sldId="409"/>
            <ac:spMk id="3" creationId="{1AC31493-27A0-44F6-BD5E-A7D2A72B07AD}"/>
          </ac:spMkLst>
        </pc:spChg>
        <pc:spChg chg="del">
          <ac:chgData name="Lars Moltsen" userId="9d969857-7600-4621-91fa-322e58386ae2" providerId="ADAL" clId="{EB527635-2EA8-407B-A6A5-1A4595406879}" dt="2020-09-24T08:59:08.357" v="2326" actId="478"/>
          <ac:spMkLst>
            <pc:docMk/>
            <pc:sldMk cId="815667662" sldId="409"/>
            <ac:spMk id="4" creationId="{9D267B60-C3BE-4FB8-83F6-34CD1FE844B5}"/>
          </ac:spMkLst>
        </pc:spChg>
        <pc:spChg chg="add mod topLvl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11" creationId="{9B988333-B791-40B3-B267-7E478B40F693}"/>
          </ac:spMkLst>
        </pc:spChg>
        <pc:spChg chg="add mod topLvl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12" creationId="{078D1B44-CB6D-42BE-AE12-D9042A7EE089}"/>
          </ac:spMkLst>
        </pc:spChg>
        <pc:spChg chg="add mod topLvl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13" creationId="{900EDDC6-CB81-47EA-A37B-9992921373C8}"/>
          </ac:spMkLst>
        </pc:spChg>
        <pc:spChg chg="add mod topLvl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14" creationId="{1D956316-07C7-4FD7-BEF6-662EA127A2F7}"/>
          </ac:spMkLst>
        </pc:spChg>
        <pc:spChg chg="add mod topLvl">
          <ac:chgData name="Lars Moltsen" userId="9d969857-7600-4621-91fa-322e58386ae2" providerId="ADAL" clId="{EB527635-2EA8-407B-A6A5-1A4595406879}" dt="2020-09-25T06:55:48.918" v="3259" actId="122"/>
          <ac:spMkLst>
            <pc:docMk/>
            <pc:sldMk cId="815667662" sldId="409"/>
            <ac:spMk id="15" creationId="{F1CF3FD8-E2EE-4DFF-8AC7-C1C6FD10507C}"/>
          </ac:spMkLst>
        </pc:spChg>
        <pc:spChg chg="add mod topLvl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16" creationId="{BB1A12AE-8B6A-4241-9662-D084696963F3}"/>
          </ac:spMkLst>
        </pc:spChg>
        <pc:spChg chg="add mod topLvl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17" creationId="{AA9141CB-46E1-47ED-ADD7-9A2F6817B3A6}"/>
          </ac:spMkLst>
        </pc:spChg>
        <pc:spChg chg="add mod topLvl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20" creationId="{B66D107F-445A-42DB-A324-C0FCEEC4A985}"/>
          </ac:spMkLst>
        </pc:spChg>
        <pc:spChg chg="add mod topLvl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23" creationId="{426FC2F0-BC01-4FB6-8E7B-71D030F60E83}"/>
          </ac:spMkLst>
        </pc:spChg>
        <pc:spChg chg="mod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28" creationId="{EDFAC76B-36BC-4D54-84FE-4AC80D43431F}"/>
          </ac:spMkLst>
        </pc:spChg>
        <pc:spChg chg="mod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29" creationId="{A32D28C1-85EB-47BC-BAE4-DD8571428049}"/>
          </ac:spMkLst>
        </pc:spChg>
        <pc:spChg chg="mod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30" creationId="{449A2568-977C-47C7-B1D6-F10AC34B6F31}"/>
          </ac:spMkLst>
        </pc:spChg>
        <pc:spChg chg="mod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31" creationId="{2E67F638-5392-4D2D-A475-2F98B55ADE55}"/>
          </ac:spMkLst>
        </pc:spChg>
        <pc:spChg chg="add mod topLvl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39" creationId="{C632A9AC-F3DE-4D14-8E12-0C6BE1728EBD}"/>
          </ac:spMkLst>
        </pc:spChg>
        <pc:spChg chg="add mod topLvl">
          <ac:chgData name="Lars Moltsen" userId="9d969857-7600-4621-91fa-322e58386ae2" providerId="ADAL" clId="{EB527635-2EA8-407B-A6A5-1A4595406879}" dt="2020-09-25T06:54:07.934" v="3234" actId="165"/>
          <ac:spMkLst>
            <pc:docMk/>
            <pc:sldMk cId="815667662" sldId="409"/>
            <ac:spMk id="48" creationId="{8284AD54-1A90-4C4C-AF28-0799B307B58F}"/>
          </ac:spMkLst>
        </pc:spChg>
        <pc:grpChg chg="add del mod">
          <ac:chgData name="Lars Moltsen" userId="9d969857-7600-4621-91fa-322e58386ae2" providerId="ADAL" clId="{EB527635-2EA8-407B-A6A5-1A4595406879}" dt="2020-09-25T06:53:16.315" v="3229" actId="165"/>
          <ac:grpSpMkLst>
            <pc:docMk/>
            <pc:sldMk cId="815667662" sldId="409"/>
            <ac:grpSpMk id="3" creationId="{8C21E4D4-081B-4B15-8B20-D8527526A122}"/>
          </ac:grpSpMkLst>
        </pc:grpChg>
        <pc:grpChg chg="add del mod">
          <ac:chgData name="Lars Moltsen" userId="9d969857-7600-4621-91fa-322e58386ae2" providerId="ADAL" clId="{EB527635-2EA8-407B-A6A5-1A4595406879}" dt="2020-09-25T06:54:07.934" v="3234" actId="165"/>
          <ac:grpSpMkLst>
            <pc:docMk/>
            <pc:sldMk cId="815667662" sldId="409"/>
            <ac:grpSpMk id="4" creationId="{929327E2-29ED-4E07-ADA8-76CD72A5B6AD}"/>
          </ac:grpSpMkLst>
        </pc:grpChg>
        <pc:grpChg chg="add mod topLvl">
          <ac:chgData name="Lars Moltsen" userId="9d969857-7600-4621-91fa-322e58386ae2" providerId="ADAL" clId="{EB527635-2EA8-407B-A6A5-1A4595406879}" dt="2020-09-25T06:54:07.934" v="3234" actId="165"/>
          <ac:grpSpMkLst>
            <pc:docMk/>
            <pc:sldMk cId="815667662" sldId="409"/>
            <ac:grpSpMk id="25" creationId="{06C4B791-FA8E-4F5D-8B6C-D9E8119B8CA7}"/>
          </ac:grpSpMkLst>
        </pc:grpChg>
        <pc:grpChg chg="mod">
          <ac:chgData name="Lars Moltsen" userId="9d969857-7600-4621-91fa-322e58386ae2" providerId="ADAL" clId="{EB527635-2EA8-407B-A6A5-1A4595406879}" dt="2020-09-25T06:54:07.934" v="3234" actId="165"/>
          <ac:grpSpMkLst>
            <pc:docMk/>
            <pc:sldMk cId="815667662" sldId="409"/>
            <ac:grpSpMk id="26" creationId="{706BF897-B30D-4700-9080-B2E7539CBF63}"/>
          </ac:grpSpMkLst>
        </pc:grpChg>
        <pc:grpChg chg="mod">
          <ac:chgData name="Lars Moltsen" userId="9d969857-7600-4621-91fa-322e58386ae2" providerId="ADAL" clId="{EB527635-2EA8-407B-A6A5-1A4595406879}" dt="2020-09-25T06:54:07.934" v="3234" actId="165"/>
          <ac:grpSpMkLst>
            <pc:docMk/>
            <pc:sldMk cId="815667662" sldId="409"/>
            <ac:grpSpMk id="27" creationId="{29865AC4-9F8C-42A2-B013-FB3189E67603}"/>
          </ac:grpSpMkLst>
        </pc:grpChg>
        <pc:grpChg chg="add del mod">
          <ac:chgData name="Lars Moltsen" userId="9d969857-7600-4621-91fa-322e58386ae2" providerId="ADAL" clId="{EB527635-2EA8-407B-A6A5-1A4595406879}" dt="2020-09-24T09:17:13.942" v="2767" actId="165"/>
          <ac:grpSpMkLst>
            <pc:docMk/>
            <pc:sldMk cId="815667662" sldId="409"/>
            <ac:grpSpMk id="43" creationId="{15B58DE2-3339-4028-BDD6-76D7DCA24C7D}"/>
          </ac:grpSpMkLst>
        </pc:grpChg>
        <pc:grpChg chg="add mod topLvl">
          <ac:chgData name="Lars Moltsen" userId="9d969857-7600-4621-91fa-322e58386ae2" providerId="ADAL" clId="{EB527635-2EA8-407B-A6A5-1A4595406879}" dt="2020-09-25T06:54:07.934" v="3234" actId="165"/>
          <ac:grpSpMkLst>
            <pc:docMk/>
            <pc:sldMk cId="815667662" sldId="409"/>
            <ac:grpSpMk id="44" creationId="{24AD90BA-5C96-4F0D-B50E-941813CA9B22}"/>
          </ac:grpSpMkLst>
        </pc:grpChg>
        <pc:grpChg chg="add del mod topLvl">
          <ac:chgData name="Lars Moltsen" userId="9d969857-7600-4621-91fa-322e58386ae2" providerId="ADAL" clId="{EB527635-2EA8-407B-A6A5-1A4595406879}" dt="2020-09-24T09:21:22.954" v="2787" actId="165"/>
          <ac:grpSpMkLst>
            <pc:docMk/>
            <pc:sldMk cId="815667662" sldId="409"/>
            <ac:grpSpMk id="45" creationId="{6B3B35DD-D5F4-405D-81EF-90F51660B1B8}"/>
          </ac:grpSpMkLst>
        </pc:grpChg>
        <pc:grpChg chg="add del mod">
          <ac:chgData name="Lars Moltsen" userId="9d969857-7600-4621-91fa-322e58386ae2" providerId="ADAL" clId="{EB527635-2EA8-407B-A6A5-1A4595406879}" dt="2020-09-24T09:21:12.723" v="2786" actId="165"/>
          <ac:grpSpMkLst>
            <pc:docMk/>
            <pc:sldMk cId="815667662" sldId="409"/>
            <ac:grpSpMk id="46" creationId="{B9722CA0-F100-477E-9D5F-74AC60777C39}"/>
          </ac:grpSpMkLst>
        </pc:grpChg>
        <pc:grpChg chg="add del mod">
          <ac:chgData name="Lars Moltsen" userId="9d969857-7600-4621-91fa-322e58386ae2" providerId="ADAL" clId="{EB527635-2EA8-407B-A6A5-1A4595406879}" dt="2020-09-24T09:22:49.935" v="2794" actId="165"/>
          <ac:grpSpMkLst>
            <pc:docMk/>
            <pc:sldMk cId="815667662" sldId="409"/>
            <ac:grpSpMk id="49" creationId="{69E25C2C-124C-4ADC-9B97-D7C37956DE92}"/>
          </ac:grpSpMkLst>
        </pc:grpChg>
        <pc:grpChg chg="add del mod">
          <ac:chgData name="Lars Moltsen" userId="9d969857-7600-4621-91fa-322e58386ae2" providerId="ADAL" clId="{EB527635-2EA8-407B-A6A5-1A4595406879}" dt="2020-09-24T09:32:50.220" v="2916" actId="165"/>
          <ac:grpSpMkLst>
            <pc:docMk/>
            <pc:sldMk cId="815667662" sldId="409"/>
            <ac:grpSpMk id="67" creationId="{7C510A35-10BC-4EA0-A167-D3D66D4FF2C9}"/>
          </ac:grpSpMkLst>
        </pc:grpChg>
        <pc:picChg chg="add mod topLvl">
          <ac:chgData name="Lars Moltsen" userId="9d969857-7600-4621-91fa-322e58386ae2" providerId="ADAL" clId="{EB527635-2EA8-407B-A6A5-1A4595406879}" dt="2020-09-25T06:54:07.934" v="3234" actId="165"/>
          <ac:picMkLst>
            <pc:docMk/>
            <pc:sldMk cId="815667662" sldId="409"/>
            <ac:picMk id="6" creationId="{EDD96003-0332-4545-B8FA-6092533290C6}"/>
          </ac:picMkLst>
        </pc:picChg>
        <pc:picChg chg="add mod topLvl">
          <ac:chgData name="Lars Moltsen" userId="9d969857-7600-4621-91fa-322e58386ae2" providerId="ADAL" clId="{EB527635-2EA8-407B-A6A5-1A4595406879}" dt="2020-09-25T06:54:07.934" v="3234" actId="165"/>
          <ac:picMkLst>
            <pc:docMk/>
            <pc:sldMk cId="815667662" sldId="409"/>
            <ac:picMk id="7" creationId="{CDB8CAB0-FD00-4698-9273-49A295F1D752}"/>
          </ac:picMkLst>
        </pc:picChg>
        <pc:picChg chg="add mod topLvl">
          <ac:chgData name="Lars Moltsen" userId="9d969857-7600-4621-91fa-322e58386ae2" providerId="ADAL" clId="{EB527635-2EA8-407B-A6A5-1A4595406879}" dt="2020-09-25T06:54:07.934" v="3234" actId="165"/>
          <ac:picMkLst>
            <pc:docMk/>
            <pc:sldMk cId="815667662" sldId="409"/>
            <ac:picMk id="10" creationId="{A0A4C165-6804-4AB9-9355-8D8284D21A47}"/>
          </ac:picMkLst>
        </pc:picChg>
        <pc:picChg chg="add mod topLvl">
          <ac:chgData name="Lars Moltsen" userId="9d969857-7600-4621-91fa-322e58386ae2" providerId="ADAL" clId="{EB527635-2EA8-407B-A6A5-1A4595406879}" dt="2020-09-25T06:54:07.934" v="3234" actId="165"/>
          <ac:picMkLst>
            <pc:docMk/>
            <pc:sldMk cId="815667662" sldId="409"/>
            <ac:picMk id="40" creationId="{528141FF-FE48-461F-B986-D5253AEEE3F1}"/>
          </ac:picMkLst>
        </pc:picChg>
        <pc:picChg chg="add mod topLvl">
          <ac:chgData name="Lars Moltsen" userId="9d969857-7600-4621-91fa-322e58386ae2" providerId="ADAL" clId="{EB527635-2EA8-407B-A6A5-1A4595406879}" dt="2020-09-25T06:54:07.934" v="3234" actId="165"/>
          <ac:picMkLst>
            <pc:docMk/>
            <pc:sldMk cId="815667662" sldId="409"/>
            <ac:picMk id="41" creationId="{AFB933AC-1A1F-4DAC-8D19-5ADE9526E608}"/>
          </ac:picMkLst>
        </pc:pic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8" creationId="{CF80CF8E-4E8E-4255-9616-C89F18BF2209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9" creationId="{BA09350B-32DB-4D24-AC81-D002F66593E7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18" creationId="{C482C053-8497-451B-AD2A-45104ED73154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19" creationId="{7B1170E7-4658-4035-AA7A-437D4C7A139C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21" creationId="{81F4B4BE-AE98-42DB-AEE3-EAF07343BC1D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22" creationId="{6C106714-EB97-4D4B-B5FF-6DCE3D4F36F8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24" creationId="{C21B042F-06E0-4FBC-9060-4AD80405C3EE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32" creationId="{10DE6FB2-A112-4A8B-A2ED-24B968F341C5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33" creationId="{8BEA20E5-1488-4967-8F3E-8A15E483C80C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34" creationId="{2F63F64D-5849-488A-8272-D105E626A53C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35" creationId="{B6669B5A-82EB-4F1A-ADDC-D199C4212517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36" creationId="{706F7E9E-82EE-49CE-8E9E-8995EEC4C9F9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37" creationId="{753AFCF7-7C24-45F6-9063-A5EEB63C6F84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38" creationId="{5D1AC984-A7D5-47DF-B49C-DF4954147C99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50" creationId="{7F98C03B-9A0E-421A-B6A4-EA699DED643F}"/>
          </ac:cxnSpMkLst>
        </pc:cxnChg>
        <pc:cxnChg chg="add mod topLvl">
          <ac:chgData name="Lars Moltsen" userId="9d969857-7600-4621-91fa-322e58386ae2" providerId="ADAL" clId="{EB527635-2EA8-407B-A6A5-1A4595406879}" dt="2020-09-25T06:54:07.934" v="3234" actId="165"/>
          <ac:cxnSpMkLst>
            <pc:docMk/>
            <pc:sldMk cId="815667662" sldId="409"/>
            <ac:cxnSpMk id="60" creationId="{08CF6EC0-3DBF-42EE-AC69-425E19D360D1}"/>
          </ac:cxnSpMkLst>
        </pc:cxnChg>
      </pc:sldChg>
      <pc:sldChg chg="add del">
        <pc:chgData name="Lars Moltsen" userId="9d969857-7600-4621-91fa-322e58386ae2" providerId="ADAL" clId="{EB527635-2EA8-407B-A6A5-1A4595406879}" dt="2020-09-24T08:58:18.636" v="2322" actId="47"/>
        <pc:sldMkLst>
          <pc:docMk/>
          <pc:sldMk cId="1483407642" sldId="409"/>
        </pc:sldMkLst>
      </pc:sldChg>
      <pc:sldChg chg="addSp delSp modSp add del mod ord">
        <pc:chgData name="Lars Moltsen" userId="9d969857-7600-4621-91fa-322e58386ae2" providerId="ADAL" clId="{EB527635-2EA8-407B-A6A5-1A4595406879}" dt="2020-09-24T09:29:43.816" v="2875" actId="47"/>
        <pc:sldMkLst>
          <pc:docMk/>
          <pc:sldMk cId="3416370515" sldId="410"/>
        </pc:sldMkLst>
        <pc:spChg chg="mod">
          <ac:chgData name="Lars Moltsen" userId="9d969857-7600-4621-91fa-322e58386ae2" providerId="ADAL" clId="{EB527635-2EA8-407B-A6A5-1A4595406879}" dt="2020-09-24T09:11:02.224" v="2689" actId="20577"/>
          <ac:spMkLst>
            <pc:docMk/>
            <pc:sldMk cId="3416370515" sldId="410"/>
            <ac:spMk id="2" creationId="{1A632130-E973-4C35-AB0E-08A2E24BE28C}"/>
          </ac:spMkLst>
        </pc:spChg>
        <pc:spChg chg="mod">
          <ac:chgData name="Lars Moltsen" userId="9d969857-7600-4621-91fa-322e58386ae2" providerId="ADAL" clId="{EB527635-2EA8-407B-A6A5-1A4595406879}" dt="2020-09-24T09:07:13.530" v="2590" actId="20577"/>
          <ac:spMkLst>
            <pc:docMk/>
            <pc:sldMk cId="3416370515" sldId="410"/>
            <ac:spMk id="12" creationId="{078D1B44-CB6D-42BE-AE12-D9042A7EE089}"/>
          </ac:spMkLst>
        </pc:spChg>
        <pc:spChg chg="mod">
          <ac:chgData name="Lars Moltsen" userId="9d969857-7600-4621-91fa-322e58386ae2" providerId="ADAL" clId="{EB527635-2EA8-407B-A6A5-1A4595406879}" dt="2020-09-24T09:14:27.378" v="2753" actId="1038"/>
          <ac:spMkLst>
            <pc:docMk/>
            <pc:sldMk cId="3416370515" sldId="410"/>
            <ac:spMk id="13" creationId="{900EDDC6-CB81-47EA-A37B-9992921373C8}"/>
          </ac:spMkLst>
        </pc:spChg>
        <pc:spChg chg="mod">
          <ac:chgData name="Lars Moltsen" userId="9d969857-7600-4621-91fa-322e58386ae2" providerId="ADAL" clId="{EB527635-2EA8-407B-A6A5-1A4595406879}" dt="2020-09-24T09:07:08.553" v="2584" actId="20577"/>
          <ac:spMkLst>
            <pc:docMk/>
            <pc:sldMk cId="3416370515" sldId="410"/>
            <ac:spMk id="23" creationId="{426FC2F0-BC01-4FB6-8E7B-71D030F60E83}"/>
          </ac:spMkLst>
        </pc:spChg>
        <pc:spChg chg="mod topLvl">
          <ac:chgData name="Lars Moltsen" userId="9d969857-7600-4621-91fa-322e58386ae2" providerId="ADAL" clId="{EB527635-2EA8-407B-A6A5-1A4595406879}" dt="2020-09-24T09:10:29.720" v="2677" actId="164"/>
          <ac:spMkLst>
            <pc:docMk/>
            <pc:sldMk cId="3416370515" sldId="410"/>
            <ac:spMk id="28" creationId="{EDFAC76B-36BC-4D54-84FE-4AC80D43431F}"/>
          </ac:spMkLst>
        </pc:spChg>
        <pc:spChg chg="mod topLvl">
          <ac:chgData name="Lars Moltsen" userId="9d969857-7600-4621-91fa-322e58386ae2" providerId="ADAL" clId="{EB527635-2EA8-407B-A6A5-1A4595406879}" dt="2020-09-24T09:10:29.720" v="2677" actId="164"/>
          <ac:spMkLst>
            <pc:docMk/>
            <pc:sldMk cId="3416370515" sldId="410"/>
            <ac:spMk id="29" creationId="{A32D28C1-85EB-47BC-BAE4-DD8571428049}"/>
          </ac:spMkLst>
        </pc:spChg>
        <pc:spChg chg="mod topLvl">
          <ac:chgData name="Lars Moltsen" userId="9d969857-7600-4621-91fa-322e58386ae2" providerId="ADAL" clId="{EB527635-2EA8-407B-A6A5-1A4595406879}" dt="2020-09-24T09:10:29.720" v="2677" actId="164"/>
          <ac:spMkLst>
            <pc:docMk/>
            <pc:sldMk cId="3416370515" sldId="410"/>
            <ac:spMk id="30" creationId="{449A2568-977C-47C7-B1D6-F10AC34B6F31}"/>
          </ac:spMkLst>
        </pc:spChg>
        <pc:spChg chg="mod topLvl">
          <ac:chgData name="Lars Moltsen" userId="9d969857-7600-4621-91fa-322e58386ae2" providerId="ADAL" clId="{EB527635-2EA8-407B-A6A5-1A4595406879}" dt="2020-09-24T09:10:29.720" v="2677" actId="164"/>
          <ac:spMkLst>
            <pc:docMk/>
            <pc:sldMk cId="3416370515" sldId="410"/>
            <ac:spMk id="31" creationId="{2E67F638-5392-4D2D-A475-2F98B55ADE55}"/>
          </ac:spMkLst>
        </pc:spChg>
        <pc:spChg chg="del">
          <ac:chgData name="Lars Moltsen" userId="9d969857-7600-4621-91fa-322e58386ae2" providerId="ADAL" clId="{EB527635-2EA8-407B-A6A5-1A4595406879}" dt="2020-09-24T09:02:43.596" v="2460" actId="478"/>
          <ac:spMkLst>
            <pc:docMk/>
            <pc:sldMk cId="3416370515" sldId="410"/>
            <ac:spMk id="39" creationId="{C632A9AC-F3DE-4D14-8E12-0C6BE1728EBD}"/>
          </ac:spMkLst>
        </pc:spChg>
        <pc:spChg chg="add mod">
          <ac:chgData name="Lars Moltsen" userId="9d969857-7600-4621-91fa-322e58386ae2" providerId="ADAL" clId="{EB527635-2EA8-407B-A6A5-1A4595406879}" dt="2020-09-24T09:06:17.150" v="2572" actId="1076"/>
          <ac:spMkLst>
            <pc:docMk/>
            <pc:sldMk cId="3416370515" sldId="410"/>
            <ac:spMk id="59" creationId="{1C12766B-2844-4830-99B6-214FF593A9E0}"/>
          </ac:spMkLst>
        </pc:spChg>
        <pc:grpChg chg="add del mod">
          <ac:chgData name="Lars Moltsen" userId="9d969857-7600-4621-91fa-322e58386ae2" providerId="ADAL" clId="{EB527635-2EA8-407B-A6A5-1A4595406879}" dt="2020-09-24T09:08:35.742" v="2611" actId="165"/>
          <ac:grpSpMkLst>
            <pc:docMk/>
            <pc:sldMk cId="3416370515" sldId="410"/>
            <ac:grpSpMk id="25" creationId="{06C4B791-FA8E-4F5D-8B6C-D9E8119B8CA7}"/>
          </ac:grpSpMkLst>
        </pc:grpChg>
        <pc:grpChg chg="del mod topLvl">
          <ac:chgData name="Lars Moltsen" userId="9d969857-7600-4621-91fa-322e58386ae2" providerId="ADAL" clId="{EB527635-2EA8-407B-A6A5-1A4595406879}" dt="2020-09-24T09:09:58.181" v="2668" actId="165"/>
          <ac:grpSpMkLst>
            <pc:docMk/>
            <pc:sldMk cId="3416370515" sldId="410"/>
            <ac:grpSpMk id="26" creationId="{706BF897-B30D-4700-9080-B2E7539CBF63}"/>
          </ac:grpSpMkLst>
        </pc:grpChg>
        <pc:grpChg chg="del mod topLvl">
          <ac:chgData name="Lars Moltsen" userId="9d969857-7600-4621-91fa-322e58386ae2" providerId="ADAL" clId="{EB527635-2EA8-407B-A6A5-1A4595406879}" dt="2020-09-24T09:08:59.086" v="2633" actId="165"/>
          <ac:grpSpMkLst>
            <pc:docMk/>
            <pc:sldMk cId="3416370515" sldId="410"/>
            <ac:grpSpMk id="27" creationId="{29865AC4-9F8C-42A2-B013-FB3189E67603}"/>
          </ac:grpSpMkLst>
        </pc:grpChg>
        <pc:grpChg chg="add mod">
          <ac:chgData name="Lars Moltsen" userId="9d969857-7600-4621-91fa-322e58386ae2" providerId="ADAL" clId="{EB527635-2EA8-407B-A6A5-1A4595406879}" dt="2020-09-24T09:10:35.616" v="2681" actId="1035"/>
          <ac:grpSpMkLst>
            <pc:docMk/>
            <pc:sldMk cId="3416370515" sldId="410"/>
            <ac:grpSpMk id="60" creationId="{2CE664C7-8FD4-4124-BA23-925FD72E91BA}"/>
          </ac:grpSpMkLst>
        </pc:grpChg>
        <pc:picChg chg="add mod">
          <ac:chgData name="Lars Moltsen" userId="9d969857-7600-4621-91fa-322e58386ae2" providerId="ADAL" clId="{EB527635-2EA8-407B-A6A5-1A4595406879}" dt="2020-09-24T09:05:09.846" v="2542" actId="1037"/>
          <ac:picMkLst>
            <pc:docMk/>
            <pc:sldMk cId="3416370515" sldId="410"/>
            <ac:picMk id="3" creationId="{98B65747-5D62-4D94-B586-A449D938E07A}"/>
          </ac:picMkLst>
        </pc:picChg>
        <pc:picChg chg="add mod">
          <ac:chgData name="Lars Moltsen" userId="9d969857-7600-4621-91fa-322e58386ae2" providerId="ADAL" clId="{EB527635-2EA8-407B-A6A5-1A4595406879}" dt="2020-09-24T09:04:03.462" v="2520" actId="1076"/>
          <ac:picMkLst>
            <pc:docMk/>
            <pc:sldMk cId="3416370515" sldId="410"/>
            <ac:picMk id="4" creationId="{ED3E77CC-6AB8-4735-B7B0-E48B7FD237CF}"/>
          </ac:picMkLst>
        </pc:picChg>
        <pc:picChg chg="del">
          <ac:chgData name="Lars Moltsen" userId="9d969857-7600-4621-91fa-322e58386ae2" providerId="ADAL" clId="{EB527635-2EA8-407B-A6A5-1A4595406879}" dt="2020-09-24T09:01:58.118" v="2457" actId="478"/>
          <ac:picMkLst>
            <pc:docMk/>
            <pc:sldMk cId="3416370515" sldId="410"/>
            <ac:picMk id="40" creationId="{528141FF-FE48-461F-B986-D5253AEEE3F1}"/>
          </ac:picMkLst>
        </pc:picChg>
        <pc:picChg chg="del">
          <ac:chgData name="Lars Moltsen" userId="9d969857-7600-4621-91fa-322e58386ae2" providerId="ADAL" clId="{EB527635-2EA8-407B-A6A5-1A4595406879}" dt="2020-09-24T09:01:58.118" v="2457" actId="478"/>
          <ac:picMkLst>
            <pc:docMk/>
            <pc:sldMk cId="3416370515" sldId="410"/>
            <ac:picMk id="41" creationId="{AFB933AC-1A1F-4DAC-8D19-5ADE9526E608}"/>
          </ac:picMkLst>
        </pc:picChg>
        <pc:cxnChg chg="mod">
          <ac:chgData name="Lars Moltsen" userId="9d969857-7600-4621-91fa-322e58386ae2" providerId="ADAL" clId="{EB527635-2EA8-407B-A6A5-1A4595406879}" dt="2020-09-24T09:06:30.882" v="2574" actId="692"/>
          <ac:cxnSpMkLst>
            <pc:docMk/>
            <pc:sldMk cId="3416370515" sldId="410"/>
            <ac:cxnSpMk id="8" creationId="{CF80CF8E-4E8E-4255-9616-C89F18BF2209}"/>
          </ac:cxnSpMkLst>
        </pc:cxnChg>
        <pc:cxnChg chg="del">
          <ac:chgData name="Lars Moltsen" userId="9d969857-7600-4621-91fa-322e58386ae2" providerId="ADAL" clId="{EB527635-2EA8-407B-A6A5-1A4595406879}" dt="2020-09-24T09:04:15.830" v="2523" actId="478"/>
          <ac:cxnSpMkLst>
            <pc:docMk/>
            <pc:sldMk cId="3416370515" sldId="410"/>
            <ac:cxnSpMk id="9" creationId="{BA09350B-32DB-4D24-AC81-D002F66593E7}"/>
          </ac:cxnSpMkLst>
        </pc:cxnChg>
        <pc:cxnChg chg="mod">
          <ac:chgData name="Lars Moltsen" userId="9d969857-7600-4621-91fa-322e58386ae2" providerId="ADAL" clId="{EB527635-2EA8-407B-A6A5-1A4595406879}" dt="2020-09-24T09:06:40.146" v="2576" actId="692"/>
          <ac:cxnSpMkLst>
            <pc:docMk/>
            <pc:sldMk cId="3416370515" sldId="410"/>
            <ac:cxnSpMk id="32" creationId="{10DE6FB2-A112-4A8B-A2ED-24B968F341C5}"/>
          </ac:cxnSpMkLst>
        </pc:cxnChg>
        <pc:cxnChg chg="mod">
          <ac:chgData name="Lars Moltsen" userId="9d969857-7600-4621-91fa-322e58386ae2" providerId="ADAL" clId="{EB527635-2EA8-407B-A6A5-1A4595406879}" dt="2020-09-24T09:06:40.146" v="2576" actId="692"/>
          <ac:cxnSpMkLst>
            <pc:docMk/>
            <pc:sldMk cId="3416370515" sldId="410"/>
            <ac:cxnSpMk id="34" creationId="{2F63F64D-5849-488A-8272-D105E626A53C}"/>
          </ac:cxnSpMkLst>
        </pc:cxnChg>
        <pc:cxnChg chg="mod">
          <ac:chgData name="Lars Moltsen" userId="9d969857-7600-4621-91fa-322e58386ae2" providerId="ADAL" clId="{EB527635-2EA8-407B-A6A5-1A4595406879}" dt="2020-09-24T09:06:40.146" v="2576" actId="692"/>
          <ac:cxnSpMkLst>
            <pc:docMk/>
            <pc:sldMk cId="3416370515" sldId="410"/>
            <ac:cxnSpMk id="35" creationId="{B6669B5A-82EB-4F1A-ADDC-D199C4212517}"/>
          </ac:cxnSpMkLst>
        </pc:cxnChg>
        <pc:cxnChg chg="mod">
          <ac:chgData name="Lars Moltsen" userId="9d969857-7600-4621-91fa-322e58386ae2" providerId="ADAL" clId="{EB527635-2EA8-407B-A6A5-1A4595406879}" dt="2020-09-24T09:04:51.376" v="2531" actId="14100"/>
          <ac:cxnSpMkLst>
            <pc:docMk/>
            <pc:sldMk cId="3416370515" sldId="410"/>
            <ac:cxnSpMk id="36" creationId="{706F7E9E-82EE-49CE-8E9E-8995EEC4C9F9}"/>
          </ac:cxnSpMkLst>
        </pc:cxnChg>
        <pc:cxnChg chg="del">
          <ac:chgData name="Lars Moltsen" userId="9d969857-7600-4621-91fa-322e58386ae2" providerId="ADAL" clId="{EB527635-2EA8-407B-A6A5-1A4595406879}" dt="2020-09-24T09:04:17.600" v="2524" actId="478"/>
          <ac:cxnSpMkLst>
            <pc:docMk/>
            <pc:sldMk cId="3416370515" sldId="410"/>
            <ac:cxnSpMk id="37" creationId="{753AFCF7-7C24-45F6-9063-A5EEB63C6F84}"/>
          </ac:cxnSpMkLst>
        </pc:cxnChg>
        <pc:cxnChg chg="mod">
          <ac:chgData name="Lars Moltsen" userId="9d969857-7600-4621-91fa-322e58386ae2" providerId="ADAL" clId="{EB527635-2EA8-407B-A6A5-1A4595406879}" dt="2020-09-24T09:05:34.478" v="2551" actId="14100"/>
          <ac:cxnSpMkLst>
            <pc:docMk/>
            <pc:sldMk cId="3416370515" sldId="410"/>
            <ac:cxnSpMk id="38" creationId="{5D1AC984-A7D5-47DF-B49C-DF4954147C99}"/>
          </ac:cxnSpMkLst>
        </pc:cxnChg>
        <pc:cxnChg chg="add mod">
          <ac:chgData name="Lars Moltsen" userId="9d969857-7600-4621-91fa-322e58386ae2" providerId="ADAL" clId="{EB527635-2EA8-407B-A6A5-1A4595406879}" dt="2020-09-24T09:05:30.225" v="2550" actId="14100"/>
          <ac:cxnSpMkLst>
            <pc:docMk/>
            <pc:sldMk cId="3416370515" sldId="410"/>
            <ac:cxnSpMk id="48" creationId="{FFAE27A3-C0DB-4868-96F7-A11081A3BB4C}"/>
          </ac:cxnSpMkLst>
        </pc:cxnChg>
      </pc:sldChg>
      <pc:sldChg chg="addSp delSp modSp add mod">
        <pc:chgData name="Lars Moltsen" userId="9d969857-7600-4621-91fa-322e58386ae2" providerId="ADAL" clId="{EB527635-2EA8-407B-A6A5-1A4595406879}" dt="2020-09-28T09:31:17.808" v="3688" actId="692"/>
        <pc:sldMkLst>
          <pc:docMk/>
          <pc:sldMk cId="4193757599" sldId="411"/>
        </pc:sldMkLst>
        <pc:spChg chg="mod">
          <ac:chgData name="Lars Moltsen" userId="9d969857-7600-4621-91fa-322e58386ae2" providerId="ADAL" clId="{EB527635-2EA8-407B-A6A5-1A4595406879}" dt="2020-09-25T12:08:38.118" v="3297" actId="404"/>
          <ac:spMkLst>
            <pc:docMk/>
            <pc:sldMk cId="4193757599" sldId="411"/>
            <ac:spMk id="2" creationId="{1A632130-E973-4C35-AB0E-08A2E24BE28C}"/>
          </ac:spMkLst>
        </pc:spChg>
        <pc:spChg chg="add mod">
          <ac:chgData name="Lars Moltsen" userId="9d969857-7600-4621-91fa-322e58386ae2" providerId="ADAL" clId="{EB527635-2EA8-407B-A6A5-1A4595406879}" dt="2020-09-24T09:27:40.072" v="2862" actId="1076"/>
          <ac:spMkLst>
            <pc:docMk/>
            <pc:sldMk cId="4193757599" sldId="411"/>
            <ac:spMk id="3" creationId="{E4F4D408-7C62-4138-BCE5-6460E8E46F4C}"/>
          </ac:spMkLst>
        </pc:spChg>
        <pc:spChg chg="add">
          <ac:chgData name="Lars Moltsen" userId="9d969857-7600-4621-91fa-322e58386ae2" providerId="ADAL" clId="{EB527635-2EA8-407B-A6A5-1A4595406879}" dt="2020-09-25T10:52:44.818" v="3278" actId="22"/>
          <ac:spMkLst>
            <pc:docMk/>
            <pc:sldMk cId="4193757599" sldId="411"/>
            <ac:spMk id="4" creationId="{2F0DC5EB-F1A7-445A-AF16-7DF07E3B82AA}"/>
          </ac:spMkLst>
        </pc:spChg>
        <pc:spChg chg="mod">
          <ac:chgData name="Lars Moltsen" userId="9d969857-7600-4621-91fa-322e58386ae2" providerId="ADAL" clId="{EB527635-2EA8-407B-A6A5-1A4595406879}" dt="2020-09-24T09:27:22.332" v="2853" actId="20577"/>
          <ac:spMkLst>
            <pc:docMk/>
            <pc:sldMk cId="4193757599" sldId="411"/>
            <ac:spMk id="12" creationId="{078D1B44-CB6D-42BE-AE12-D9042A7EE089}"/>
          </ac:spMkLst>
        </pc:spChg>
        <pc:spChg chg="del">
          <ac:chgData name="Lars Moltsen" userId="9d969857-7600-4621-91fa-322e58386ae2" providerId="ADAL" clId="{EB527635-2EA8-407B-A6A5-1A4595406879}" dt="2020-09-24T09:27:35.711" v="2860" actId="478"/>
          <ac:spMkLst>
            <pc:docMk/>
            <pc:sldMk cId="4193757599" sldId="411"/>
            <ac:spMk id="13" creationId="{900EDDC6-CB81-47EA-A37B-9992921373C8}"/>
          </ac:spMkLst>
        </pc:spChg>
        <pc:spChg chg="mod">
          <ac:chgData name="Lars Moltsen" userId="9d969857-7600-4621-91fa-322e58386ae2" providerId="ADAL" clId="{EB527635-2EA8-407B-A6A5-1A4595406879}" dt="2020-09-25T06:55:58.470" v="3264" actId="14100"/>
          <ac:spMkLst>
            <pc:docMk/>
            <pc:sldMk cId="4193757599" sldId="411"/>
            <ac:spMk id="14" creationId="{1D956316-07C7-4FD7-BEF6-662EA127A2F7}"/>
          </ac:spMkLst>
        </pc:spChg>
        <pc:spChg chg="del">
          <ac:chgData name="Lars Moltsen" userId="9d969857-7600-4621-91fa-322e58386ae2" providerId="ADAL" clId="{EB527635-2EA8-407B-A6A5-1A4595406879}" dt="2020-09-25T10:52:44.317" v="3277" actId="478"/>
          <ac:spMkLst>
            <pc:docMk/>
            <pc:sldMk cId="4193757599" sldId="411"/>
            <ac:spMk id="15" creationId="{F1CF3FD8-E2EE-4DFF-8AC7-C1C6FD10507C}"/>
          </ac:spMkLst>
        </pc:spChg>
        <pc:spChg chg="del">
          <ac:chgData name="Lars Moltsen" userId="9d969857-7600-4621-91fa-322e58386ae2" providerId="ADAL" clId="{EB527635-2EA8-407B-A6A5-1A4595406879}" dt="2020-09-24T09:33:44.256" v="2920" actId="478"/>
          <ac:spMkLst>
            <pc:docMk/>
            <pc:sldMk cId="4193757599" sldId="411"/>
            <ac:spMk id="16" creationId="{BB1A12AE-8B6A-4241-9662-D084696963F3}"/>
          </ac:spMkLst>
        </pc:spChg>
        <pc:spChg chg="del">
          <ac:chgData name="Lars Moltsen" userId="9d969857-7600-4621-91fa-322e58386ae2" providerId="ADAL" clId="{EB527635-2EA8-407B-A6A5-1A4595406879}" dt="2020-09-24T09:33:44.256" v="2920" actId="478"/>
          <ac:spMkLst>
            <pc:docMk/>
            <pc:sldMk cId="4193757599" sldId="411"/>
            <ac:spMk id="17" creationId="{AA9141CB-46E1-47ED-ADD7-9A2F6817B3A6}"/>
          </ac:spMkLst>
        </pc:spChg>
        <pc:spChg chg="mod">
          <ac:chgData name="Lars Moltsen" userId="9d969857-7600-4621-91fa-322e58386ae2" providerId="ADAL" clId="{EB527635-2EA8-407B-A6A5-1A4595406879}" dt="2020-09-24T09:27:25.972" v="2859" actId="20577"/>
          <ac:spMkLst>
            <pc:docMk/>
            <pc:sldMk cId="4193757599" sldId="411"/>
            <ac:spMk id="23" creationId="{426FC2F0-BC01-4FB6-8E7B-71D030F60E83}"/>
          </ac:spMkLst>
        </pc:spChg>
        <pc:spChg chg="del">
          <ac:chgData name="Lars Moltsen" userId="9d969857-7600-4621-91fa-322e58386ae2" providerId="ADAL" clId="{EB527635-2EA8-407B-A6A5-1A4595406879}" dt="2020-09-24T09:28:12.918" v="2866" actId="478"/>
          <ac:spMkLst>
            <pc:docMk/>
            <pc:sldMk cId="4193757599" sldId="411"/>
            <ac:spMk id="39" creationId="{C632A9AC-F3DE-4D14-8E12-0C6BE1728EBD}"/>
          </ac:spMkLst>
        </pc:spChg>
        <pc:spChg chg="mod">
          <ac:chgData name="Lars Moltsen" userId="9d969857-7600-4621-91fa-322e58386ae2" providerId="ADAL" clId="{EB527635-2EA8-407B-A6A5-1A4595406879}" dt="2020-09-24T09:27:51.445" v="2864"/>
          <ac:spMkLst>
            <pc:docMk/>
            <pc:sldMk cId="4193757599" sldId="411"/>
            <ac:spMk id="47" creationId="{EFD325AA-8D87-4338-AA72-F93379521762}"/>
          </ac:spMkLst>
        </pc:spChg>
        <pc:spChg chg="mod">
          <ac:chgData name="Lars Moltsen" userId="9d969857-7600-4621-91fa-322e58386ae2" providerId="ADAL" clId="{EB527635-2EA8-407B-A6A5-1A4595406879}" dt="2020-09-24T09:27:51.445" v="2864"/>
          <ac:spMkLst>
            <pc:docMk/>
            <pc:sldMk cId="4193757599" sldId="411"/>
            <ac:spMk id="49" creationId="{8DBEC46C-0635-4DCE-92CE-640DC0F3BDB9}"/>
          </ac:spMkLst>
        </pc:spChg>
        <pc:spChg chg="mod">
          <ac:chgData name="Lars Moltsen" userId="9d969857-7600-4621-91fa-322e58386ae2" providerId="ADAL" clId="{EB527635-2EA8-407B-A6A5-1A4595406879}" dt="2020-09-24T09:27:51.445" v="2864"/>
          <ac:spMkLst>
            <pc:docMk/>
            <pc:sldMk cId="4193757599" sldId="411"/>
            <ac:spMk id="51" creationId="{58ED82AD-978D-4DAF-B98A-C92D24933DA8}"/>
          </ac:spMkLst>
        </pc:spChg>
        <pc:spChg chg="mod">
          <ac:chgData name="Lars Moltsen" userId="9d969857-7600-4621-91fa-322e58386ae2" providerId="ADAL" clId="{EB527635-2EA8-407B-A6A5-1A4595406879}" dt="2020-09-24T09:27:51.445" v="2864"/>
          <ac:spMkLst>
            <pc:docMk/>
            <pc:sldMk cId="4193757599" sldId="411"/>
            <ac:spMk id="52" creationId="{B1ED4C0F-A010-4AC8-88EA-D7E7A40E3F9E}"/>
          </ac:spMkLst>
        </pc:spChg>
        <pc:spChg chg="add mod topLvl">
          <ac:chgData name="Lars Moltsen" userId="9d969857-7600-4621-91fa-322e58386ae2" providerId="ADAL" clId="{EB527635-2EA8-407B-A6A5-1A4595406879}" dt="2020-09-25T06:55:58.915" v="3267" actId="165"/>
          <ac:spMkLst>
            <pc:docMk/>
            <pc:sldMk cId="4193757599" sldId="411"/>
            <ac:spMk id="59" creationId="{F587AD37-3178-4DA6-B553-F1C24B911C10}"/>
          </ac:spMkLst>
        </pc:spChg>
        <pc:spChg chg="add mod">
          <ac:chgData name="Lars Moltsen" userId="9d969857-7600-4621-91fa-322e58386ae2" providerId="ADAL" clId="{EB527635-2EA8-407B-A6A5-1A4595406879}" dt="2020-09-24T09:33:45.395" v="2921"/>
          <ac:spMkLst>
            <pc:docMk/>
            <pc:sldMk cId="4193757599" sldId="411"/>
            <ac:spMk id="61" creationId="{E053C715-4C87-4857-9F55-54632CAF6B4E}"/>
          </ac:spMkLst>
        </pc:spChg>
        <pc:spChg chg="add mod">
          <ac:chgData name="Lars Moltsen" userId="9d969857-7600-4621-91fa-322e58386ae2" providerId="ADAL" clId="{EB527635-2EA8-407B-A6A5-1A4595406879}" dt="2020-09-24T09:34:00.686" v="2922" actId="255"/>
          <ac:spMkLst>
            <pc:docMk/>
            <pc:sldMk cId="4193757599" sldId="411"/>
            <ac:spMk id="63" creationId="{D5A24D35-313E-4133-AC2B-33C55A0ADEAE}"/>
          </ac:spMkLst>
        </pc:spChg>
        <pc:grpChg chg="add del mod">
          <ac:chgData name="Lars Moltsen" userId="9d969857-7600-4621-91fa-322e58386ae2" providerId="ADAL" clId="{EB527635-2EA8-407B-A6A5-1A4595406879}" dt="2020-09-25T06:55:58.915" v="3267" actId="165"/>
          <ac:grpSpMkLst>
            <pc:docMk/>
            <pc:sldMk cId="4193757599" sldId="411"/>
            <ac:grpSpMk id="4" creationId="{38A5C891-E6F5-42C6-AF22-A58BB8053F06}"/>
          </ac:grpSpMkLst>
        </pc:grpChg>
        <pc:grpChg chg="del">
          <ac:chgData name="Lars Moltsen" userId="9d969857-7600-4621-91fa-322e58386ae2" providerId="ADAL" clId="{EB527635-2EA8-407B-A6A5-1A4595406879}" dt="2020-09-24T09:27:50.790" v="2863" actId="478"/>
          <ac:grpSpMkLst>
            <pc:docMk/>
            <pc:sldMk cId="4193757599" sldId="411"/>
            <ac:grpSpMk id="25" creationId="{06C4B791-FA8E-4F5D-8B6C-D9E8119B8CA7}"/>
          </ac:grpSpMkLst>
        </pc:grpChg>
        <pc:grpChg chg="add mod">
          <ac:chgData name="Lars Moltsen" userId="9d969857-7600-4621-91fa-322e58386ae2" providerId="ADAL" clId="{EB527635-2EA8-407B-A6A5-1A4595406879}" dt="2020-09-24T09:27:56.369" v="2865" actId="1076"/>
          <ac:grpSpMkLst>
            <pc:docMk/>
            <pc:sldMk cId="4193757599" sldId="411"/>
            <ac:grpSpMk id="46" creationId="{25EBF3B6-ACF6-473A-8642-CC8A9D14D741}"/>
          </ac:grpSpMkLst>
        </pc:grpChg>
        <pc:picChg chg="del">
          <ac:chgData name="Lars Moltsen" userId="9d969857-7600-4621-91fa-322e58386ae2" providerId="ADAL" clId="{EB527635-2EA8-407B-A6A5-1A4595406879}" dt="2020-09-24T09:28:12.918" v="2866" actId="478"/>
          <ac:picMkLst>
            <pc:docMk/>
            <pc:sldMk cId="4193757599" sldId="411"/>
            <ac:picMk id="6" creationId="{EDD96003-0332-4545-B8FA-6092533290C6}"/>
          </ac:picMkLst>
        </pc:picChg>
        <pc:picChg chg="mod topLvl">
          <ac:chgData name="Lars Moltsen" userId="9d969857-7600-4621-91fa-322e58386ae2" providerId="ADAL" clId="{EB527635-2EA8-407B-A6A5-1A4595406879}" dt="2020-09-25T06:55:58.915" v="3267" actId="165"/>
          <ac:picMkLst>
            <pc:docMk/>
            <pc:sldMk cId="4193757599" sldId="411"/>
            <ac:picMk id="7" creationId="{CDB8CAB0-FD00-4698-9273-49A295F1D752}"/>
          </ac:picMkLst>
        </pc:picChg>
        <pc:picChg chg="add del">
          <ac:chgData name="Lars Moltsen" userId="9d969857-7600-4621-91fa-322e58386ae2" providerId="ADAL" clId="{EB527635-2EA8-407B-A6A5-1A4595406879}" dt="2020-09-25T06:55:53.482" v="3262" actId="478"/>
          <ac:picMkLst>
            <pc:docMk/>
            <pc:sldMk cId="4193757599" sldId="411"/>
            <ac:picMk id="10" creationId="{A0A4C165-6804-4AB9-9355-8D8284D21A47}"/>
          </ac:picMkLst>
        </pc:picChg>
        <pc:picChg chg="del">
          <ac:chgData name="Lars Moltsen" userId="9d969857-7600-4621-91fa-322e58386ae2" providerId="ADAL" clId="{EB527635-2EA8-407B-A6A5-1A4595406879}" dt="2020-09-24T09:28:12.918" v="2866" actId="478"/>
          <ac:picMkLst>
            <pc:docMk/>
            <pc:sldMk cId="4193757599" sldId="411"/>
            <ac:picMk id="40" creationId="{528141FF-FE48-461F-B986-D5253AEEE3F1}"/>
          </ac:picMkLst>
        </pc:picChg>
        <pc:picChg chg="del">
          <ac:chgData name="Lars Moltsen" userId="9d969857-7600-4621-91fa-322e58386ae2" providerId="ADAL" clId="{EB527635-2EA8-407B-A6A5-1A4595406879}" dt="2020-09-24T09:28:12.918" v="2866" actId="478"/>
          <ac:picMkLst>
            <pc:docMk/>
            <pc:sldMk cId="4193757599" sldId="411"/>
            <ac:picMk id="41" creationId="{AFB933AC-1A1F-4DAC-8D19-5ADE9526E608}"/>
          </ac:picMkLst>
        </pc:picChg>
        <pc:picChg chg="add del mod">
          <ac:chgData name="Lars Moltsen" userId="9d969857-7600-4621-91fa-322e58386ae2" providerId="ADAL" clId="{EB527635-2EA8-407B-A6A5-1A4595406879}" dt="2020-09-25T06:55:57.865" v="3263"/>
          <ac:picMkLst>
            <pc:docMk/>
            <pc:sldMk cId="4193757599" sldId="411"/>
            <ac:picMk id="41" creationId="{F228777A-7A15-4F3D-97FB-934EAE5965A5}"/>
          </ac:picMkLst>
        </pc:picChg>
        <pc:picChg chg="add mod topLvl">
          <ac:chgData name="Lars Moltsen" userId="9d969857-7600-4621-91fa-322e58386ae2" providerId="ADAL" clId="{EB527635-2EA8-407B-A6A5-1A4595406879}" dt="2020-09-25T06:55:58.915" v="3267" actId="165"/>
          <ac:picMkLst>
            <pc:docMk/>
            <pc:sldMk cId="4193757599" sldId="411"/>
            <ac:picMk id="53" creationId="{55FF7B8E-1F6C-4A63-85A9-21C1B1549B94}"/>
          </ac:picMkLst>
        </pc:picChg>
        <pc:picChg chg="add mod topLvl">
          <ac:chgData name="Lars Moltsen" userId="9d969857-7600-4621-91fa-322e58386ae2" providerId="ADAL" clId="{EB527635-2EA8-407B-A6A5-1A4595406879}" dt="2020-09-25T06:55:58.915" v="3267" actId="165"/>
          <ac:picMkLst>
            <pc:docMk/>
            <pc:sldMk cId="4193757599" sldId="411"/>
            <ac:picMk id="56" creationId="{AA6E5EDC-3B79-4E6E-908B-3A6EFB81A904}"/>
          </ac:picMkLst>
        </pc:picChg>
        <pc:picChg chg="add mod topLvl">
          <ac:chgData name="Lars Moltsen" userId="9d969857-7600-4621-91fa-322e58386ae2" providerId="ADAL" clId="{EB527635-2EA8-407B-A6A5-1A4595406879}" dt="2020-09-25T06:55:58.915" v="3267" actId="165"/>
          <ac:picMkLst>
            <pc:docMk/>
            <pc:sldMk cId="4193757599" sldId="411"/>
            <ac:picMk id="57" creationId="{E38C3681-5054-43A5-9101-B54A7C9866D6}"/>
          </ac:picMkLst>
        </pc:picChg>
        <pc:cxnChg chg="mod topLvl">
          <ac:chgData name="Lars Moltsen" userId="9d969857-7600-4621-91fa-322e58386ae2" providerId="ADAL" clId="{EB527635-2EA8-407B-A6A5-1A4595406879}" dt="2020-09-25T06:55:58.915" v="3267" actId="165"/>
          <ac:cxnSpMkLst>
            <pc:docMk/>
            <pc:sldMk cId="4193757599" sldId="411"/>
            <ac:cxnSpMk id="8" creationId="{CF80CF8E-4E8E-4255-9616-C89F18BF2209}"/>
          </ac:cxnSpMkLst>
        </pc:cxnChg>
        <pc:cxnChg chg="del">
          <ac:chgData name="Lars Moltsen" userId="9d969857-7600-4621-91fa-322e58386ae2" providerId="ADAL" clId="{EB527635-2EA8-407B-A6A5-1A4595406879}" dt="2020-09-24T09:28:12.918" v="2866" actId="478"/>
          <ac:cxnSpMkLst>
            <pc:docMk/>
            <pc:sldMk cId="4193757599" sldId="411"/>
            <ac:cxnSpMk id="9" creationId="{BA09350B-32DB-4D24-AC81-D002F66593E7}"/>
          </ac:cxnSpMkLst>
        </pc:cxnChg>
        <pc:cxnChg chg="del mod">
          <ac:chgData name="Lars Moltsen" userId="9d969857-7600-4621-91fa-322e58386ae2" providerId="ADAL" clId="{EB527635-2EA8-407B-A6A5-1A4595406879}" dt="2020-09-24T09:33:44.256" v="2920" actId="478"/>
          <ac:cxnSpMkLst>
            <pc:docMk/>
            <pc:sldMk cId="4193757599" sldId="411"/>
            <ac:cxnSpMk id="21" creationId="{81F4B4BE-AE98-42DB-AEE3-EAF07343BC1D}"/>
          </ac:cxnSpMkLst>
        </pc:cxnChg>
        <pc:cxnChg chg="del mod">
          <ac:chgData name="Lars Moltsen" userId="9d969857-7600-4621-91fa-322e58386ae2" providerId="ADAL" clId="{EB527635-2EA8-407B-A6A5-1A4595406879}" dt="2020-09-24T09:33:44.256" v="2920" actId="478"/>
          <ac:cxnSpMkLst>
            <pc:docMk/>
            <pc:sldMk cId="4193757599" sldId="411"/>
            <ac:cxnSpMk id="22" creationId="{6C106714-EB97-4D4B-B5FF-6DCE3D4F36F8}"/>
          </ac:cxnSpMkLst>
        </pc:cxnChg>
        <pc:cxnChg chg="mod">
          <ac:chgData name="Lars Moltsen" userId="9d969857-7600-4621-91fa-322e58386ae2" providerId="ADAL" clId="{EB527635-2EA8-407B-A6A5-1A4595406879}" dt="2020-09-24T09:28:34.026" v="2869" actId="692"/>
          <ac:cxnSpMkLst>
            <pc:docMk/>
            <pc:sldMk cId="4193757599" sldId="411"/>
            <ac:cxnSpMk id="32" creationId="{10DE6FB2-A112-4A8B-A2ED-24B968F341C5}"/>
          </ac:cxnSpMkLst>
        </pc:cxnChg>
        <pc:cxnChg chg="mod">
          <ac:chgData name="Lars Moltsen" userId="9d969857-7600-4621-91fa-322e58386ae2" providerId="ADAL" clId="{EB527635-2EA8-407B-A6A5-1A4595406879}" dt="2020-09-24T09:28:50.121" v="2874" actId="14100"/>
          <ac:cxnSpMkLst>
            <pc:docMk/>
            <pc:sldMk cId="4193757599" sldId="411"/>
            <ac:cxnSpMk id="33" creationId="{8BEA20E5-1488-4967-8F3E-8A15E483C80C}"/>
          </ac:cxnSpMkLst>
        </pc:cxnChg>
        <pc:cxnChg chg="del mod">
          <ac:chgData name="Lars Moltsen" userId="9d969857-7600-4621-91fa-322e58386ae2" providerId="ADAL" clId="{EB527635-2EA8-407B-A6A5-1A4595406879}" dt="2020-09-24T09:33:44.256" v="2920" actId="478"/>
          <ac:cxnSpMkLst>
            <pc:docMk/>
            <pc:sldMk cId="4193757599" sldId="411"/>
            <ac:cxnSpMk id="34" creationId="{2F63F64D-5849-488A-8272-D105E626A53C}"/>
          </ac:cxnSpMkLst>
        </pc:cxnChg>
        <pc:cxnChg chg="del mod">
          <ac:chgData name="Lars Moltsen" userId="9d969857-7600-4621-91fa-322e58386ae2" providerId="ADAL" clId="{EB527635-2EA8-407B-A6A5-1A4595406879}" dt="2020-09-24T09:33:44.256" v="2920" actId="478"/>
          <ac:cxnSpMkLst>
            <pc:docMk/>
            <pc:sldMk cId="4193757599" sldId="411"/>
            <ac:cxnSpMk id="35" creationId="{B6669B5A-82EB-4F1A-ADDC-D199C4212517}"/>
          </ac:cxnSpMkLst>
        </pc:cxnChg>
        <pc:cxnChg chg="del">
          <ac:chgData name="Lars Moltsen" userId="9d969857-7600-4621-91fa-322e58386ae2" providerId="ADAL" clId="{EB527635-2EA8-407B-A6A5-1A4595406879}" dt="2020-09-24T09:28:12.918" v="2866" actId="478"/>
          <ac:cxnSpMkLst>
            <pc:docMk/>
            <pc:sldMk cId="4193757599" sldId="411"/>
            <ac:cxnSpMk id="36" creationId="{706F7E9E-82EE-49CE-8E9E-8995EEC4C9F9}"/>
          </ac:cxnSpMkLst>
        </pc:cxnChg>
        <pc:cxnChg chg="del">
          <ac:chgData name="Lars Moltsen" userId="9d969857-7600-4621-91fa-322e58386ae2" providerId="ADAL" clId="{EB527635-2EA8-407B-A6A5-1A4595406879}" dt="2020-09-24T09:28:12.918" v="2866" actId="478"/>
          <ac:cxnSpMkLst>
            <pc:docMk/>
            <pc:sldMk cId="4193757599" sldId="411"/>
            <ac:cxnSpMk id="37" creationId="{753AFCF7-7C24-45F6-9063-A5EEB63C6F84}"/>
          </ac:cxnSpMkLst>
        </pc:cxnChg>
        <pc:cxnChg chg="del">
          <ac:chgData name="Lars Moltsen" userId="9d969857-7600-4621-91fa-322e58386ae2" providerId="ADAL" clId="{EB527635-2EA8-407B-A6A5-1A4595406879}" dt="2020-09-24T09:28:12.918" v="2866" actId="478"/>
          <ac:cxnSpMkLst>
            <pc:docMk/>
            <pc:sldMk cId="4193757599" sldId="411"/>
            <ac:cxnSpMk id="38" creationId="{5D1AC984-A7D5-47DF-B49C-DF4954147C99}"/>
          </ac:cxnSpMkLst>
        </pc:cxnChg>
        <pc:cxnChg chg="add del mod">
          <ac:chgData name="Lars Moltsen" userId="9d969857-7600-4621-91fa-322e58386ae2" providerId="ADAL" clId="{EB527635-2EA8-407B-A6A5-1A4595406879}" dt="2020-09-25T06:55:57.865" v="3263"/>
          <ac:cxnSpMkLst>
            <pc:docMk/>
            <pc:sldMk cId="4193757599" sldId="411"/>
            <ac:cxnSpMk id="42" creationId="{B71CBEA9-890D-468E-AA19-FCADD4B87CCB}"/>
          </ac:cxnSpMkLst>
        </pc:cxnChg>
        <pc:cxnChg chg="add del mod">
          <ac:chgData name="Lars Moltsen" userId="9d969857-7600-4621-91fa-322e58386ae2" providerId="ADAL" clId="{EB527635-2EA8-407B-A6A5-1A4595406879}" dt="2020-09-28T09:31:17.808" v="3688" actId="692"/>
          <ac:cxnSpMkLst>
            <pc:docMk/>
            <pc:sldMk cId="4193757599" sldId="411"/>
            <ac:cxnSpMk id="43" creationId="{C883AD37-A0CC-4FDC-9B61-E7247F0125F4}"/>
          </ac:cxnSpMkLst>
        </pc:cxnChg>
        <pc:cxnChg chg="add mod">
          <ac:chgData name="Lars Moltsen" userId="9d969857-7600-4621-91fa-322e58386ae2" providerId="ADAL" clId="{EB527635-2EA8-407B-A6A5-1A4595406879}" dt="2020-09-25T06:56:22.160" v="3271" actId="14100"/>
          <ac:cxnSpMkLst>
            <pc:docMk/>
            <pc:sldMk cId="4193757599" sldId="411"/>
            <ac:cxnSpMk id="45" creationId="{7397A8AA-FAF3-4644-B4B3-7E1C17D816B0}"/>
          </ac:cxnSpMkLst>
        </pc:cxnChg>
        <pc:cxnChg chg="add del mod">
          <ac:chgData name="Lars Moltsen" userId="9d969857-7600-4621-91fa-322e58386ae2" providerId="ADAL" clId="{EB527635-2EA8-407B-A6A5-1A4595406879}" dt="2020-09-25T06:55:53.482" v="3262" actId="478"/>
          <ac:cxnSpMkLst>
            <pc:docMk/>
            <pc:sldMk cId="4193757599" sldId="411"/>
            <ac:cxnSpMk id="54" creationId="{1C81A1B4-C7C5-459E-9CDE-830447D3B1B2}"/>
          </ac:cxnSpMkLst>
        </pc:cxnChg>
        <pc:cxnChg chg="add mod topLvl">
          <ac:chgData name="Lars Moltsen" userId="9d969857-7600-4621-91fa-322e58386ae2" providerId="ADAL" clId="{EB527635-2EA8-407B-A6A5-1A4595406879}" dt="2020-09-25T06:56:32.912" v="3273" actId="14100"/>
          <ac:cxnSpMkLst>
            <pc:docMk/>
            <pc:sldMk cId="4193757599" sldId="411"/>
            <ac:cxnSpMk id="55" creationId="{0A20DB4E-D9A1-4375-8864-48834EA38417}"/>
          </ac:cxnSpMkLst>
        </pc:cxnChg>
        <pc:cxnChg chg="add mod topLvl">
          <ac:chgData name="Lars Moltsen" userId="9d969857-7600-4621-91fa-322e58386ae2" providerId="ADAL" clId="{EB527635-2EA8-407B-A6A5-1A4595406879}" dt="2020-09-25T06:55:58.915" v="3267" actId="165"/>
          <ac:cxnSpMkLst>
            <pc:docMk/>
            <pc:sldMk cId="4193757599" sldId="411"/>
            <ac:cxnSpMk id="58" creationId="{EB47D9DA-D555-491E-A86B-0DA3FE9C3439}"/>
          </ac:cxnSpMkLst>
        </pc:cxnChg>
        <pc:cxnChg chg="mod">
          <ac:chgData name="Lars Moltsen" userId="9d969857-7600-4621-91fa-322e58386ae2" providerId="ADAL" clId="{EB527635-2EA8-407B-A6A5-1A4595406879}" dt="2020-09-24T09:28:44.750" v="2873" actId="1035"/>
          <ac:cxnSpMkLst>
            <pc:docMk/>
            <pc:sldMk cId="4193757599" sldId="411"/>
            <ac:cxnSpMk id="60" creationId="{08CF6EC0-3DBF-42EE-AC69-425E19D360D1}"/>
          </ac:cxnSpMkLst>
        </pc:cxnChg>
        <pc:cxnChg chg="add del mod">
          <ac:chgData name="Lars Moltsen" userId="9d969857-7600-4621-91fa-322e58386ae2" providerId="ADAL" clId="{EB527635-2EA8-407B-A6A5-1A4595406879}" dt="2020-09-25T06:55:53.482" v="3262" actId="478"/>
          <ac:cxnSpMkLst>
            <pc:docMk/>
            <pc:sldMk cId="4193757599" sldId="411"/>
            <ac:cxnSpMk id="62" creationId="{64073262-E687-41B7-A872-B7BEA63F0910}"/>
          </ac:cxnSpMkLst>
        </pc:cxnChg>
        <pc:cxnChg chg="add mod">
          <ac:chgData name="Lars Moltsen" userId="9d969857-7600-4621-91fa-322e58386ae2" providerId="ADAL" clId="{EB527635-2EA8-407B-A6A5-1A4595406879}" dt="2020-09-24T09:33:45.395" v="2921"/>
          <ac:cxnSpMkLst>
            <pc:docMk/>
            <pc:sldMk cId="4193757599" sldId="411"/>
            <ac:cxnSpMk id="64" creationId="{ABD1D2F6-5638-401A-98E7-E007DA18CD29}"/>
          </ac:cxnSpMkLst>
        </pc:cxnChg>
        <pc:cxnChg chg="add mod">
          <ac:chgData name="Lars Moltsen" userId="9d969857-7600-4621-91fa-322e58386ae2" providerId="ADAL" clId="{EB527635-2EA8-407B-A6A5-1A4595406879}" dt="2020-09-28T09:31:17.808" v="3688" actId="692"/>
          <ac:cxnSpMkLst>
            <pc:docMk/>
            <pc:sldMk cId="4193757599" sldId="411"/>
            <ac:cxnSpMk id="65" creationId="{19B33C4E-CBD7-4A98-B060-B9FFA58A452B}"/>
          </ac:cxnSpMkLst>
        </pc:cxnChg>
        <pc:cxnChg chg="add del mod">
          <ac:chgData name="Lars Moltsen" userId="9d969857-7600-4621-91fa-322e58386ae2" providerId="ADAL" clId="{EB527635-2EA8-407B-A6A5-1A4595406879}" dt="2020-09-25T06:55:53.482" v="3262" actId="478"/>
          <ac:cxnSpMkLst>
            <pc:docMk/>
            <pc:sldMk cId="4193757599" sldId="411"/>
            <ac:cxnSpMk id="66" creationId="{4293CAF3-A65E-4A6F-9680-9E716E09691B}"/>
          </ac:cxnSpMkLst>
        </pc:cxnChg>
      </pc:sldChg>
      <pc:sldChg chg="add">
        <pc:chgData name="Lars Moltsen" userId="9d969857-7600-4621-91fa-322e58386ae2" providerId="ADAL" clId="{EB527635-2EA8-407B-A6A5-1A4595406879}" dt="2020-09-24T09:42:38.364" v="3223"/>
        <pc:sldMkLst>
          <pc:docMk/>
          <pc:sldMk cId="346206806" sldId="412"/>
        </pc:sldMkLst>
      </pc:sldChg>
      <pc:sldChg chg="add del">
        <pc:chgData name="Lars Moltsen" userId="9d969857-7600-4621-91fa-322e58386ae2" providerId="ADAL" clId="{EB527635-2EA8-407B-A6A5-1A4595406879}" dt="2020-09-24T09:36:31.837" v="2972" actId="47"/>
        <pc:sldMkLst>
          <pc:docMk/>
          <pc:sldMk cId="2881613485" sldId="412"/>
        </pc:sldMkLst>
      </pc:sldChg>
      <pc:sldChg chg="addSp delSp modSp new mod">
        <pc:chgData name="Lars Moltsen" userId="9d969857-7600-4621-91fa-322e58386ae2" providerId="ADAL" clId="{EB527635-2EA8-407B-A6A5-1A4595406879}" dt="2020-09-28T09:24:52.273" v="3686" actId="14100"/>
        <pc:sldMkLst>
          <pc:docMk/>
          <pc:sldMk cId="3068608822" sldId="413"/>
        </pc:sldMkLst>
        <pc:spChg chg="mod">
          <ac:chgData name="Lars Moltsen" userId="9d969857-7600-4621-91fa-322e58386ae2" providerId="ADAL" clId="{EB527635-2EA8-407B-A6A5-1A4595406879}" dt="2020-09-25T12:09:14.600" v="3344" actId="20577"/>
          <ac:spMkLst>
            <pc:docMk/>
            <pc:sldMk cId="3068608822" sldId="413"/>
            <ac:spMk id="2" creationId="{3C5D9C17-4918-4C57-8F2B-FC1FE74C9439}"/>
          </ac:spMkLst>
        </pc:spChg>
        <pc:spChg chg="mod">
          <ac:chgData name="Lars Moltsen" userId="9d969857-7600-4621-91fa-322e58386ae2" providerId="ADAL" clId="{EB527635-2EA8-407B-A6A5-1A4595406879}" dt="2020-09-25T14:20:14.724" v="3562" actId="20577"/>
          <ac:spMkLst>
            <pc:docMk/>
            <pc:sldMk cId="3068608822" sldId="413"/>
            <ac:spMk id="3" creationId="{376EA6BA-8D70-4A85-8024-BDB436721696}"/>
          </ac:spMkLst>
        </pc:spChg>
        <pc:spChg chg="del">
          <ac:chgData name="Lars Moltsen" userId="9d969857-7600-4621-91fa-322e58386ae2" providerId="ADAL" clId="{EB527635-2EA8-407B-A6A5-1A4595406879}" dt="2020-09-25T14:19:09.688" v="3503" actId="478"/>
          <ac:spMkLst>
            <pc:docMk/>
            <pc:sldMk cId="3068608822" sldId="413"/>
            <ac:spMk id="4" creationId="{093F17B1-D42B-4F1E-A7CF-1D3356090FD0}"/>
          </ac:spMkLst>
        </pc:spChg>
        <pc:spChg chg="add mod">
          <ac:chgData name="Lars Moltsen" userId="9d969857-7600-4621-91fa-322e58386ae2" providerId="ADAL" clId="{EB527635-2EA8-407B-A6A5-1A4595406879}" dt="2020-09-28T09:24:42.778" v="3684" actId="14100"/>
          <ac:spMkLst>
            <pc:docMk/>
            <pc:sldMk cId="3068608822" sldId="413"/>
            <ac:spMk id="4" creationId="{53F54EAF-4AF6-44D1-B381-08BBF0A68907}"/>
          </ac:spMkLst>
        </pc:spChg>
        <pc:spChg chg="add mod">
          <ac:chgData name="Lars Moltsen" userId="9d969857-7600-4621-91fa-322e58386ae2" providerId="ADAL" clId="{EB527635-2EA8-407B-A6A5-1A4595406879}" dt="2020-09-28T09:24:31.289" v="3682" actId="1035"/>
          <ac:spMkLst>
            <pc:docMk/>
            <pc:sldMk cId="3068608822" sldId="413"/>
            <ac:spMk id="11" creationId="{0AC96496-1572-4480-AFE5-5F657812141C}"/>
          </ac:spMkLst>
        </pc:spChg>
        <pc:spChg chg="add mod">
          <ac:chgData name="Lars Moltsen" userId="9d969857-7600-4621-91fa-322e58386ae2" providerId="ADAL" clId="{EB527635-2EA8-407B-A6A5-1A4595406879}" dt="2020-09-28T09:24:31.289" v="3682" actId="1035"/>
          <ac:spMkLst>
            <pc:docMk/>
            <pc:sldMk cId="3068608822" sldId="413"/>
            <ac:spMk id="13" creationId="{F25DABC0-270A-4DF6-AC83-DD156E7CA5C3}"/>
          </ac:spMkLst>
        </pc:spChg>
        <pc:spChg chg="add mod">
          <ac:chgData name="Lars Moltsen" userId="9d969857-7600-4621-91fa-322e58386ae2" providerId="ADAL" clId="{EB527635-2EA8-407B-A6A5-1A4595406879}" dt="2020-09-28T09:24:31.289" v="3682" actId="1035"/>
          <ac:spMkLst>
            <pc:docMk/>
            <pc:sldMk cId="3068608822" sldId="413"/>
            <ac:spMk id="15" creationId="{34530F14-F673-4133-8BFA-A16D148CA23F}"/>
          </ac:spMkLst>
        </pc:spChg>
        <pc:picChg chg="add del mod">
          <ac:chgData name="Lars Moltsen" userId="9d969857-7600-4621-91fa-322e58386ae2" providerId="ADAL" clId="{EB527635-2EA8-407B-A6A5-1A4595406879}" dt="2020-09-25T14:23:42.362" v="3571" actId="478"/>
          <ac:picMkLst>
            <pc:docMk/>
            <pc:sldMk cId="3068608822" sldId="413"/>
            <ac:picMk id="6" creationId="{8CFCC305-1C27-488F-9E8E-4512BBE0F3EA}"/>
          </ac:picMkLst>
        </pc:picChg>
        <pc:picChg chg="add mod">
          <ac:chgData name="Lars Moltsen" userId="9d969857-7600-4621-91fa-322e58386ae2" providerId="ADAL" clId="{EB527635-2EA8-407B-A6A5-1A4595406879}" dt="2020-09-28T09:24:31.289" v="3682" actId="1035"/>
          <ac:picMkLst>
            <pc:docMk/>
            <pc:sldMk cId="3068608822" sldId="413"/>
            <ac:picMk id="8" creationId="{0D0F1501-DE54-4A42-9A13-26BD76A4F38A}"/>
          </ac:picMkLst>
        </pc:picChg>
        <pc:picChg chg="add del mod">
          <ac:chgData name="Lars Moltsen" userId="9d969857-7600-4621-91fa-322e58386ae2" providerId="ADAL" clId="{EB527635-2EA8-407B-A6A5-1A4595406879}" dt="2020-09-25T14:23:42.362" v="3571" actId="478"/>
          <ac:picMkLst>
            <pc:docMk/>
            <pc:sldMk cId="3068608822" sldId="413"/>
            <ac:picMk id="8" creationId="{350C90FC-64B9-4EEE-9EDA-742814E40F4B}"/>
          </ac:picMkLst>
        </pc:picChg>
        <pc:picChg chg="add mod">
          <ac:chgData name="Lars Moltsen" userId="9d969857-7600-4621-91fa-322e58386ae2" providerId="ADAL" clId="{EB527635-2EA8-407B-A6A5-1A4595406879}" dt="2020-09-28T09:24:31.289" v="3682" actId="1035"/>
          <ac:picMkLst>
            <pc:docMk/>
            <pc:sldMk cId="3068608822" sldId="413"/>
            <ac:picMk id="10" creationId="{FF0D89F7-E46A-41DE-8E76-71B591AEF38F}"/>
          </ac:picMkLst>
        </pc:picChg>
        <pc:cxnChg chg="add mod">
          <ac:chgData name="Lars Moltsen" userId="9d969857-7600-4621-91fa-322e58386ae2" providerId="ADAL" clId="{EB527635-2EA8-407B-A6A5-1A4595406879}" dt="2020-09-28T09:24:52.273" v="3686" actId="14100"/>
          <ac:cxnSpMkLst>
            <pc:docMk/>
            <pc:sldMk cId="3068608822" sldId="413"/>
            <ac:cxnSpMk id="7" creationId="{0F2EDA3B-DF84-4A9B-AF77-F25D719A611A}"/>
          </ac:cxnSpMkLst>
        </pc:cxnChg>
      </pc:sldChg>
    </pc:docChg>
  </pc:docChgLst>
  <pc:docChgLst>
    <pc:chgData name="Stefan Pielmeier" userId="bbac0d30-3fca-409a-9be8-c1b5d4e0d364" providerId="ADAL" clId="{676EC5F1-DE9F-9041-A693-7797E9D377B5}"/>
    <pc:docChg chg="undo custSel addSld delSld modSld">
      <pc:chgData name="Stefan Pielmeier" userId="bbac0d30-3fca-409a-9be8-c1b5d4e0d364" providerId="ADAL" clId="{676EC5F1-DE9F-9041-A693-7797E9D377B5}" dt="2020-09-29T10:50:16.750" v="895" actId="20577"/>
      <pc:docMkLst>
        <pc:docMk/>
      </pc:docMkLst>
      <pc:sldChg chg="modSp mod">
        <pc:chgData name="Stefan Pielmeier" userId="bbac0d30-3fca-409a-9be8-c1b5d4e0d364" providerId="ADAL" clId="{676EC5F1-DE9F-9041-A693-7797E9D377B5}" dt="2020-09-28T10:29:28.608" v="46" actId="20577"/>
        <pc:sldMkLst>
          <pc:docMk/>
          <pc:sldMk cId="2208000502" sldId="390"/>
        </pc:sldMkLst>
        <pc:spChg chg="mod">
          <ac:chgData name="Stefan Pielmeier" userId="bbac0d30-3fca-409a-9be8-c1b5d4e0d364" providerId="ADAL" clId="{676EC5F1-DE9F-9041-A693-7797E9D377B5}" dt="2020-09-28T10:29:28.608" v="46" actId="20577"/>
          <ac:spMkLst>
            <pc:docMk/>
            <pc:sldMk cId="2208000502" sldId="390"/>
            <ac:spMk id="3" creationId="{741286ED-C560-4067-BD29-B293DF7A64AA}"/>
          </ac:spMkLst>
        </pc:spChg>
      </pc:sldChg>
      <pc:sldChg chg="modSp mod">
        <pc:chgData name="Stefan Pielmeier" userId="bbac0d30-3fca-409a-9be8-c1b5d4e0d364" providerId="ADAL" clId="{676EC5F1-DE9F-9041-A693-7797E9D377B5}" dt="2020-09-29T10:50:16.750" v="895" actId="20577"/>
        <pc:sldMkLst>
          <pc:docMk/>
          <pc:sldMk cId="251782890" sldId="399"/>
        </pc:sldMkLst>
        <pc:spChg chg="mod">
          <ac:chgData name="Stefan Pielmeier" userId="bbac0d30-3fca-409a-9be8-c1b5d4e0d364" providerId="ADAL" clId="{676EC5F1-DE9F-9041-A693-7797E9D377B5}" dt="2020-09-29T10:50:16.750" v="895" actId="20577"/>
          <ac:spMkLst>
            <pc:docMk/>
            <pc:sldMk cId="251782890" sldId="399"/>
            <ac:spMk id="3" creationId="{E535AD6B-AE74-4C56-9F42-773ACA89DF7F}"/>
          </ac:spMkLst>
        </pc:spChg>
        <pc:picChg chg="mod">
          <ac:chgData name="Stefan Pielmeier" userId="bbac0d30-3fca-409a-9be8-c1b5d4e0d364" providerId="ADAL" clId="{676EC5F1-DE9F-9041-A693-7797E9D377B5}" dt="2020-09-29T10:48:46.494" v="835" actId="1076"/>
          <ac:picMkLst>
            <pc:docMk/>
            <pc:sldMk cId="251782890" sldId="399"/>
            <ac:picMk id="6" creationId="{E4638439-D474-422E-A37D-FAE804ED80E0}"/>
          </ac:picMkLst>
        </pc:picChg>
        <pc:picChg chg="mod">
          <ac:chgData name="Stefan Pielmeier" userId="bbac0d30-3fca-409a-9be8-c1b5d4e0d364" providerId="ADAL" clId="{676EC5F1-DE9F-9041-A693-7797E9D377B5}" dt="2020-09-29T10:48:53.257" v="836" actId="1076"/>
          <ac:picMkLst>
            <pc:docMk/>
            <pc:sldMk cId="251782890" sldId="399"/>
            <ac:picMk id="7" creationId="{D006200E-5783-440E-8019-60B176B46623}"/>
          </ac:picMkLst>
        </pc:picChg>
        <pc:picChg chg="mod">
          <ac:chgData name="Stefan Pielmeier" userId="bbac0d30-3fca-409a-9be8-c1b5d4e0d364" providerId="ADAL" clId="{676EC5F1-DE9F-9041-A693-7797E9D377B5}" dt="2020-09-29T10:48:38.811" v="833" actId="1076"/>
          <ac:picMkLst>
            <pc:docMk/>
            <pc:sldMk cId="251782890" sldId="399"/>
            <ac:picMk id="10" creationId="{F31EEDB0-A780-4663-AAA1-AE0A8B7131C4}"/>
          </ac:picMkLst>
        </pc:picChg>
      </pc:sldChg>
      <pc:sldChg chg="addSp delSp modSp del mod">
        <pc:chgData name="Stefan Pielmeier" userId="bbac0d30-3fca-409a-9be8-c1b5d4e0d364" providerId="ADAL" clId="{676EC5F1-DE9F-9041-A693-7797E9D377B5}" dt="2020-09-28T11:49:20.894" v="303" actId="2696"/>
        <pc:sldMkLst>
          <pc:docMk/>
          <pc:sldMk cId="815667662" sldId="409"/>
        </pc:sldMkLst>
        <pc:spChg chg="mod">
          <ac:chgData name="Stefan Pielmeier" userId="bbac0d30-3fca-409a-9be8-c1b5d4e0d364" providerId="ADAL" clId="{676EC5F1-DE9F-9041-A693-7797E9D377B5}" dt="2020-09-28T11:36:12.209" v="107" actId="20577"/>
          <ac:spMkLst>
            <pc:docMk/>
            <pc:sldMk cId="815667662" sldId="409"/>
            <ac:spMk id="17" creationId="{AA9141CB-46E1-47ED-ADD7-9A2F6817B3A6}"/>
          </ac:spMkLst>
        </pc:spChg>
        <pc:spChg chg="add del mod">
          <ac:chgData name="Stefan Pielmeier" userId="bbac0d30-3fca-409a-9be8-c1b5d4e0d364" providerId="ADAL" clId="{676EC5F1-DE9F-9041-A693-7797E9D377B5}" dt="2020-09-28T11:35:53.326" v="83" actId="1076"/>
          <ac:spMkLst>
            <pc:docMk/>
            <pc:sldMk cId="815667662" sldId="409"/>
            <ac:spMk id="45" creationId="{025242F9-800F-BF47-99B2-131FB37DCA1B}"/>
          </ac:spMkLst>
        </pc:spChg>
      </pc:sldChg>
      <pc:sldChg chg="addSp delSp modSp mod">
        <pc:chgData name="Stefan Pielmeier" userId="bbac0d30-3fca-409a-9be8-c1b5d4e0d364" providerId="ADAL" clId="{676EC5F1-DE9F-9041-A693-7797E9D377B5}" dt="2020-09-28T11:37:33.591" v="151" actId="20577"/>
        <pc:sldMkLst>
          <pc:docMk/>
          <pc:sldMk cId="4193757599" sldId="411"/>
        </pc:sldMkLst>
        <pc:spChg chg="add del mod">
          <ac:chgData name="Stefan Pielmeier" userId="bbac0d30-3fca-409a-9be8-c1b5d4e0d364" providerId="ADAL" clId="{676EC5F1-DE9F-9041-A693-7797E9D377B5}" dt="2020-09-28T11:36:45.710" v="120"/>
          <ac:spMkLst>
            <pc:docMk/>
            <pc:sldMk cId="4193757599" sldId="411"/>
            <ac:spMk id="54" creationId="{B6DFA828-91E8-FC45-9443-DC8FCD523E97}"/>
          </ac:spMkLst>
        </pc:spChg>
        <pc:spChg chg="mod">
          <ac:chgData name="Stefan Pielmeier" userId="bbac0d30-3fca-409a-9be8-c1b5d4e0d364" providerId="ADAL" clId="{676EC5F1-DE9F-9041-A693-7797E9D377B5}" dt="2020-09-28T11:37:33.591" v="151" actId="20577"/>
          <ac:spMkLst>
            <pc:docMk/>
            <pc:sldMk cId="4193757599" sldId="411"/>
            <ac:spMk id="59" creationId="{F587AD37-3178-4DA6-B553-F1C24B911C10}"/>
          </ac:spMkLst>
        </pc:spChg>
        <pc:spChg chg="add mod">
          <ac:chgData name="Stefan Pielmeier" userId="bbac0d30-3fca-409a-9be8-c1b5d4e0d364" providerId="ADAL" clId="{676EC5F1-DE9F-9041-A693-7797E9D377B5}" dt="2020-09-28T11:37:06.504" v="132" actId="20577"/>
          <ac:spMkLst>
            <pc:docMk/>
            <pc:sldMk cId="4193757599" sldId="411"/>
            <ac:spMk id="62" creationId="{8E437A1C-9BDE-1545-993A-B5E9B23D0F11}"/>
          </ac:spMkLst>
        </pc:spChg>
        <pc:spChg chg="mod">
          <ac:chgData name="Stefan Pielmeier" userId="bbac0d30-3fca-409a-9be8-c1b5d4e0d364" providerId="ADAL" clId="{676EC5F1-DE9F-9041-A693-7797E9D377B5}" dt="2020-09-28T11:36:28.737" v="118" actId="20577"/>
          <ac:spMkLst>
            <pc:docMk/>
            <pc:sldMk cId="4193757599" sldId="411"/>
            <ac:spMk id="63" creationId="{D5A24D35-313E-4133-AC2B-33C55A0ADEAE}"/>
          </ac:spMkLst>
        </pc:spChg>
      </pc:sldChg>
      <pc:sldChg chg="modSp mod modAnim">
        <pc:chgData name="Stefan Pielmeier" userId="bbac0d30-3fca-409a-9be8-c1b5d4e0d364" providerId="ADAL" clId="{676EC5F1-DE9F-9041-A693-7797E9D377B5}" dt="2020-09-28T12:38:56.690" v="816" actId="20577"/>
        <pc:sldMkLst>
          <pc:docMk/>
          <pc:sldMk cId="3068608822" sldId="413"/>
        </pc:sldMkLst>
        <pc:spChg chg="mod">
          <ac:chgData name="Stefan Pielmeier" userId="bbac0d30-3fca-409a-9be8-c1b5d4e0d364" providerId="ADAL" clId="{676EC5F1-DE9F-9041-A693-7797E9D377B5}" dt="2020-09-28T12:38:56.690" v="816" actId="20577"/>
          <ac:spMkLst>
            <pc:docMk/>
            <pc:sldMk cId="3068608822" sldId="413"/>
            <ac:spMk id="3" creationId="{376EA6BA-8D70-4A85-8024-BDB436721696}"/>
          </ac:spMkLst>
        </pc:spChg>
        <pc:spChg chg="mod">
          <ac:chgData name="Stefan Pielmeier" userId="bbac0d30-3fca-409a-9be8-c1b5d4e0d364" providerId="ADAL" clId="{676EC5F1-DE9F-9041-A693-7797E9D377B5}" dt="2020-09-28T11:30:20.713" v="53" actId="14100"/>
          <ac:spMkLst>
            <pc:docMk/>
            <pc:sldMk cId="3068608822" sldId="413"/>
            <ac:spMk id="4" creationId="{53F54EAF-4AF6-44D1-B381-08BBF0A68907}"/>
          </ac:spMkLst>
        </pc:spChg>
        <pc:spChg chg="mod">
          <ac:chgData name="Stefan Pielmeier" userId="bbac0d30-3fca-409a-9be8-c1b5d4e0d364" providerId="ADAL" clId="{676EC5F1-DE9F-9041-A693-7797E9D377B5}" dt="2020-09-28T11:28:32.090" v="47" actId="20577"/>
          <ac:spMkLst>
            <pc:docMk/>
            <pc:sldMk cId="3068608822" sldId="413"/>
            <ac:spMk id="11" creationId="{0AC96496-1572-4480-AFE5-5F657812141C}"/>
          </ac:spMkLst>
        </pc:spChg>
        <pc:spChg chg="mod">
          <ac:chgData name="Stefan Pielmeier" userId="bbac0d30-3fca-409a-9be8-c1b5d4e0d364" providerId="ADAL" clId="{676EC5F1-DE9F-9041-A693-7797E9D377B5}" dt="2020-09-28T11:28:38.593" v="49" actId="20577"/>
          <ac:spMkLst>
            <pc:docMk/>
            <pc:sldMk cId="3068608822" sldId="413"/>
            <ac:spMk id="15" creationId="{34530F14-F673-4133-8BFA-A16D148CA23F}"/>
          </ac:spMkLst>
        </pc:spChg>
        <pc:picChg chg="mod">
          <ac:chgData name="Stefan Pielmeier" userId="bbac0d30-3fca-409a-9be8-c1b5d4e0d364" providerId="ADAL" clId="{676EC5F1-DE9F-9041-A693-7797E9D377B5}" dt="2020-09-28T11:30:34.339" v="56" actId="1076"/>
          <ac:picMkLst>
            <pc:docMk/>
            <pc:sldMk cId="3068608822" sldId="413"/>
            <ac:picMk id="8" creationId="{0D0F1501-DE54-4A42-9A13-26BD76A4F38A}"/>
          </ac:picMkLst>
        </pc:picChg>
        <pc:cxnChg chg="mod">
          <ac:chgData name="Stefan Pielmeier" userId="bbac0d30-3fca-409a-9be8-c1b5d4e0d364" providerId="ADAL" clId="{676EC5F1-DE9F-9041-A693-7797E9D377B5}" dt="2020-09-28T11:30:30.548" v="54" actId="1076"/>
          <ac:cxnSpMkLst>
            <pc:docMk/>
            <pc:sldMk cId="3068608822" sldId="413"/>
            <ac:cxnSpMk id="7" creationId="{0F2EDA3B-DF84-4A9B-AF77-F25D719A611A}"/>
          </ac:cxnSpMkLst>
        </pc:cxnChg>
      </pc:sldChg>
      <pc:sldChg chg="add del">
        <pc:chgData name="Stefan Pielmeier" userId="bbac0d30-3fca-409a-9be8-c1b5d4e0d364" providerId="ADAL" clId="{676EC5F1-DE9F-9041-A693-7797E9D377B5}" dt="2020-09-28T11:39:02.929" v="153"/>
        <pc:sldMkLst>
          <pc:docMk/>
          <pc:sldMk cId="307330737" sldId="414"/>
        </pc:sldMkLst>
      </pc:sldChg>
      <pc:sldChg chg="add del">
        <pc:chgData name="Stefan Pielmeier" userId="bbac0d30-3fca-409a-9be8-c1b5d4e0d364" providerId="ADAL" clId="{676EC5F1-DE9F-9041-A693-7797E9D377B5}" dt="2020-09-28T11:39:17.735" v="155" actId="2696"/>
        <pc:sldMkLst>
          <pc:docMk/>
          <pc:sldMk cId="449794905" sldId="414"/>
        </pc:sldMkLst>
      </pc:sldChg>
      <pc:sldChg chg="addSp delSp modSp add mod modAnim">
        <pc:chgData name="Stefan Pielmeier" userId="bbac0d30-3fca-409a-9be8-c1b5d4e0d364" providerId="ADAL" clId="{676EC5F1-DE9F-9041-A693-7797E9D377B5}" dt="2020-09-28T12:36:02.628" v="796"/>
        <pc:sldMkLst>
          <pc:docMk/>
          <pc:sldMk cId="2976931547" sldId="414"/>
        </pc:sldMkLst>
        <pc:spChg chg="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11" creationId="{9B988333-B791-40B3-B267-7E478B40F693}"/>
          </ac:spMkLst>
        </pc:spChg>
        <pc:spChg chg="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12" creationId="{078D1B44-CB6D-42BE-AE12-D9042A7EE089}"/>
          </ac:spMkLst>
        </pc:spChg>
        <pc:spChg chg="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13" creationId="{900EDDC6-CB81-47EA-A37B-9992921373C8}"/>
          </ac:spMkLst>
        </pc:spChg>
        <pc:spChg chg="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14" creationId="{1D956316-07C7-4FD7-BEF6-662EA127A2F7}"/>
          </ac:spMkLst>
        </pc:spChg>
        <pc:spChg chg="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15" creationId="{F1CF3FD8-E2EE-4DFF-8AC7-C1C6FD10507C}"/>
          </ac:spMkLst>
        </pc:spChg>
        <pc:spChg chg="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16" creationId="{BB1A12AE-8B6A-4241-9662-D084696963F3}"/>
          </ac:spMkLst>
        </pc:spChg>
        <pc:spChg chg="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17" creationId="{AA9141CB-46E1-47ED-ADD7-9A2F6817B3A6}"/>
          </ac:spMkLst>
        </pc:spChg>
        <pc:spChg chg="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23" creationId="{426FC2F0-BC01-4FB6-8E7B-71D030F60E83}"/>
          </ac:spMkLst>
        </pc:spChg>
        <pc:spChg chg="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39" creationId="{C632A9AC-F3DE-4D14-8E12-0C6BE1728EBD}"/>
          </ac:spMkLst>
        </pc:spChg>
        <pc:spChg chg="mod">
          <ac:chgData name="Stefan Pielmeier" userId="bbac0d30-3fca-409a-9be8-c1b5d4e0d364" providerId="ADAL" clId="{676EC5F1-DE9F-9041-A693-7797E9D377B5}" dt="2020-09-28T12:00:13.224" v="329" actId="1076"/>
          <ac:spMkLst>
            <pc:docMk/>
            <pc:sldMk cId="2976931547" sldId="414"/>
            <ac:spMk id="45" creationId="{025242F9-800F-BF47-99B2-131FB37DCA1B}"/>
          </ac:spMkLst>
        </pc:spChg>
        <pc:spChg chg="add del 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47" creationId="{EA596B38-17B2-D241-9DEE-9121CD787EFF}"/>
          </ac:spMkLst>
        </pc:spChg>
        <pc:spChg chg="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48" creationId="{8284AD54-1A90-4C4C-AF28-0799B307B58F}"/>
          </ac:spMkLst>
        </pc:spChg>
        <pc:spChg chg="add del mod">
          <ac:chgData name="Stefan Pielmeier" userId="bbac0d30-3fca-409a-9be8-c1b5d4e0d364" providerId="ADAL" clId="{676EC5F1-DE9F-9041-A693-7797E9D377B5}" dt="2020-09-28T11:48:54.154" v="302" actId="1037"/>
          <ac:spMkLst>
            <pc:docMk/>
            <pc:sldMk cId="2976931547" sldId="414"/>
            <ac:spMk id="49" creationId="{57BA6740-F07D-3D47-B4CD-4B1B0F61FAAD}"/>
          </ac:spMkLst>
        </pc:spChg>
        <pc:spChg chg="add del mod">
          <ac:chgData name="Stefan Pielmeier" userId="bbac0d30-3fca-409a-9be8-c1b5d4e0d364" providerId="ADAL" clId="{676EC5F1-DE9F-9041-A693-7797E9D377B5}" dt="2020-09-28T11:40:09.637" v="161" actId="478"/>
          <ac:spMkLst>
            <pc:docMk/>
            <pc:sldMk cId="2976931547" sldId="414"/>
            <ac:spMk id="52" creationId="{D56CC28D-FB96-924E-ACBA-4474CE87A193}"/>
          </ac:spMkLst>
        </pc:spChg>
        <pc:spChg chg="add mod">
          <ac:chgData name="Stefan Pielmeier" userId="bbac0d30-3fca-409a-9be8-c1b5d4e0d364" providerId="ADAL" clId="{676EC5F1-DE9F-9041-A693-7797E9D377B5}" dt="2020-09-28T12:10:36.403" v="421" actId="14100"/>
          <ac:spMkLst>
            <pc:docMk/>
            <pc:sldMk cId="2976931547" sldId="414"/>
            <ac:spMk id="61" creationId="{F87EFA3B-7761-4B4B-95AE-E6882825E20D}"/>
          </ac:spMkLst>
        </pc:spChg>
        <pc:spChg chg="add mod">
          <ac:chgData name="Stefan Pielmeier" userId="bbac0d30-3fca-409a-9be8-c1b5d4e0d364" providerId="ADAL" clId="{676EC5F1-DE9F-9041-A693-7797E9D377B5}" dt="2020-09-28T11:57:48.448" v="312" actId="20577"/>
          <ac:spMkLst>
            <pc:docMk/>
            <pc:sldMk cId="2976931547" sldId="414"/>
            <ac:spMk id="69" creationId="{9D8BF053-4532-224C-8F07-B6F183713752}"/>
          </ac:spMkLst>
        </pc:spChg>
        <pc:spChg chg="add mod">
          <ac:chgData name="Stefan Pielmeier" userId="bbac0d30-3fca-409a-9be8-c1b5d4e0d364" providerId="ADAL" clId="{676EC5F1-DE9F-9041-A693-7797E9D377B5}" dt="2020-09-28T11:58:10.949" v="320" actId="1076"/>
          <ac:spMkLst>
            <pc:docMk/>
            <pc:sldMk cId="2976931547" sldId="414"/>
            <ac:spMk id="70" creationId="{9F2F9B43-9A96-6145-A3AB-370B262708B7}"/>
          </ac:spMkLst>
        </pc:spChg>
        <pc:spChg chg="mod">
          <ac:chgData name="Stefan Pielmeier" userId="bbac0d30-3fca-409a-9be8-c1b5d4e0d364" providerId="ADAL" clId="{676EC5F1-DE9F-9041-A693-7797E9D377B5}" dt="2020-09-28T11:58:17.373" v="321"/>
          <ac:spMkLst>
            <pc:docMk/>
            <pc:sldMk cId="2976931547" sldId="414"/>
            <ac:spMk id="74" creationId="{655ED7D4-8443-8440-AD1E-1900E54A0622}"/>
          </ac:spMkLst>
        </pc:spChg>
        <pc:spChg chg="add mod">
          <ac:chgData name="Stefan Pielmeier" userId="bbac0d30-3fca-409a-9be8-c1b5d4e0d364" providerId="ADAL" clId="{676EC5F1-DE9F-9041-A693-7797E9D377B5}" dt="2020-09-28T12:01:21.265" v="356" actId="1076"/>
          <ac:spMkLst>
            <pc:docMk/>
            <pc:sldMk cId="2976931547" sldId="414"/>
            <ac:spMk id="78" creationId="{AE850D0C-4D44-C64D-9FCD-87507405C9B7}"/>
          </ac:spMkLst>
        </pc:spChg>
        <pc:spChg chg="mod">
          <ac:chgData name="Stefan Pielmeier" userId="bbac0d30-3fca-409a-9be8-c1b5d4e0d364" providerId="ADAL" clId="{676EC5F1-DE9F-9041-A693-7797E9D377B5}" dt="2020-09-28T12:05:55.442" v="363" actId="166"/>
          <ac:spMkLst>
            <pc:docMk/>
            <pc:sldMk cId="2976931547" sldId="414"/>
            <ac:spMk id="84" creationId="{CB668E29-97D1-744E-B1B5-C241A8244ECA}"/>
          </ac:spMkLst>
        </pc:spChg>
        <pc:spChg chg="mod">
          <ac:chgData name="Stefan Pielmeier" userId="bbac0d30-3fca-409a-9be8-c1b5d4e0d364" providerId="ADAL" clId="{676EC5F1-DE9F-9041-A693-7797E9D377B5}" dt="2020-09-28T12:01:28.303" v="357"/>
          <ac:spMkLst>
            <pc:docMk/>
            <pc:sldMk cId="2976931547" sldId="414"/>
            <ac:spMk id="85" creationId="{F670A291-E213-9745-A8B4-8462A42D0E22}"/>
          </ac:spMkLst>
        </pc:spChg>
        <pc:spChg chg="mod">
          <ac:chgData name="Stefan Pielmeier" userId="bbac0d30-3fca-409a-9be8-c1b5d4e0d364" providerId="ADAL" clId="{676EC5F1-DE9F-9041-A693-7797E9D377B5}" dt="2020-09-28T12:01:28.303" v="357"/>
          <ac:spMkLst>
            <pc:docMk/>
            <pc:sldMk cId="2976931547" sldId="414"/>
            <ac:spMk id="86" creationId="{41905F09-3743-9745-A9DA-DEE5C5EE8817}"/>
          </ac:spMkLst>
        </pc:spChg>
        <pc:spChg chg="mod">
          <ac:chgData name="Stefan Pielmeier" userId="bbac0d30-3fca-409a-9be8-c1b5d4e0d364" providerId="ADAL" clId="{676EC5F1-DE9F-9041-A693-7797E9D377B5}" dt="2020-09-28T12:01:28.303" v="357"/>
          <ac:spMkLst>
            <pc:docMk/>
            <pc:sldMk cId="2976931547" sldId="414"/>
            <ac:spMk id="87" creationId="{79541F3C-9DE8-F940-A568-481877A0B1EC}"/>
          </ac:spMkLst>
        </pc:spChg>
        <pc:spChg chg="add mod">
          <ac:chgData name="Stefan Pielmeier" userId="bbac0d30-3fca-409a-9be8-c1b5d4e0d364" providerId="ADAL" clId="{676EC5F1-DE9F-9041-A693-7797E9D377B5}" dt="2020-09-28T12:08:27.596" v="379" actId="1076"/>
          <ac:spMkLst>
            <pc:docMk/>
            <pc:sldMk cId="2976931547" sldId="414"/>
            <ac:spMk id="93" creationId="{5D5E8E72-A4D6-E141-B5F3-811853D9F071}"/>
          </ac:spMkLst>
        </pc:spChg>
        <pc:spChg chg="add mod">
          <ac:chgData name="Stefan Pielmeier" userId="bbac0d30-3fca-409a-9be8-c1b5d4e0d364" providerId="ADAL" clId="{676EC5F1-DE9F-9041-A693-7797E9D377B5}" dt="2020-09-28T12:10:54.914" v="422" actId="1076"/>
          <ac:spMkLst>
            <pc:docMk/>
            <pc:sldMk cId="2976931547" sldId="414"/>
            <ac:spMk id="94" creationId="{2AD1CBCC-AFCA-7C41-B89D-B98466D43D41}"/>
          </ac:spMkLst>
        </pc:spChg>
        <pc:spChg chg="add del mod">
          <ac:chgData name="Stefan Pielmeier" userId="bbac0d30-3fca-409a-9be8-c1b5d4e0d364" providerId="ADAL" clId="{676EC5F1-DE9F-9041-A693-7797E9D377B5}" dt="2020-09-28T12:09:54.309" v="393"/>
          <ac:spMkLst>
            <pc:docMk/>
            <pc:sldMk cId="2976931547" sldId="414"/>
            <ac:spMk id="96" creationId="{2128C8AF-63FA-8640-92CB-AF233353CB77}"/>
          </ac:spMkLst>
        </pc:spChg>
        <pc:spChg chg="add mod">
          <ac:chgData name="Stefan Pielmeier" userId="bbac0d30-3fca-409a-9be8-c1b5d4e0d364" providerId="ADAL" clId="{676EC5F1-DE9F-9041-A693-7797E9D377B5}" dt="2020-09-28T12:10:14.122" v="408" actId="1076"/>
          <ac:spMkLst>
            <pc:docMk/>
            <pc:sldMk cId="2976931547" sldId="414"/>
            <ac:spMk id="97" creationId="{B39E268E-C0D6-6F45-B4B8-1C74701C8D22}"/>
          </ac:spMkLst>
        </pc:spChg>
        <pc:spChg chg="add mod">
          <ac:chgData name="Stefan Pielmeier" userId="bbac0d30-3fca-409a-9be8-c1b5d4e0d364" providerId="ADAL" clId="{676EC5F1-DE9F-9041-A693-7797E9D377B5}" dt="2020-09-28T12:31:36.430" v="751" actId="207"/>
          <ac:spMkLst>
            <pc:docMk/>
            <pc:sldMk cId="2976931547" sldId="414"/>
            <ac:spMk id="100" creationId="{A860CAA2-DCE2-044B-9695-91723A3E9B72}"/>
          </ac:spMkLst>
        </pc:spChg>
        <pc:spChg chg="add mod">
          <ac:chgData name="Stefan Pielmeier" userId="bbac0d30-3fca-409a-9be8-c1b5d4e0d364" providerId="ADAL" clId="{676EC5F1-DE9F-9041-A693-7797E9D377B5}" dt="2020-09-28T12:35:02.504" v="791" actId="1076"/>
          <ac:spMkLst>
            <pc:docMk/>
            <pc:sldMk cId="2976931547" sldId="414"/>
            <ac:spMk id="107" creationId="{42D88DFE-242B-8949-B60A-5C1BC17D7612}"/>
          </ac:spMkLst>
        </pc:spChg>
        <pc:spChg chg="add del mod">
          <ac:chgData name="Stefan Pielmeier" userId="bbac0d30-3fca-409a-9be8-c1b5d4e0d364" providerId="ADAL" clId="{676EC5F1-DE9F-9041-A693-7797E9D377B5}" dt="2020-09-28T12:35:45.261" v="793"/>
          <ac:spMkLst>
            <pc:docMk/>
            <pc:sldMk cId="2976931547" sldId="414"/>
            <ac:spMk id="108" creationId="{934B988F-C195-D14B-B2EE-B61D5DB256B3}"/>
          </ac:spMkLst>
        </pc:spChg>
        <pc:spChg chg="add mod">
          <ac:chgData name="Stefan Pielmeier" userId="bbac0d30-3fca-409a-9be8-c1b5d4e0d364" providerId="ADAL" clId="{676EC5F1-DE9F-9041-A693-7797E9D377B5}" dt="2020-09-28T12:35:51.318" v="795" actId="1076"/>
          <ac:spMkLst>
            <pc:docMk/>
            <pc:sldMk cId="2976931547" sldId="414"/>
            <ac:spMk id="109" creationId="{085B8AC1-67DC-8845-BDC0-F55B5FD1BCFC}"/>
          </ac:spMkLst>
        </pc:spChg>
        <pc:grpChg chg="mod">
          <ac:chgData name="Stefan Pielmeier" userId="bbac0d30-3fca-409a-9be8-c1b5d4e0d364" providerId="ADAL" clId="{676EC5F1-DE9F-9041-A693-7797E9D377B5}" dt="2020-09-28T11:48:54.154" v="302" actId="1037"/>
          <ac:grpSpMkLst>
            <pc:docMk/>
            <pc:sldMk cId="2976931547" sldId="414"/>
            <ac:grpSpMk id="25" creationId="{06C4B791-FA8E-4F5D-8B6C-D9E8119B8CA7}"/>
          </ac:grpSpMkLst>
        </pc:grpChg>
        <pc:grpChg chg="mod">
          <ac:chgData name="Stefan Pielmeier" userId="bbac0d30-3fca-409a-9be8-c1b5d4e0d364" providerId="ADAL" clId="{676EC5F1-DE9F-9041-A693-7797E9D377B5}" dt="2020-09-28T11:48:54.154" v="302" actId="1037"/>
          <ac:grpSpMkLst>
            <pc:docMk/>
            <pc:sldMk cId="2976931547" sldId="414"/>
            <ac:grpSpMk id="44" creationId="{24AD90BA-5C96-4F0D-B50E-941813CA9B22}"/>
          </ac:grpSpMkLst>
        </pc:grpChg>
        <pc:grpChg chg="add mod">
          <ac:chgData name="Stefan Pielmeier" userId="bbac0d30-3fca-409a-9be8-c1b5d4e0d364" providerId="ADAL" clId="{676EC5F1-DE9F-9041-A693-7797E9D377B5}" dt="2020-09-28T12:00:02.120" v="327" actId="1076"/>
          <ac:grpSpMkLst>
            <pc:docMk/>
            <pc:sldMk cId="2976931547" sldId="414"/>
            <ac:grpSpMk id="71" creationId="{9B33C179-81D7-D24F-81E7-82368812C1FC}"/>
          </ac:grpSpMkLst>
        </pc:grpChg>
        <pc:grpChg chg="add mod">
          <ac:chgData name="Stefan Pielmeier" userId="bbac0d30-3fca-409a-9be8-c1b5d4e0d364" providerId="ADAL" clId="{676EC5F1-DE9F-9041-A693-7797E9D377B5}" dt="2020-09-28T12:01:33.260" v="358" actId="1076"/>
          <ac:grpSpMkLst>
            <pc:docMk/>
            <pc:sldMk cId="2976931547" sldId="414"/>
            <ac:grpSpMk id="81" creationId="{280CF741-2AB7-084E-A061-AEB590FB1407}"/>
          </ac:grpSpMkLst>
        </pc:grpChg>
        <pc:grpChg chg="mod">
          <ac:chgData name="Stefan Pielmeier" userId="bbac0d30-3fca-409a-9be8-c1b5d4e0d364" providerId="ADAL" clId="{676EC5F1-DE9F-9041-A693-7797E9D377B5}" dt="2020-09-28T12:01:28.303" v="357"/>
          <ac:grpSpMkLst>
            <pc:docMk/>
            <pc:sldMk cId="2976931547" sldId="414"/>
            <ac:grpSpMk id="82" creationId="{E898C546-83E4-E54E-83C3-3F0012760185}"/>
          </ac:grpSpMkLst>
        </pc:grpChg>
        <pc:grpChg chg="mod">
          <ac:chgData name="Stefan Pielmeier" userId="bbac0d30-3fca-409a-9be8-c1b5d4e0d364" providerId="ADAL" clId="{676EC5F1-DE9F-9041-A693-7797E9D377B5}" dt="2020-09-28T12:01:28.303" v="357"/>
          <ac:grpSpMkLst>
            <pc:docMk/>
            <pc:sldMk cId="2976931547" sldId="414"/>
            <ac:grpSpMk id="83" creationId="{DC1B6FCA-52C7-644C-863C-11F4E67D7B4C}"/>
          </ac:grpSpMkLst>
        </pc:grpChg>
        <pc:picChg chg="mod">
          <ac:chgData name="Stefan Pielmeier" userId="bbac0d30-3fca-409a-9be8-c1b5d4e0d364" providerId="ADAL" clId="{676EC5F1-DE9F-9041-A693-7797E9D377B5}" dt="2020-09-28T11:48:54.154" v="302" actId="1037"/>
          <ac:picMkLst>
            <pc:docMk/>
            <pc:sldMk cId="2976931547" sldId="414"/>
            <ac:picMk id="6" creationId="{EDD96003-0332-4545-B8FA-6092533290C6}"/>
          </ac:picMkLst>
        </pc:picChg>
        <pc:picChg chg="mod">
          <ac:chgData name="Stefan Pielmeier" userId="bbac0d30-3fca-409a-9be8-c1b5d4e0d364" providerId="ADAL" clId="{676EC5F1-DE9F-9041-A693-7797E9D377B5}" dt="2020-09-28T11:48:54.154" v="302" actId="1037"/>
          <ac:picMkLst>
            <pc:docMk/>
            <pc:sldMk cId="2976931547" sldId="414"/>
            <ac:picMk id="7" creationId="{CDB8CAB0-FD00-4698-9273-49A295F1D752}"/>
          </ac:picMkLst>
        </pc:picChg>
        <pc:picChg chg="mod">
          <ac:chgData name="Stefan Pielmeier" userId="bbac0d30-3fca-409a-9be8-c1b5d4e0d364" providerId="ADAL" clId="{676EC5F1-DE9F-9041-A693-7797E9D377B5}" dt="2020-09-28T11:48:54.154" v="302" actId="1037"/>
          <ac:picMkLst>
            <pc:docMk/>
            <pc:sldMk cId="2976931547" sldId="414"/>
            <ac:picMk id="10" creationId="{A0A4C165-6804-4AB9-9355-8D8284D21A47}"/>
          </ac:picMkLst>
        </pc:picChg>
        <pc:picChg chg="mod">
          <ac:chgData name="Stefan Pielmeier" userId="bbac0d30-3fca-409a-9be8-c1b5d4e0d364" providerId="ADAL" clId="{676EC5F1-DE9F-9041-A693-7797E9D377B5}" dt="2020-09-28T11:48:54.154" v="302" actId="1037"/>
          <ac:picMkLst>
            <pc:docMk/>
            <pc:sldMk cId="2976931547" sldId="414"/>
            <ac:picMk id="40" creationId="{528141FF-FE48-461F-B986-D5253AEEE3F1}"/>
          </ac:picMkLst>
        </pc:picChg>
        <pc:picChg chg="mod">
          <ac:chgData name="Stefan Pielmeier" userId="bbac0d30-3fca-409a-9be8-c1b5d4e0d364" providerId="ADAL" clId="{676EC5F1-DE9F-9041-A693-7797E9D377B5}" dt="2020-09-28T11:48:54.154" v="302" actId="1037"/>
          <ac:picMkLst>
            <pc:docMk/>
            <pc:sldMk cId="2976931547" sldId="414"/>
            <ac:picMk id="41" creationId="{AFB933AC-1A1F-4DAC-8D19-5ADE9526E608}"/>
          </ac:picMkLst>
        </pc:picChg>
        <pc:picChg chg="add del mod">
          <ac:chgData name="Stefan Pielmeier" userId="bbac0d30-3fca-409a-9be8-c1b5d4e0d364" providerId="ADAL" clId="{676EC5F1-DE9F-9041-A693-7797E9D377B5}" dt="2020-09-28T11:40:26.453" v="165" actId="478"/>
          <ac:picMkLst>
            <pc:docMk/>
            <pc:sldMk cId="2976931547" sldId="414"/>
            <ac:picMk id="46" creationId="{2485963E-1E87-4742-9816-575141E9A624}"/>
          </ac:picMkLst>
        </pc:picChg>
        <pc:picChg chg="add mod">
          <ac:chgData name="Stefan Pielmeier" userId="bbac0d30-3fca-409a-9be8-c1b5d4e0d364" providerId="ADAL" clId="{676EC5F1-DE9F-9041-A693-7797E9D377B5}" dt="2020-09-28T11:48:54.154" v="302" actId="1037"/>
          <ac:picMkLst>
            <pc:docMk/>
            <pc:sldMk cId="2976931547" sldId="414"/>
            <ac:picMk id="56" creationId="{D268C645-B4B4-C340-B0E8-022723B842AD}"/>
          </ac:picMkLst>
        </pc:picChg>
        <pc:inkChg chg="add">
          <ac:chgData name="Stefan Pielmeier" userId="bbac0d30-3fca-409a-9be8-c1b5d4e0d364" providerId="ADAL" clId="{676EC5F1-DE9F-9041-A693-7797E9D377B5}" dt="2020-09-28T12:30:52.875" v="737" actId="9405"/>
          <ac:inkMkLst>
            <pc:docMk/>
            <pc:sldMk cId="2976931547" sldId="414"/>
            <ac:inkMk id="99" creationId="{8AA1B633-D370-2A49-9896-8A0EEA032257}"/>
          </ac:inkMkLst>
        </pc:inkChg>
        <pc:inkChg chg="add del">
          <ac:chgData name="Stefan Pielmeier" userId="bbac0d30-3fca-409a-9be8-c1b5d4e0d364" providerId="ADAL" clId="{676EC5F1-DE9F-9041-A693-7797E9D377B5}" dt="2020-09-28T12:32:24.628" v="754" actId="9405"/>
          <ac:inkMkLst>
            <pc:docMk/>
            <pc:sldMk cId="2976931547" sldId="414"/>
            <ac:inkMk id="101" creationId="{9BBCF206-56D8-9F47-91B5-08A57BBC4B30}"/>
          </ac:inkMkLst>
        </pc:inkChg>
        <pc:inkChg chg="add">
          <ac:chgData name="Stefan Pielmeier" userId="bbac0d30-3fca-409a-9be8-c1b5d4e0d364" providerId="ADAL" clId="{676EC5F1-DE9F-9041-A693-7797E9D377B5}" dt="2020-09-28T12:32:28.712" v="755" actId="9405"/>
          <ac:inkMkLst>
            <pc:docMk/>
            <pc:sldMk cId="2976931547" sldId="414"/>
            <ac:inkMk id="102" creationId="{36927798-75B4-1549-A896-570B8E97E9A9}"/>
          </ac:inkMkLst>
        </pc:inkChg>
        <pc:inkChg chg="add del">
          <ac:chgData name="Stefan Pielmeier" userId="bbac0d30-3fca-409a-9be8-c1b5d4e0d364" providerId="ADAL" clId="{676EC5F1-DE9F-9041-A693-7797E9D377B5}" dt="2020-09-28T12:33:33.962" v="759" actId="9405"/>
          <ac:inkMkLst>
            <pc:docMk/>
            <pc:sldMk cId="2976931547" sldId="414"/>
            <ac:inkMk id="103" creationId="{73CD50EC-5D29-C74C-9B32-16675C6137A7}"/>
          </ac:inkMkLst>
        </pc:inkChg>
        <pc:inkChg chg="add del">
          <ac:chgData name="Stefan Pielmeier" userId="bbac0d30-3fca-409a-9be8-c1b5d4e0d364" providerId="ADAL" clId="{676EC5F1-DE9F-9041-A693-7797E9D377B5}" dt="2020-09-28T12:33:46.103" v="761" actId="9405"/>
          <ac:inkMkLst>
            <pc:docMk/>
            <pc:sldMk cId="2976931547" sldId="414"/>
            <ac:inkMk id="104" creationId="{09930368-93AF-0C48-81E2-5337B24298E5}"/>
          </ac:inkMkLst>
        </pc:inkChg>
        <pc:inkChg chg="add del">
          <ac:chgData name="Stefan Pielmeier" userId="bbac0d30-3fca-409a-9be8-c1b5d4e0d364" providerId="ADAL" clId="{676EC5F1-DE9F-9041-A693-7797E9D377B5}" dt="2020-09-28T12:34:02.718" v="763" actId="9405"/>
          <ac:inkMkLst>
            <pc:docMk/>
            <pc:sldMk cId="2976931547" sldId="414"/>
            <ac:inkMk id="105" creationId="{891E63FE-042B-544D-A22E-1C3A8FB2CD42}"/>
          </ac:inkMkLst>
        </pc:inkChg>
        <pc:inkChg chg="add">
          <ac:chgData name="Stefan Pielmeier" userId="bbac0d30-3fca-409a-9be8-c1b5d4e0d364" providerId="ADAL" clId="{676EC5F1-DE9F-9041-A693-7797E9D377B5}" dt="2020-09-28T12:34:11.951" v="764" actId="9405"/>
          <ac:inkMkLst>
            <pc:docMk/>
            <pc:sldMk cId="2976931547" sldId="414"/>
            <ac:inkMk id="106" creationId="{6EFE2A57-6510-3E40-B6C4-CD7024CA9D88}"/>
          </ac:inkMkLst>
        </pc:ink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8" creationId="{CF80CF8E-4E8E-4255-9616-C89F18BF2209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9" creationId="{BA09350B-32DB-4D24-AC81-D002F66593E7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21" creationId="{81F4B4BE-AE98-42DB-AEE3-EAF07343BC1D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22" creationId="{6C106714-EB97-4D4B-B5FF-6DCE3D4F36F8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24" creationId="{C21B042F-06E0-4FBC-9060-4AD80405C3EE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32" creationId="{10DE6FB2-A112-4A8B-A2ED-24B968F341C5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33" creationId="{8BEA20E5-1488-4967-8F3E-8A15E483C80C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34" creationId="{2F63F64D-5849-488A-8272-D105E626A53C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35" creationId="{B6669B5A-82EB-4F1A-ADDC-D199C4212517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36" creationId="{706F7E9E-82EE-49CE-8E9E-8995EEC4C9F9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37" creationId="{753AFCF7-7C24-45F6-9063-A5EEB63C6F84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38" creationId="{5D1AC984-A7D5-47DF-B49C-DF4954147C99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50" creationId="{7F98C03B-9A0E-421A-B6A4-EA699DED643F}"/>
          </ac:cxnSpMkLst>
        </pc:cxnChg>
        <pc:cxnChg chg="add del 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51" creationId="{883AAD5E-D2CC-FE40-B61F-8F0C62A65170}"/>
          </ac:cxnSpMkLst>
        </pc:cxnChg>
        <pc:cxnChg chg="add del 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53" creationId="{40CA796F-8904-0843-8547-9BB838308ACB}"/>
          </ac:cxnSpMkLst>
        </pc:cxnChg>
        <pc:cxnChg chg="add del 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54" creationId="{4BE8046D-42D4-074F-A611-378F72DD8DD3}"/>
          </ac:cxnSpMkLst>
        </pc:cxnChg>
        <pc:cxnChg chg="add del 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55" creationId="{C159C091-FDF1-B249-AE98-87950B0CDF09}"/>
          </ac:cxnSpMkLst>
        </pc:cxnChg>
        <pc:cxnChg chg="add 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57" creationId="{E17A05C4-C0F8-0B47-B255-11E7268D06F3}"/>
          </ac:cxnSpMkLst>
        </pc:cxnChg>
        <pc:cxnChg chg="mod">
          <ac:chgData name="Stefan Pielmeier" userId="bbac0d30-3fca-409a-9be8-c1b5d4e0d364" providerId="ADAL" clId="{676EC5F1-DE9F-9041-A693-7797E9D377B5}" dt="2020-09-28T11:48:54.154" v="302" actId="1037"/>
          <ac:cxnSpMkLst>
            <pc:docMk/>
            <pc:sldMk cId="2976931547" sldId="414"/>
            <ac:cxnSpMk id="60" creationId="{08CF6EC0-3DBF-42EE-AC69-425E19D360D1}"/>
          </ac:cxnSpMkLst>
        </pc:cxnChg>
        <pc:cxnChg chg="add mod">
          <ac:chgData name="Stefan Pielmeier" userId="bbac0d30-3fca-409a-9be8-c1b5d4e0d364" providerId="ADAL" clId="{676EC5F1-DE9F-9041-A693-7797E9D377B5}" dt="2020-09-28T12:09:46.013" v="391" actId="208"/>
          <ac:cxnSpMkLst>
            <pc:docMk/>
            <pc:sldMk cId="2976931547" sldId="414"/>
            <ac:cxnSpMk id="62" creationId="{FA3F1D94-F1CF-4E43-AE63-2F0F1BB849CE}"/>
          </ac:cxnSpMkLst>
        </pc:cxnChg>
        <pc:cxnChg chg="add mod">
          <ac:chgData name="Stefan Pielmeier" userId="bbac0d30-3fca-409a-9be8-c1b5d4e0d364" providerId="ADAL" clId="{676EC5F1-DE9F-9041-A693-7797E9D377B5}" dt="2020-09-28T12:10:36.403" v="421" actId="14100"/>
          <ac:cxnSpMkLst>
            <pc:docMk/>
            <pc:sldMk cId="2976931547" sldId="414"/>
            <ac:cxnSpMk id="65" creationId="{FC654196-E020-674F-ADE8-F1560FD0E365}"/>
          </ac:cxnSpMkLst>
        </pc:cxnChg>
        <pc:cxnChg chg="mod">
          <ac:chgData name="Stefan Pielmeier" userId="bbac0d30-3fca-409a-9be8-c1b5d4e0d364" providerId="ADAL" clId="{676EC5F1-DE9F-9041-A693-7797E9D377B5}" dt="2020-09-28T12:01:47.608" v="360" actId="14100"/>
          <ac:cxnSpMkLst>
            <pc:docMk/>
            <pc:sldMk cId="2976931547" sldId="414"/>
            <ac:cxnSpMk id="72" creationId="{450B340C-9C38-9E41-A8F6-E6E461029231}"/>
          </ac:cxnSpMkLst>
        </pc:cxnChg>
        <pc:cxnChg chg="mod">
          <ac:chgData name="Stefan Pielmeier" userId="bbac0d30-3fca-409a-9be8-c1b5d4e0d364" providerId="ADAL" clId="{676EC5F1-DE9F-9041-A693-7797E9D377B5}" dt="2020-09-28T12:01:41.629" v="359" actId="14100"/>
          <ac:cxnSpMkLst>
            <pc:docMk/>
            <pc:sldMk cId="2976931547" sldId="414"/>
            <ac:cxnSpMk id="73" creationId="{A89BDC7A-6B28-B841-9E3B-727F51B6CC61}"/>
          </ac:cxnSpMkLst>
        </pc:cxnChg>
        <pc:cxnChg chg="add mod">
          <ac:chgData name="Stefan Pielmeier" userId="bbac0d30-3fca-409a-9be8-c1b5d4e0d364" providerId="ADAL" clId="{676EC5F1-DE9F-9041-A693-7797E9D377B5}" dt="2020-09-28T12:00:29.946" v="332" actId="14100"/>
          <ac:cxnSpMkLst>
            <pc:docMk/>
            <pc:sldMk cId="2976931547" sldId="414"/>
            <ac:cxnSpMk id="79" creationId="{31AE4049-0BE3-414B-8E64-9CD1F57901A0}"/>
          </ac:cxnSpMkLst>
        </pc:cxnChg>
        <pc:cxnChg chg="add mod">
          <ac:chgData name="Stefan Pielmeier" userId="bbac0d30-3fca-409a-9be8-c1b5d4e0d364" providerId="ADAL" clId="{676EC5F1-DE9F-9041-A693-7797E9D377B5}" dt="2020-09-28T12:07:52.725" v="365" actId="14100"/>
          <ac:cxnSpMkLst>
            <pc:docMk/>
            <pc:sldMk cId="2976931547" sldId="414"/>
            <ac:cxnSpMk id="90" creationId="{291EA807-E209-D54E-AE27-D7F6008805EE}"/>
          </ac:cxnSpMkLst>
        </pc:cxnChg>
        <pc:cxnChg chg="add del mod">
          <ac:chgData name="Stefan Pielmeier" userId="bbac0d30-3fca-409a-9be8-c1b5d4e0d364" providerId="ADAL" clId="{676EC5F1-DE9F-9041-A693-7797E9D377B5}" dt="2020-09-28T12:08:11.651" v="367"/>
          <ac:cxnSpMkLst>
            <pc:docMk/>
            <pc:sldMk cId="2976931547" sldId="414"/>
            <ac:cxnSpMk id="92" creationId="{4232054B-6937-C841-8090-03EF594F7AD9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>
            <a:extLst>
              <a:ext uri="{FF2B5EF4-FFF2-40B4-BE49-F238E27FC236}">
                <a16:creationId xmlns:a16="http://schemas.microsoft.com/office/drawing/2014/main" id="{2F5E732A-E19F-4698-9B41-0EB1982EF6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322585C1-03B3-46A7-B0E2-3EB6B6A26E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84127-0E33-4DA3-A8C3-B566C829519C}" type="datetimeFigureOut">
              <a:rPr lang="da-DK" smtClean="0"/>
              <a:t>29.09.2020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762875EC-53E7-4832-A015-A62ED42B6F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71BA63D2-AA60-4526-B925-487BA474FA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94073-A5BE-44AA-AE31-5088EFF025B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62195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12:30:52.851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9058 783 24575,'-17'0'0,"0"0"0,4 0 0,0 0 0,-14 4 0,1-3 0,-8 3 0,-5-4 0,-9 0 0,-18-6 0,-18-3 0,8 1 0,17 5 0,-1 0 0,-29-6 0,-13-2 0,20 3 0,13 7 0,-28-9 0,59 9 0,-10-7 0,-4-2 0,-16 7 0,-1-2 0,-14-1 0,12 2 0,-17 4-118,23 0 1,-16 0 0,-4 0 0,7 0 117,3 0 0,5 0 0,-4 0 0,1 0 0,-5 0 0,-1 0 0,2 0 0,-16 0 0,0 1 0,2-2 0,-2 0 0,1-2 0,8 2 0,5 0 0,-4 0 0,-3 0 0,-14-1 0,0 1 0,19 0 0,18 1 0,1 0 0,-25 0 0,-19 0 0,-1 0 0,23 0 0,28 0 0,2 0 0,-25 0 0,-18 0 0,-4 0 0,12 0 0,15-1 0,8 1 0,-7 1-310,-7 0 1,-7 2 0,-1 0 0,6 0 309,-1 1 0,5-1 0,-5 4 0,-2 3 0,-6 4 0,1 1 0,12-4 0,-2-1 0,1 0 0,-15 4 0,-9 2 0,13-3 0,25-6 0,5 0 0,-17 5 0,-7 3 0,5-2 0,-6 3 0,-2 2 0,-7 5 0,-3 3 0,5-2 0,17-7 0,3-1 0,-3 1 0,4 2 0,-4 0 0,0 1 0,4-1-488,-5-1 0,3-1 0,-2 1 488,-15 5 0,-3 1 0,4-1 135,10-5 0,3 0 0,1 2-135,1 4 0,2 4 0,7 0 0,5 5 0,6 2 0,-1 2 0,4 0 0,-21 20 1168,35-28-1168,9-12 0,-21 17 0,-2 4 0,6 4 0,-15 11 0,5 5 0,26 5 0,4-15 0,3 0 0,7 9 1597,-3 5-1597,12-38 0,-5 35 0,10-25 0,-9 43 0,9-45 0,-8 29 0,4-39 0,4 31 0,1 8 0,-3 2 0,7-5 0,0-3 0,-3-7 0,6-1 0,-2-30 0,23 77 0,-14-54 0,16 51 0,-22-63-3392,8 35 0,2 5 3392,4-21 0,-3 23 0,1-2 0,5-29 0,8 12 0,0 1 0,-4-10 0,5 11 0,-2-3 0,-14-19 0,24 49 0,-13-34 0,13 19 0,1-2 0,-15-24 3392,13 17 0,-4-5-3392,-24-32 0,14 21 0,2 4 0,-5-8 0,19 23 0,5 3 0,11 5 0,-9-11 0,-1-2 0,0-5 0,-8-4 0,-1-3 0,-5-11 0,14 18 0,2 0 0,-5-16 0,9 7 0,1-1 0,-8-9 0,25 6 0,2 0 0,-20-4 0,24 6 0,-1-2 0,-28-11 0,13 3 0,17 5 0,-10-6 0,17 1 0,-1-2 0,16 6 0,-15-6 0,-37-14 0,2 0 0,12 3 0,18 3 0,7 1 0,0 1 0,-11-3 0,7 4 0,-8-2 0,8 1-950,-4-3 0,9 2 1,3 0-1,-4-1 1,-10-1 949,0 2 0,-8-2 0,9 0 0,5-2 0,12 1 0,4 0 0,-4-1 0,-12-2 0,-8-1 0,-9-1 0,13 2 0,-3 0 0,15 3 0,9 1 0,3 1 0,-2-1 0,-8-3 0,-14-2 0,11-1 0,-13-4 0,9 1 0,-10 2 0,13 3 0,3 0 0,-1 0 0,-9-3 0,-15-4 0,6-5 0,-7-3-413,12 4 1,6 2 0,-17-6 412,-13-12 0,9 10 0,22 3 0,3 1 0,-16-3 0,-17-4 0,1 0 0,26 3 0,21 3 0,-2-1 0,-25-3 0,2-12-172,1 4 1,-6 0 171,-29 1 0,22-1 0,21-1 0,-7 2 0,-13 4 0,5 1-651,-3-2 0,15-3 1,4-1-1,-3 1 1,-12 2 650,20-2 0,-2-3 135,-1-4 1,13-6-1,-3 0 1,-19 3-136,-23 4 0,-3-1 151,18-6 0,8-2 0,-22 3-151,-30 6 288,27-9-288,-27 14 3638,23-20-3638,-24 19 0,28-40 0,-15 15 0,-2-5 0,-1-1 0,1-1 0,2-7 0,-1 0 0,-1 6 1899,-5 5 0,1 0-1899,10-10 862,-14 13-862,2-20 0,-1-9 0,-7 13 0,4-6 0,-2 3 0,-13 26 0,13-28 0,-2 1 0,-15 31 0,17-63 0,-23 57 0,5-42 0,0-6 0,-2 21 0,1-24 0,-1 3 0,-2 36 0,-3-10 0,-2 0 0,-8 9 0,3-9 0,-1 0 0,-3 3 0,-4-27 0,4 33 0,-3-9 0,-1-3 0,-7-15 0,-2-17 0,0 0 0,0 17 0,2 2 0,0 3 0,4 24 0,-13-50 0,12 51 0,-3-3 0,0-2 0,-1-16 0,-14-7 0,-3-4 0,-2-16 0,7 32 0,-7-9 0,4 6 0,9 7 0,-2-1 0,-16-20 0,-8-9 0,5 7 0,9 13 0,0 3 0,-5 0 0,-4-3 0,6 9 0,-13-13 0,10 20 0,1 2 0,9 3 0,-4 4 0,-2-1 0,-11-24 0,12 16 0,-7-6 0,2 0 0,-8-9 0,-2-4 0,10 10 0,-5-9 0,-1 1 0,6 9 0,-5-1 0,2 3 0,4 1 0,-1-3 0,7 12 0,-3 6 0,-7-12 0,36 42 0,-14-10 0,14 14 0,-10-5 0,10 6 0,-6-4 0,7 1 0,0 3 0,5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12:32:28.70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1289 0 24575,'-9'0'0,"-3"0"0,-1 4 0,-4-3 0,0 7 0,-8-4 0,-3 1 0,-23 12 0,2-5 0,-20 17 0,29-13 0,-1 2 0,28-10 0,-26 23 0,13-9 0,-31 30 0,32-28 0,-36 49 0,39-19 0,-15-4 0,-3 0 0,4 20 0,-18-4 0,9 3 0,13 9 0,-1-8 0,5-8 0,0 0 0,-5 7 0,3-12 0,-6 9 0,6-7 0,9-11 0,2 1 0,-20 43 0,6 0 0,19-4 0,0-22 0,2-1 0,10 7 0,-13 10 0,14-45 0,-4 12 0,5-19 0,0 29 0,0 36 0,-3-44 0,0 1 0,-3 15 0,0 3 0,2-2 0,0-1 0,-3-6 0,3 3 0,7 29 0,5 5 0,-4-13 0,3-1 0,4 10 0,2-5 0,-3-27 0,2-5 0,11 32 0,-6-57 0,4 24 0,-5-19 0,19 22 0,5 6 0,2 17 0,-2-18 0,10 8 0,-10-11 0,-2 4 0,3-3 0,-3-5 0,-20-27 0,10 12 0,3 4 0,9 20 0,14 4 0,17 15 0,-9-10 0,-23-24 0,0-1 0,21 16 0,9 5 0,-11-14 0,3-12 0,8-4 0,-23-20 0,1-2 0,1 0 0,21 11 0,9 0 0,21 7 0,-1-4 0,-11-7 0,0-2 0,5 1-897,-18-4 1,6 3-1,1-1 1,-3 0 0,-5-4 896,10 1 0,-6-3 0,-4-2-171,27 3 1,-22-5 170,-49-7 0,44-1 0,-7 2 0,-5 0 0,4 1 0,-3-2 0,-25-4 4386,48 7-4386,-57-13 437,-13 0-437,16-9 0,-16 0 0,30-11 0,-14 1 0,16-9 0,-6 2 0,20-23 0,-26 26 0,9-11 0,-1 3 0,-20 18 0,35-37 0,-44 39 0,13-21 0,-16 16 0,13-19 0,-15 19 0,25-51 0,-17 36 0,18-38 0,-20 36 0,-6-1 0,-4 10 0,-1-12 0,1 16 0,3-24 0,-3 14 0,1-30 0,0-3 0,-4 17 0,3-40 0,-1 0 0,-4 44 0,0-49 0,0 54 0,-4 3 0,3 13 0,-2-37 0,-3-12 0,5-3 0,-6 28 0,-1-1 0,-5-46 0,-2 36 0,4-6 0,-3-27 0,-1-12 0,-1 1 0,0 15 0,-3 5 0,0 9 0,-1-9 0,4-3 0,0-12 0,0-3 0,1 6 0,0 16-502,-8-12 1,4 19 501,2-9 0,15 40 0,-7-31 0,3 15 0,-1-25 0,0 32 0,-4-32 1003,6 58-1003,-7-50 0,7 35 0,-1-47 0,6 34 0,-11-24 0,-4-6 0,-3-14 0,1 26 0,-4-10 0,2 9 0,5 18 0,1 4 0,-5-12 0,2 9 0,5 24 0,-8 9 0,8 5 0,-29-30 0,16 15 0,-24-21 0,27 28 0,-31-16 0,34 27 0,-54-29 0,2 9 0,14 7 0,-2 1 0,8 8 0,-1 4 0,-19-1 0,4 4 0,7 9 0,-36-4 0,3 0 0,32-4 0,-1 0 0,5 2 0,-2 0 0,-34-2 0,7-2 0,28-2 0,-9 8 0,1 1 0,15-3 0,-24 16 0,37-8 0,-11 7 0,34-9 0,-15 0 0,3 0 0,-40 0 0,-25 0 0,14 0 0,1 0 0,-15 3 0,-20 1 0,35 0 0,53-1 0,-38 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12:34:11.94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1988 12550 24575,'9'0'0,"-1"-4"0,1 3 0,3-6 0,10-5 0,30-6 0,-8-1 0,31 3 0,24 0 0,-12 1 0,-36 5 0,4-2 0,13-2 0,22-4 0,11-1 0,2-2 0,-9 1 0,-18 3 0,13-10 0,-5 1 0,3 5 0,14-3 0,-4 1 0,-24 3 0,1-11 0,-3 0 0,-51 18 0,29-20 0,-15 17 0,-5-9 0,5 9 0,24-37 0,-31 31 0,33-24 0,1-1 0,-27 20 0,26-17 0,-2-1 0,-37 21 0,44-39 0,-44 34 0,22-24 0,2-5 0,-7-13 0,4 8 0,-1 1 0,-15 4 0,3 5 0,0 2 0,-3 1 0,18-36 0,-1-4 0,-23 23 0,11-8 0,-3 5 0,-22 30 0,14-20 0,-10 32 0,15-36 0,-15 36 0,7-16 0,-12 35 0,0-7 0,2 6 0,-2-17 0,3-6 0,1 1 0,1-11 0,-1 16 0,-3 3 0,6-22 0,-11 19 0,12-31 0,-7 29 0,6-21 0,1-15 0,-1-3 0,-2-26 0,-3 27 0,-6 17 0,8-13 0,-7 23 0,9-34 0,1-4 0,-8 18 0,8-17 0,1 8 0,-7 47 0,6-25 0,-2 19 0,7-46 0,4-30 0,-1 13 0,-6 35 0,1-1-492,3-17 1,3-16 0,0 1 0,-4 23 491,5 1-249,2 2 0,0 2 249,-7 14 0,8-18 0,0-1 0,-9 16 0,22-39 0,1 0 0,-16 38 0,9-15 0,4 1 0,2 17 0,3-7 0,5 4 0,-12 3 0,-1 3 0,-3 14 956,8-19 0,-1 4-956,-19 31 275,25-19 1,4-4-276,-7 9 0,38-22 0,-38 24 0,-17 17 0,30-20 0,-22 14 0,32-6 0,13-2 0,5-4 0,0 1 0,-6 5 0,-3 1 0,4-6 0,-14 4 0,-35 12 0,1-9 0,-13 13 0,30-17 0,3-3 0,-17 9 0,32-14 0,-4 1 0,-37 14 0,54-28 0,-54 28 0,24-15 0,-15 17 0,5-9 0,-7 11 0,36-24 0,3-4 0,-17 14 0,38-20 0,-4 3 0,-51 30 0,33-17 0,-53 30 0,10-14 0,-13 8 0,28-59 0,-15 13 0,11-25 0,-8 32 0,-6 10 0,-3 16 0,2-8 0,-6 14 0,1-9 0,2-5 0,5-11 0,-1 10 0,4 1 0,-11 19 0,9-11 0,19-12 0,9-7 0,8-10 0,4-2 0,11-5 0,3-2 0,4-8 0,-8 7 0,-9 8 0,-21 12 0,0 1 0,15-10 0,-9 8 0,4-2 0,-10 10 0,5-1 0,24-11 0,13-4 0,-9 3-516,-13 7 0,2 0 516,0 3 0,10-5 0,3-1 0,-3 0 0,10-8 0,-3-1 0,1-2 0,-18 9 0,0-3 0,-1 0 0,-2 4 0,6-3 0,-2 2 0,-8 1 0,5-15 0,-21 12 0,-37 35 0,19-27 0,-6 11 0,17-24 0,2-3 0,-5 10 516,-4 5 0,0-8-516,9-33 0,-6 3 0,-13 25-2262,8-23 1,5-19 0,-8 23 2261,-15 32 0,3-12 0,-3 1 0,-8 23 0,0-21 0,0-45 0,0 36 0,-4-27 0,3 64 6784,-17-58-6784,14 43 0,-9-21 0,-3-8 0,0-31 0,0 36 0,-1-1 0,7 9 0,-1 1 0,-24-44 0,21 57 0,-16-28 0,-1 0 0,11 20 0,-17-32 0,-4-8 0,15 31 0,0 0 0,-11-35 0,0 2 0,10 37 0,1 1 0,-17-39 0,4 9 0,11 41 0,-19-40 0,0-3 0,15 31 0,-15-28 0,1-1 0,17 27 0,-9-7 0,2 5 0,18 30 0,-29-30 0,27 33 0,-48-42 0,25 31 0,-3 1 0,1-3 0,1 1 0,-40-19 0,34 28 0,12 2 0,-40-17 0,25 12 0,-17 1 0,0 2 0,15 7 0,-29-4 0,-12-1 0,15 5 0,-2 0 0,9 1 0,-3 0 0,4 0 0,-6 1 0,-1 1 0,-2 0 0,-5-1 0,19 5 0,11 5 0,-21-4 0,5 1 0,36 7 0,-39-2 0,-6-1 0,6 2 0,3-1 0,-14-1 0,14 2 0,-9 1 0,19 1 0,-10 2 0,8-1 0,-31-1 0,4 2 0,3-1 0,20-2 0,2 0 0,4 0 0,25 0 0,-31 8 0,1 1 0,33-5 0,-25 7 0,-1-1 0,27-8 0,-61 9 0,49-10 0,-41 2 0,-4 0 0,27-3 0,-8 0 0,-16 0 0,17 0 0,11 0 0,-6 2 0,6 0 0,31-1 0,-11 2 0,24 1 0,-26 1 0,25-1 0,-66 9 0,45-10 0,-48 12 0,30-3 0,-3 5 0,-1 1 0,-12 6 0,-5-3 0,6-3 0,32-10 0,-35 7 0,55-14 0,-28 14 0,-2 5 0,-23 12 0,14-1 0,8-1 0,-4 4 0,-1 8 0,-1 3 0,-13 8 0,2-1 0,16-8 0,4-4 0,-21 14 0,57-41 0,-19 14 0,20-2 0,-29 30 0,10 5 0,-13-3 0,-2 2 0,0 12 0,4-17 0,3-5 0,18-23 0,-12 16 0,16-22 0,-14 16 0,8-4 0,-27 35 0,21-31 0,-25 46 0,32-63 0,-2 21 0,9-26 0,-3 21 0,6-17 0,-19 41 0,10-31 0,-22 40 0,21-40 0,-5 16 0,16-38 0,4 17 0,-6-13 0,2 15 0,-9-7 0,-6 17 0,9-18 0,-9 22 0,15-24 0,-11 20 0,9-15 0,-16 42 0,16-37 0,-16 51 0,20-53 0,-9 43 0,-1 5 0,8-31 0,-9 52 0,0-2 0,11-56 0,-11 56 0,0 4 0,13-46 0,-12 33 0,1-3 0,14-42 0,-10 49 0,11-62 0,-3 29 0,4-32 0,-4 19 0,-1-19 0,-8 29 0,-4 8 0,-3 26 0,3-24 0,2-1 0,3 8 0,4-30 0,8-21 0,-4 12 0,4-13 0,-15 55 0,6-15 0,-3 9 0,-2 14 0,1-8 0,3-17 0,0 0 0,-3 19 0,-2 9 0,1-8 0,-1-11 0,-1 1 0,-10 27 0,-4 14 0,3-11 0,6-15 0,1 0 0,0-2 0,-2 12 0,0-4 0,6-18 0,-3 13 0,9-12 0,1-5 0,-2-17 0,6 5 0,-6-11 0,7 13 0,0-21 0,0 19 0,3-23 0,-7 20 0,7-12 0,-8 46 0,8-8 0,-14 24 0,13-17 0,-20 4 0,19-35 0,-18 15 0,14-37 0,-19 50 0,11-30 0,-8 6 0,0-2 0,6-14 0,-23 26 0,33-48 0,-15 17 0,15-15 0,-24 23 0,11-11 0,-13 5 0,11-7 0,-10 9 0,12-14 0,-20 34 0,17-24 0,-10 11 0,-1 1 0,1 3 0,-21 15 0,-4 2 0,5-3 0,-1-1 0,0 0 0,-8 5 0,15-17 0,-1 0 0,-17 17 0,15-19 0,0-1 0,-14 18 0,-3-5 0,-1-1 0,-4 7 0,15-19 0,5-3 0,16-12 0,-40 19 0,38-21 0,-40 17 0,49-28 0,-4 2 0,18-8 0,-20 38 0,23-28 0,-10 29 0,-2 7 0,-3 4 0,1 0 0,-6 20 0,-1 2 0,5-12 0,4-9 0,0 1 0,-8 22 0,-6 19 0,2-2 0,10-23 0,7 9 0,2-16 0,-3 11 0,7-16 0,11-7 0,-7 30 0,9-55 0,4 11 0,3-13 0,5 36 0,2 4 0,1-22 0,-2 25 0,0-5 0,-5-46 0,8 54 0,1-44 0,15 50 0,-13-50 0,-1 47 0,0 10 0,12 2 0,-9-6 0,2 16 0,-1-11 0,-1-19 0,1-4 0,2 2 0,1 4 0,-3-11 0,2 14 0,9-8 0,-20-52 0,6 13 0,20 20 0,7 9 0,2 2 0,6 7 0,1-8 0,-7-11 0,-33-37 0,29 17 0,-29-16 0,25 16 0,9 5 0,20 18 0,1-3 0,1-1 0,3-2 0,-5 1 0,-5-4 0,-22-18 0,14 14 0,3 1 0,-2-5 0,16 4 0,-22-14 0,-17-15 0,-20-7 0,9 4 0,1-2 0,49 16 0,-35-13 0,13 2 0,-2-2 0,-23-8 0,35 3 0,-49-8 0,18-4 0,-23 2 0,20-13 0,-16 12 0,24-16 0,-19 8 0,16-6 0,-18 8 0,2 1 0,-7 3 0,-1 1 0,-3 3 0,-2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B8AE9-FE3F-4840-AF79-EF82CD2F0AB0}" type="datetimeFigureOut">
              <a:rPr lang="da-DK" smtClean="0"/>
              <a:t>29.09.2020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CAA29-6E16-48C5-949A-985FE74CF2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5655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FCAA29-6E16-48C5-949A-985FE74CF232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03317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>
            <a:extLst>
              <a:ext uri="{FF2B5EF4-FFF2-40B4-BE49-F238E27FC236}">
                <a16:creationId xmlns:a16="http://schemas.microsoft.com/office/drawing/2014/main" id="{1C92272B-E44A-4321-B228-6ACEA9E508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16121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badi" panose="020B06040201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F17E4B7-866F-46E0-B32D-1E4CD570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ACD2-6C43-4AA3-9DE6-BA80516B3AB3}" type="datetime1">
              <a:rPr lang="da-DK" smtClean="0"/>
              <a:t>29.09.2020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A720EB0-6B31-4A05-B251-B8161E5C1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15CE7A8-5D75-42DF-A847-ED1CE0E31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  <p:cxnSp>
        <p:nvCxnSpPr>
          <p:cNvPr id="12" name="Lige forbindelse 11">
            <a:extLst>
              <a:ext uri="{FF2B5EF4-FFF2-40B4-BE49-F238E27FC236}">
                <a16:creationId xmlns:a16="http://schemas.microsoft.com/office/drawing/2014/main" id="{C4E9ABD7-DF64-416B-B072-D38DFE676B77}"/>
              </a:ext>
            </a:extLst>
          </p:cNvPr>
          <p:cNvCxnSpPr>
            <a:cxnSpLocks/>
          </p:cNvCxnSpPr>
          <p:nvPr userDrawn="1"/>
        </p:nvCxnSpPr>
        <p:spPr>
          <a:xfrm>
            <a:off x="0" y="4436470"/>
            <a:ext cx="112307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Billede 8">
            <a:extLst>
              <a:ext uri="{FF2B5EF4-FFF2-40B4-BE49-F238E27FC236}">
                <a16:creationId xmlns:a16="http://schemas.microsoft.com/office/drawing/2014/main" id="{D8ADDA6E-09E4-4F7F-B829-34CC475067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2302" y="18269"/>
            <a:ext cx="5709698" cy="226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07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D3864F-3B48-41CB-A592-72DE0EDA8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E6A6D9FB-9C85-4310-8D16-B1D75A959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A6B2F30-C2EC-4AEC-9C8D-C2519B588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D5517-D384-42EF-B40E-F0DB432B446C}" type="datetime1">
              <a:rPr lang="da-DK" smtClean="0"/>
              <a:t>29.09.2020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7E5A585-0B1A-444F-9202-890D83D64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C44F4C3-D4FC-4885-9EC7-9BAE39F0B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36658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1BA0D418-0247-4C56-A80B-29752AC74F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065D6590-2E14-4730-BF74-89D9CECFC3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1D75A46-8E44-452E-AADF-47D48E58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3B09-20EB-4404-B3F2-9E9898FC7005}" type="datetime1">
              <a:rPr lang="da-DK" smtClean="0"/>
              <a:t>29.09.2020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4EFCBC2-CE43-468A-9B8F-2B8241038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3E0CBFD-614F-429F-B045-177FA9111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888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3EC516-06F6-4808-ACA7-89C6274F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4269"/>
            <a:ext cx="10515600" cy="756419"/>
          </a:xfrm>
        </p:spPr>
        <p:txBody>
          <a:bodyPr/>
          <a:lstStyle>
            <a:lvl1pPr>
              <a:defRPr>
                <a:latin typeface="Abadi" panose="020B0604020104020204" pitchFamily="34" charset="0"/>
              </a:defRPr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0607EA8-03C9-4E9A-ADF3-4FC93DFD3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8431"/>
            <a:ext cx="7315200" cy="4078531"/>
          </a:xfrm>
        </p:spPr>
        <p:txBody>
          <a:bodyPr/>
          <a:lstStyle>
            <a:lvl1pPr>
              <a:defRPr>
                <a:latin typeface="Abadi" panose="020B0604020104020204" pitchFamily="34" charset="0"/>
              </a:defRPr>
            </a:lvl1pPr>
            <a:lvl2pPr>
              <a:defRPr>
                <a:latin typeface="Abadi" panose="020B0604020104020204" pitchFamily="34" charset="0"/>
              </a:defRPr>
            </a:lvl2pPr>
            <a:lvl3pPr>
              <a:defRPr>
                <a:latin typeface="Abadi" panose="020B0604020104020204" pitchFamily="34" charset="0"/>
              </a:defRPr>
            </a:lvl3pPr>
            <a:lvl4pPr>
              <a:defRPr>
                <a:latin typeface="Abadi" panose="020B0604020104020204" pitchFamily="34" charset="0"/>
              </a:defRPr>
            </a:lvl4pPr>
            <a:lvl5pPr>
              <a:defRPr>
                <a:latin typeface="Abadi" panose="020B0604020104020204" pitchFamily="34" charset="0"/>
              </a:defRPr>
            </a:lvl5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208E5D8-5818-4522-A833-E41A8534F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7D4FF-2CF3-4F2A-9ADE-FB8AE037763E}" type="datetime1">
              <a:rPr lang="da-DK" smtClean="0"/>
              <a:t>29.09.2020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D1CD13B-E8B2-4DB0-AE1A-55C52F20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52ECCC3-B25C-4CDA-9ADF-5C7B0B92F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  <p:cxnSp>
        <p:nvCxnSpPr>
          <p:cNvPr id="8" name="Lige forbindelse 7">
            <a:extLst>
              <a:ext uri="{FF2B5EF4-FFF2-40B4-BE49-F238E27FC236}">
                <a16:creationId xmlns:a16="http://schemas.microsoft.com/office/drawing/2014/main" id="{3C988BD0-812D-48F7-91D0-1D9C9320132D}"/>
              </a:ext>
            </a:extLst>
          </p:cNvPr>
          <p:cNvCxnSpPr>
            <a:cxnSpLocks/>
          </p:cNvCxnSpPr>
          <p:nvPr userDrawn="1"/>
        </p:nvCxnSpPr>
        <p:spPr>
          <a:xfrm>
            <a:off x="0" y="1745643"/>
            <a:ext cx="112307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Billede 10">
            <a:extLst>
              <a:ext uri="{FF2B5EF4-FFF2-40B4-BE49-F238E27FC236}">
                <a16:creationId xmlns:a16="http://schemas.microsoft.com/office/drawing/2014/main" id="{AC6D7F21-A587-4750-899F-CDD754F2B1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64700" y="81770"/>
            <a:ext cx="2476500" cy="983591"/>
          </a:xfrm>
          <a:prstGeom prst="rect">
            <a:avLst/>
          </a:prstGeom>
        </p:spPr>
      </p:pic>
      <p:sp>
        <p:nvSpPr>
          <p:cNvPr id="7" name="Tekstfelt 6">
            <a:extLst>
              <a:ext uri="{FF2B5EF4-FFF2-40B4-BE49-F238E27FC236}">
                <a16:creationId xmlns:a16="http://schemas.microsoft.com/office/drawing/2014/main" id="{33C57713-C7F5-4778-A18D-9C727B82BA0D}"/>
              </a:ext>
            </a:extLst>
          </p:cNvPr>
          <p:cNvSpPr txBox="1"/>
          <p:nvPr userDrawn="1"/>
        </p:nvSpPr>
        <p:spPr>
          <a:xfrm>
            <a:off x="9645244" y="811466"/>
            <a:ext cx="233269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700" err="1">
                <a:latin typeface="Abadi" panose="020B0604020104020204" pitchFamily="34" charset="0"/>
              </a:rPr>
              <a:t>Connecting</a:t>
            </a:r>
            <a:r>
              <a:rPr lang="da-DK" sz="1700">
                <a:latin typeface="Abadi" panose="020B0604020104020204" pitchFamily="34" charset="0"/>
              </a:rPr>
              <a:t> the Oceans</a:t>
            </a:r>
          </a:p>
        </p:txBody>
      </p:sp>
    </p:spTree>
    <p:extLst>
      <p:ext uri="{BB962C8B-B14F-4D97-AF65-F5344CB8AC3E}">
        <p14:creationId xmlns:p14="http://schemas.microsoft.com/office/powerpoint/2010/main" val="305497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A4681-9172-4FB6-85B9-F40337256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C8864AC-25F0-472A-843A-771233246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1507710-BFCD-47E9-9E1F-5EAD4408B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B04-1CD6-486F-869D-3AF366FF59BD}" type="datetime1">
              <a:rPr lang="da-DK" smtClean="0"/>
              <a:t>29.09.2020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2D77306-B9A5-4101-AA6F-0B92A55BC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07764C7-B75A-4C78-ACF0-C09115E63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53586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04E893-D188-4B77-A49A-AFE1C655C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A203112-5DA6-4885-8A82-A9D3F9B75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4F748FBE-F211-4811-814F-1CDDE61FE5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AED9E9D-1965-4C55-9BE4-48A2F842B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235F-1EBF-4952-946B-062D543D0C51}" type="datetime1">
              <a:rPr lang="da-DK" smtClean="0"/>
              <a:t>29.09.2020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8464E211-6112-4B32-818A-E048EEAEE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77193AF-65D9-4A81-927D-E4DBAA0FC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2080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707B7-C767-4574-92C0-9A4CDC229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451E2D4F-DFB8-45F1-B04D-0D37360F8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7A589A66-FE69-4AC4-B895-23E108013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F1C78BB6-A42B-4CEA-AAFE-827A17693C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E96AECF2-EF10-4634-9DCB-D3D9779BAA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11B9F177-99D9-445C-9B4E-4EC9638B9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F150-28AE-4D40-8E38-B33DD03713F5}" type="datetime1">
              <a:rPr lang="da-DK" smtClean="0"/>
              <a:t>29.09.2020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91349F1A-F403-4AC5-A2E7-4009184E4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7986DDDD-6A4F-4A6C-9D71-93CB98E8F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73781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326B2B-FA51-4F02-81D6-7C02C4005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77A7FC04-F55A-47FC-B92D-937F0303B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D882-3D7C-4D63-8EB8-85BDFE9FC384}" type="datetime1">
              <a:rPr lang="da-DK" smtClean="0"/>
              <a:t>29.09.2020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4506471B-85D1-4F0B-89F4-8008FD696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1A8D7E0C-C910-41AC-AD16-D5FF990C3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7715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0F83E663-309F-40CE-BB7C-BDFB3C853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92A4-442C-4F2E-9821-74BED370FC1C}" type="datetime1">
              <a:rPr lang="da-DK" smtClean="0"/>
              <a:t>29.09.2020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90068680-8525-43AF-81D5-C0952789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EA1358F9-264A-4721-A093-14145953A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11115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342E87-9478-4E2F-AB20-5285304E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8366F8A-F4E3-4048-B81B-1471A3DC8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ECB3AFE8-3FD8-4C66-AFA5-F80D7E02C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070ED0C-CCCC-4809-A225-52ADCFD44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7604-EF32-4AFA-BA14-BC74B89DCA2C}" type="datetime1">
              <a:rPr lang="da-DK" smtClean="0"/>
              <a:t>29.09.2020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7E2B9119-7E38-4C40-9204-6A9C36CCB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C6AB563C-1AE2-4272-8A45-196A21147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69812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BEEAFB-5375-4519-A7B7-57D0F861F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5ABA8451-5A5F-43E7-84F8-3339D0434F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8CD9FC05-F774-4B47-983B-1D512008D8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974BBB3-B7DF-4351-8F94-8EE2FE305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B070-3CB4-470E-B79A-F3158DD18369}" type="datetime1">
              <a:rPr lang="da-DK" smtClean="0"/>
              <a:t>29.09.2020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7BDFB899-F7AF-442E-B88F-08FBC8DC9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6F515958-2656-462E-9893-E32182CB3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4442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E8A692A6-20F9-4083-BFBD-2F8D69EBA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BF0B1E29-225A-43BA-8AD0-08E0AFAC4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95CA01D-1D91-4D66-82F1-EC5DD89EE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ahnschrift" panose="020B0502040204020203" pitchFamily="34" charset="0"/>
              </a:defRPr>
            </a:lvl1pPr>
          </a:lstStyle>
          <a:p>
            <a:fld id="{1087C580-3344-438B-BF8B-6C70ECDAD3E1}" type="datetime1">
              <a:rPr lang="da-DK" smtClean="0"/>
              <a:t>29.09.2020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229D195-11C0-4125-AD9D-BF35401AE4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ahnschrift" panose="020B0502040204020203" pitchFamily="34" charset="0"/>
              </a:defRPr>
            </a:lvl1pPr>
          </a:lstStyle>
          <a:p>
            <a:r>
              <a:rPr lang="da-DK"/>
              <a:t>- CONFIDENTIAL -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07B2878-00D7-4B3D-870D-A77E4F2B4C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Bahnschrift" panose="020B0502040204020203" pitchFamily="34" charset="0"/>
              </a:defRPr>
            </a:lvl1pPr>
          </a:lstStyle>
          <a:p>
            <a:fld id="{AFD289E5-8078-41F2-9EE7-D93B4C934A69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3003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Bahnschrift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hnschrift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hnschrift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hnschrift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hnschrift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hnschrift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e-ddis.dk/cfcs/publikationer/Documents/Cyber_threat_against_operational_systems_on_ships.pdf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13" Type="http://schemas.openxmlformats.org/officeDocument/2006/relationships/image" Target="../media/image24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customXml" Target="../ink/ink3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0" Type="http://schemas.openxmlformats.org/officeDocument/2006/relationships/customXml" Target="../ink/ink2.xml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ktangel 23">
            <a:extLst>
              <a:ext uri="{FF2B5EF4-FFF2-40B4-BE49-F238E27FC236}">
                <a16:creationId xmlns:a16="http://schemas.microsoft.com/office/drawing/2014/main" id="{4144E1B8-A6BE-4732-9C7B-E3B6B907F9D0}"/>
              </a:ext>
            </a:extLst>
          </p:cNvPr>
          <p:cNvSpPr/>
          <p:nvPr/>
        </p:nvSpPr>
        <p:spPr>
          <a:xfrm>
            <a:off x="7355840" y="0"/>
            <a:ext cx="4836160" cy="198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4C231306-A10C-4A00-BF51-99C1458C7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CD1F28EE-5A75-4935-B6C8-0C349A05E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240000" cy="365125"/>
          </a:xfrm>
        </p:spPr>
        <p:txBody>
          <a:bodyPr/>
          <a:lstStyle/>
          <a:p>
            <a:fld id="{AFD289E5-8078-41F2-9EE7-D93B4C934A69}" type="slidenum">
              <a:rPr lang="da-DK" smtClean="0"/>
              <a:t>1</a:t>
            </a:fld>
            <a:endParaRPr lang="da-DK"/>
          </a:p>
        </p:txBody>
      </p:sp>
      <p:pic>
        <p:nvPicPr>
          <p:cNvPr id="10" name="Billede 9" descr="Et billede, der indeholder satellit, vand, blå, bord&#10;&#10;Automatisk genereret beskrivelse">
            <a:extLst>
              <a:ext uri="{FF2B5EF4-FFF2-40B4-BE49-F238E27FC236}">
                <a16:creationId xmlns:a16="http://schemas.microsoft.com/office/drawing/2014/main" id="{7ACD8A8E-D762-47E6-B36F-5A61DF82E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544390" cy="3653903"/>
          </a:xfrm>
          <a:prstGeom prst="rect">
            <a:avLst/>
          </a:prstGeom>
        </p:spPr>
      </p:pic>
      <p:pic>
        <p:nvPicPr>
          <p:cNvPr id="12" name="Billede 11" descr="Et billede, der indeholder båd, vand, udendørs, skib&#10;&#10;Automatisk genereret beskrivelse">
            <a:extLst>
              <a:ext uri="{FF2B5EF4-FFF2-40B4-BE49-F238E27FC236}">
                <a16:creationId xmlns:a16="http://schemas.microsoft.com/office/drawing/2014/main" id="{0AEE750F-1F21-4958-8383-12E4C7FAC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8000"/>
            <a:ext cx="3060000" cy="3060000"/>
          </a:xfrm>
          <a:prstGeom prst="rect">
            <a:avLst/>
          </a:prstGeom>
        </p:spPr>
      </p:pic>
      <p:pic>
        <p:nvPicPr>
          <p:cNvPr id="14" name="Billede 13" descr="Et billede, der indeholder udendørs, båd, vand, skib&#10;&#10;Automatisk genereret beskrivelse">
            <a:extLst>
              <a:ext uri="{FF2B5EF4-FFF2-40B4-BE49-F238E27FC236}">
                <a16:creationId xmlns:a16="http://schemas.microsoft.com/office/drawing/2014/main" id="{4EEA61E3-E48E-432D-9710-8210C13A2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3798000"/>
            <a:ext cx="3060000" cy="3060000"/>
          </a:xfrm>
          <a:prstGeom prst="rect">
            <a:avLst/>
          </a:prstGeom>
        </p:spPr>
      </p:pic>
      <p:pic>
        <p:nvPicPr>
          <p:cNvPr id="16" name="Billede 15" descr="Et billede, der indeholder båd, udendørs, vand, skib&#10;&#10;Automatisk genereret beskrivelse">
            <a:extLst>
              <a:ext uri="{FF2B5EF4-FFF2-40B4-BE49-F238E27FC236}">
                <a16:creationId xmlns:a16="http://schemas.microsoft.com/office/drawing/2014/main" id="{02F9F4E4-4D46-4848-85F4-E995F6076D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000" y="3798000"/>
            <a:ext cx="3060000" cy="3060000"/>
          </a:xfrm>
          <a:prstGeom prst="rect">
            <a:avLst/>
          </a:prstGeom>
        </p:spPr>
      </p:pic>
      <p:pic>
        <p:nvPicPr>
          <p:cNvPr id="18" name="Billede 17" descr="Et billede, der indeholder vand, båd, udendørs, skib&#10;&#10;Automatisk genereret beskrivelse">
            <a:extLst>
              <a:ext uri="{FF2B5EF4-FFF2-40B4-BE49-F238E27FC236}">
                <a16:creationId xmlns:a16="http://schemas.microsoft.com/office/drawing/2014/main" id="{9ED8D5F3-84AB-468A-8EE9-A5290E7D05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0" y="3798000"/>
            <a:ext cx="3060000" cy="3060000"/>
          </a:xfrm>
          <a:prstGeom prst="rect">
            <a:avLst/>
          </a:prstGeom>
        </p:spPr>
      </p:pic>
      <p:pic>
        <p:nvPicPr>
          <p:cNvPr id="23" name="Billede 22">
            <a:extLst>
              <a:ext uri="{FF2B5EF4-FFF2-40B4-BE49-F238E27FC236}">
                <a16:creationId xmlns:a16="http://schemas.microsoft.com/office/drawing/2014/main" id="{FF420C48-55CF-4382-B493-D77587B749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4078" y="269087"/>
            <a:ext cx="2351844" cy="1079813"/>
          </a:xfrm>
          <a:prstGeom prst="rect">
            <a:avLst/>
          </a:prstGeom>
        </p:spPr>
      </p:pic>
      <p:sp>
        <p:nvSpPr>
          <p:cNvPr id="25" name="Tekstfelt 24">
            <a:extLst>
              <a:ext uri="{FF2B5EF4-FFF2-40B4-BE49-F238E27FC236}">
                <a16:creationId xmlns:a16="http://schemas.microsoft.com/office/drawing/2014/main" id="{2F12BFA8-458D-4220-8CE7-79E2F7A5C106}"/>
              </a:ext>
            </a:extLst>
          </p:cNvPr>
          <p:cNvSpPr txBox="1"/>
          <p:nvPr/>
        </p:nvSpPr>
        <p:spPr>
          <a:xfrm>
            <a:off x="7950567" y="1743567"/>
            <a:ext cx="36118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>
                <a:latin typeface="Abadi" panose="020B0604020104020204" pitchFamily="34" charset="0"/>
              </a:rPr>
              <a:t>Global VDES </a:t>
            </a:r>
            <a:r>
              <a:rPr lang="da-DK" sz="2800" err="1">
                <a:latin typeface="Abadi" panose="020B0604020104020204" pitchFamily="34" charset="0"/>
              </a:rPr>
              <a:t>coverage</a:t>
            </a:r>
            <a:br>
              <a:rPr lang="da-DK" sz="2800">
                <a:latin typeface="Abadi" panose="020B0604020104020204" pitchFamily="34" charset="0"/>
              </a:rPr>
            </a:br>
            <a:r>
              <a:rPr lang="da-DK" sz="2000">
                <a:latin typeface="Abadi" panose="020B0604020104020204" pitchFamily="34" charset="0"/>
              </a:rPr>
              <a:t>- in 2 Years from </a:t>
            </a:r>
            <a:r>
              <a:rPr lang="da-DK" sz="2000" err="1">
                <a:latin typeface="Abadi" panose="020B0604020104020204" pitchFamily="34" charset="0"/>
              </a:rPr>
              <a:t>now</a:t>
            </a:r>
            <a:r>
              <a:rPr lang="da-DK" sz="2000">
                <a:latin typeface="Abadi" panose="020B0604020104020204" pitchFamily="34" charset="0"/>
              </a:rPr>
              <a:t>…</a:t>
            </a:r>
            <a:endParaRPr lang="da-DK" sz="2800">
              <a:latin typeface="Abadi" panose="020B0604020104020204" pitchFamily="34" charset="0"/>
            </a:endParaRPr>
          </a:p>
        </p:txBody>
      </p:sp>
      <p:sp>
        <p:nvSpPr>
          <p:cNvPr id="13" name="Undertitel 2">
            <a:extLst>
              <a:ext uri="{FF2B5EF4-FFF2-40B4-BE49-F238E27FC236}">
                <a16:creationId xmlns:a16="http://schemas.microsoft.com/office/drawing/2014/main" id="{9C9E995A-1C0B-451B-B635-AB714630F8AE}"/>
              </a:ext>
            </a:extLst>
          </p:cNvPr>
          <p:cNvSpPr txBox="1">
            <a:spLocks/>
          </p:cNvSpPr>
          <p:nvPr/>
        </p:nvSpPr>
        <p:spPr>
          <a:xfrm>
            <a:off x="7950567" y="2839903"/>
            <a:ext cx="2023479" cy="67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1400"/>
              <a:t>Stefan Pielmeier</a:t>
            </a:r>
          </a:p>
          <a:p>
            <a:pPr marL="0" indent="0">
              <a:buNone/>
            </a:pPr>
            <a:r>
              <a:rPr lang="da-DK" sz="1400"/>
              <a:t>September 2020</a:t>
            </a:r>
          </a:p>
        </p:txBody>
      </p:sp>
      <p:cxnSp>
        <p:nvCxnSpPr>
          <p:cNvPr id="6" name="Lige forbindelse 5">
            <a:extLst>
              <a:ext uri="{FF2B5EF4-FFF2-40B4-BE49-F238E27FC236}">
                <a16:creationId xmlns:a16="http://schemas.microsoft.com/office/drawing/2014/main" id="{3321EB56-EBFB-4E73-8374-7DE660E7B103}"/>
              </a:ext>
            </a:extLst>
          </p:cNvPr>
          <p:cNvCxnSpPr>
            <a:cxnSpLocks/>
          </p:cNvCxnSpPr>
          <p:nvPr/>
        </p:nvCxnSpPr>
        <p:spPr>
          <a:xfrm>
            <a:off x="7899239" y="2701906"/>
            <a:ext cx="37578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109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66504B-1408-4ECA-96F2-97D198EF2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/>
              <a:t>Ramping up… And </a:t>
            </a:r>
            <a:r>
              <a:rPr lang="da-DK" sz="3200" err="1"/>
              <a:t>calling</a:t>
            </a:r>
            <a:r>
              <a:rPr lang="da-DK" sz="3200"/>
              <a:t> for </a:t>
            </a:r>
            <a:r>
              <a:rPr lang="da-DK" sz="3200" err="1"/>
              <a:t>your</a:t>
            </a:r>
            <a:r>
              <a:rPr lang="da-DK" sz="3200"/>
              <a:t> </a:t>
            </a:r>
            <a:r>
              <a:rPr lang="da-DK" sz="3200" err="1"/>
              <a:t>involvement</a:t>
            </a:r>
            <a:r>
              <a:rPr lang="da-DK" sz="3200"/>
              <a:t>…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C5CBBEC7-DBFC-4DAB-B257-7F9742D32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342382"/>
            <a:ext cx="5544902" cy="3834581"/>
          </a:xfrm>
        </p:spPr>
        <p:txBody>
          <a:bodyPr>
            <a:normAutofit/>
          </a:bodyPr>
          <a:lstStyle/>
          <a:p>
            <a:r>
              <a:rPr lang="da-DK" sz="2400"/>
              <a:t>Initial </a:t>
            </a:r>
            <a:r>
              <a:rPr lang="da-DK" sz="2400" err="1"/>
              <a:t>focus</a:t>
            </a:r>
            <a:r>
              <a:rPr lang="da-DK" sz="2400"/>
              <a:t> on </a:t>
            </a:r>
            <a:r>
              <a:rPr lang="da-DK" sz="2400" err="1"/>
              <a:t>Arctic</a:t>
            </a:r>
            <a:r>
              <a:rPr lang="da-DK" sz="2400"/>
              <a:t> </a:t>
            </a:r>
            <a:r>
              <a:rPr lang="da-DK" sz="2400" err="1"/>
              <a:t>use</a:t>
            </a:r>
            <a:r>
              <a:rPr lang="da-DK" sz="2400"/>
              <a:t> cases</a:t>
            </a:r>
          </a:p>
          <a:p>
            <a:pPr lvl="1"/>
            <a:r>
              <a:rPr lang="da-DK" sz="2000"/>
              <a:t>but support of </a:t>
            </a:r>
            <a:r>
              <a:rPr lang="da-DK" sz="2000" err="1"/>
              <a:t>any</a:t>
            </a:r>
            <a:r>
              <a:rPr lang="da-DK" sz="2000"/>
              <a:t> non-realtime </a:t>
            </a:r>
            <a:r>
              <a:rPr lang="da-DK" sz="2000" err="1"/>
              <a:t>use</a:t>
            </a:r>
            <a:r>
              <a:rPr lang="da-DK" sz="2000"/>
              <a:t> case on a global </a:t>
            </a:r>
            <a:r>
              <a:rPr lang="da-DK" sz="2000" err="1"/>
              <a:t>scale</a:t>
            </a:r>
            <a:r>
              <a:rPr lang="da-DK" sz="2000"/>
              <a:t>!</a:t>
            </a:r>
          </a:p>
          <a:p>
            <a:pPr lvl="3"/>
            <a:endParaRPr lang="da-DK" sz="1200"/>
          </a:p>
          <a:p>
            <a:r>
              <a:rPr lang="da-DK" sz="2400" err="1"/>
              <a:t>Ramp</a:t>
            </a:r>
            <a:r>
              <a:rPr lang="da-DK" sz="2400"/>
              <a:t>-up to </a:t>
            </a:r>
            <a:r>
              <a:rPr lang="da-DK" sz="2400" err="1"/>
              <a:t>meet</a:t>
            </a:r>
            <a:r>
              <a:rPr lang="da-DK" sz="2400"/>
              <a:t> </a:t>
            </a:r>
            <a:r>
              <a:rPr lang="da-DK" sz="2400" err="1"/>
              <a:t>market</a:t>
            </a:r>
            <a:r>
              <a:rPr lang="da-DK" sz="2400"/>
              <a:t> </a:t>
            </a:r>
            <a:r>
              <a:rPr lang="da-DK" sz="2400" err="1"/>
              <a:t>development</a:t>
            </a:r>
            <a:endParaRPr lang="da-DK" sz="2400"/>
          </a:p>
          <a:p>
            <a:pPr lvl="1"/>
            <a:r>
              <a:rPr lang="da-DK" sz="2000" err="1"/>
              <a:t>can</a:t>
            </a:r>
            <a:r>
              <a:rPr lang="da-DK" sz="2000"/>
              <a:t> </a:t>
            </a:r>
            <a:r>
              <a:rPr lang="da-DK" sz="2000" err="1"/>
              <a:t>be</a:t>
            </a:r>
            <a:r>
              <a:rPr lang="da-DK" sz="2000"/>
              <a:t> </a:t>
            </a:r>
            <a:r>
              <a:rPr lang="da-DK" sz="2000" err="1"/>
              <a:t>accelerated</a:t>
            </a:r>
            <a:endParaRPr lang="da-DK" sz="2000"/>
          </a:p>
          <a:p>
            <a:pPr lvl="3"/>
            <a:endParaRPr lang="da-DK" sz="1200"/>
          </a:p>
          <a:p>
            <a:r>
              <a:rPr lang="da-DK" sz="2400" err="1"/>
              <a:t>Get</a:t>
            </a:r>
            <a:r>
              <a:rPr lang="da-DK" sz="2400"/>
              <a:t> </a:t>
            </a:r>
            <a:r>
              <a:rPr lang="da-DK" sz="2400" err="1"/>
              <a:t>involved</a:t>
            </a:r>
            <a:r>
              <a:rPr lang="da-DK" sz="2400"/>
              <a:t> with </a:t>
            </a:r>
            <a:r>
              <a:rPr lang="da-DK" sz="2400" err="1"/>
              <a:t>your</a:t>
            </a:r>
            <a:r>
              <a:rPr lang="da-DK" sz="2400"/>
              <a:t> service?</a:t>
            </a:r>
          </a:p>
          <a:p>
            <a:pPr lvl="1"/>
            <a:r>
              <a:rPr lang="da-DK" sz="2000"/>
              <a:t>pilot </a:t>
            </a:r>
            <a:r>
              <a:rPr lang="da-DK" sz="2000" err="1"/>
              <a:t>projects</a:t>
            </a:r>
            <a:r>
              <a:rPr lang="da-DK" sz="2000"/>
              <a:t> </a:t>
            </a:r>
            <a:r>
              <a:rPr lang="da-DK" sz="2000" err="1"/>
              <a:t>starting</a:t>
            </a:r>
            <a:r>
              <a:rPr lang="da-DK" sz="2000"/>
              <a:t> from 2021…</a:t>
            </a:r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2DE2A8A1-117A-4962-9129-E4595B86E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10</a:t>
            </a:fld>
            <a:endParaRPr lang="da-DK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CF74916D-57DB-4928-BEDA-562A52698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188" y="2200458"/>
            <a:ext cx="5247072" cy="3834581"/>
          </a:xfrm>
          <a:prstGeom prst="rect">
            <a:avLst/>
          </a:prstGeom>
        </p:spPr>
      </p:pic>
      <p:sp>
        <p:nvSpPr>
          <p:cNvPr id="9" name="Tekstfelt 8">
            <a:extLst>
              <a:ext uri="{FF2B5EF4-FFF2-40B4-BE49-F238E27FC236}">
                <a16:creationId xmlns:a16="http://schemas.microsoft.com/office/drawing/2014/main" id="{51DF5FEE-93C7-42F1-800C-5DF4B7EA2079}"/>
              </a:ext>
            </a:extLst>
          </p:cNvPr>
          <p:cNvSpPr txBox="1"/>
          <p:nvPr/>
        </p:nvSpPr>
        <p:spPr>
          <a:xfrm>
            <a:off x="1217726" y="5665707"/>
            <a:ext cx="45026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800"/>
              <a:t>Contact: Lars Moltsen (</a:t>
            </a:r>
            <a:r>
              <a:rPr lang="da-DK" sz="1800" i="1"/>
              <a:t>lars@sternula.com</a:t>
            </a:r>
            <a:r>
              <a:rPr lang="da-DK" sz="1800"/>
              <a:t>)</a:t>
            </a: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8525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ktangel 23">
            <a:extLst>
              <a:ext uri="{FF2B5EF4-FFF2-40B4-BE49-F238E27FC236}">
                <a16:creationId xmlns:a16="http://schemas.microsoft.com/office/drawing/2014/main" id="{4144E1B8-A6BE-4732-9C7B-E3B6B907F9D0}"/>
              </a:ext>
            </a:extLst>
          </p:cNvPr>
          <p:cNvSpPr/>
          <p:nvPr/>
        </p:nvSpPr>
        <p:spPr>
          <a:xfrm>
            <a:off x="7355840" y="0"/>
            <a:ext cx="4836160" cy="198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4C231306-A10C-4A00-BF51-99C1458C7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- CONFIDENTIAL -</a:t>
            </a:r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CD1F28EE-5A75-4935-B6C8-0C349A05E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240000" cy="365125"/>
          </a:xfrm>
        </p:spPr>
        <p:txBody>
          <a:bodyPr/>
          <a:lstStyle/>
          <a:p>
            <a:fld id="{AFD289E5-8078-41F2-9EE7-D93B4C934A69}" type="slidenum">
              <a:rPr lang="da-DK" smtClean="0"/>
              <a:t>11</a:t>
            </a:fld>
            <a:endParaRPr lang="da-DK"/>
          </a:p>
        </p:txBody>
      </p:sp>
      <p:pic>
        <p:nvPicPr>
          <p:cNvPr id="10" name="Billede 9" descr="Et billede, der indeholder satellit, vand, blå, bord&#10;&#10;Automatisk genereret beskrivelse">
            <a:extLst>
              <a:ext uri="{FF2B5EF4-FFF2-40B4-BE49-F238E27FC236}">
                <a16:creationId xmlns:a16="http://schemas.microsoft.com/office/drawing/2014/main" id="{7ACD8A8E-D762-47E6-B36F-5A61DF82E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544390" cy="3653903"/>
          </a:xfrm>
          <a:prstGeom prst="rect">
            <a:avLst/>
          </a:prstGeom>
        </p:spPr>
      </p:pic>
      <p:pic>
        <p:nvPicPr>
          <p:cNvPr id="12" name="Billede 11" descr="Et billede, der indeholder båd, vand, udendørs, skib&#10;&#10;Automatisk genereret beskrivelse">
            <a:extLst>
              <a:ext uri="{FF2B5EF4-FFF2-40B4-BE49-F238E27FC236}">
                <a16:creationId xmlns:a16="http://schemas.microsoft.com/office/drawing/2014/main" id="{0AEE750F-1F21-4958-8383-12E4C7FAC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8000"/>
            <a:ext cx="3060000" cy="3060000"/>
          </a:xfrm>
          <a:prstGeom prst="rect">
            <a:avLst/>
          </a:prstGeom>
        </p:spPr>
      </p:pic>
      <p:pic>
        <p:nvPicPr>
          <p:cNvPr id="14" name="Billede 13" descr="Et billede, der indeholder udendørs, båd, vand, skib&#10;&#10;Automatisk genereret beskrivelse">
            <a:extLst>
              <a:ext uri="{FF2B5EF4-FFF2-40B4-BE49-F238E27FC236}">
                <a16:creationId xmlns:a16="http://schemas.microsoft.com/office/drawing/2014/main" id="{4EEA61E3-E48E-432D-9710-8210C13A2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3798000"/>
            <a:ext cx="3060000" cy="3060000"/>
          </a:xfrm>
          <a:prstGeom prst="rect">
            <a:avLst/>
          </a:prstGeom>
        </p:spPr>
      </p:pic>
      <p:pic>
        <p:nvPicPr>
          <p:cNvPr id="16" name="Billede 15" descr="Et billede, der indeholder båd, udendørs, vand, skib&#10;&#10;Automatisk genereret beskrivelse">
            <a:extLst>
              <a:ext uri="{FF2B5EF4-FFF2-40B4-BE49-F238E27FC236}">
                <a16:creationId xmlns:a16="http://schemas.microsoft.com/office/drawing/2014/main" id="{02F9F4E4-4D46-4848-85F4-E995F6076D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000" y="3798000"/>
            <a:ext cx="3060000" cy="3060000"/>
          </a:xfrm>
          <a:prstGeom prst="rect">
            <a:avLst/>
          </a:prstGeom>
        </p:spPr>
      </p:pic>
      <p:pic>
        <p:nvPicPr>
          <p:cNvPr id="18" name="Billede 17" descr="Et billede, der indeholder vand, båd, udendørs, skib&#10;&#10;Automatisk genereret beskrivelse">
            <a:extLst>
              <a:ext uri="{FF2B5EF4-FFF2-40B4-BE49-F238E27FC236}">
                <a16:creationId xmlns:a16="http://schemas.microsoft.com/office/drawing/2014/main" id="{9ED8D5F3-84AB-468A-8EE9-A5290E7D05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0" y="3798000"/>
            <a:ext cx="3060000" cy="3060000"/>
          </a:xfrm>
          <a:prstGeom prst="rect">
            <a:avLst/>
          </a:prstGeom>
        </p:spPr>
      </p:pic>
      <p:pic>
        <p:nvPicPr>
          <p:cNvPr id="23" name="Billede 22">
            <a:extLst>
              <a:ext uri="{FF2B5EF4-FFF2-40B4-BE49-F238E27FC236}">
                <a16:creationId xmlns:a16="http://schemas.microsoft.com/office/drawing/2014/main" id="{FF420C48-55CF-4382-B493-D77587B749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4078" y="269087"/>
            <a:ext cx="2351844" cy="1079813"/>
          </a:xfrm>
          <a:prstGeom prst="rect">
            <a:avLst/>
          </a:prstGeom>
        </p:spPr>
      </p:pic>
      <p:sp>
        <p:nvSpPr>
          <p:cNvPr id="25" name="Tekstfelt 24">
            <a:extLst>
              <a:ext uri="{FF2B5EF4-FFF2-40B4-BE49-F238E27FC236}">
                <a16:creationId xmlns:a16="http://schemas.microsoft.com/office/drawing/2014/main" id="{2F12BFA8-458D-4220-8CE7-79E2F7A5C106}"/>
              </a:ext>
            </a:extLst>
          </p:cNvPr>
          <p:cNvSpPr txBox="1"/>
          <p:nvPr/>
        </p:nvSpPr>
        <p:spPr>
          <a:xfrm>
            <a:off x="7950567" y="1743567"/>
            <a:ext cx="36118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>
                <a:latin typeface="Abadi" panose="020B0604020104020204" pitchFamily="34" charset="0"/>
              </a:rPr>
              <a:t>Global VDES </a:t>
            </a:r>
            <a:r>
              <a:rPr lang="da-DK" sz="2800" err="1">
                <a:latin typeface="Abadi" panose="020B0604020104020204" pitchFamily="34" charset="0"/>
              </a:rPr>
              <a:t>coverage</a:t>
            </a:r>
            <a:br>
              <a:rPr lang="da-DK" sz="2800">
                <a:latin typeface="Abadi" panose="020B0604020104020204" pitchFamily="34" charset="0"/>
              </a:rPr>
            </a:br>
            <a:r>
              <a:rPr lang="da-DK" sz="2000">
                <a:latin typeface="Abadi" panose="020B0604020104020204" pitchFamily="34" charset="0"/>
              </a:rPr>
              <a:t>- in 2 Years from </a:t>
            </a:r>
            <a:r>
              <a:rPr lang="da-DK" sz="2000" err="1">
                <a:latin typeface="Abadi" panose="020B0604020104020204" pitchFamily="34" charset="0"/>
              </a:rPr>
              <a:t>now</a:t>
            </a:r>
            <a:r>
              <a:rPr lang="da-DK" sz="2000">
                <a:latin typeface="Abadi" panose="020B0604020104020204" pitchFamily="34" charset="0"/>
              </a:rPr>
              <a:t>…</a:t>
            </a:r>
            <a:endParaRPr lang="da-DK" sz="2800">
              <a:latin typeface="Abadi" panose="020B0604020104020204" pitchFamily="34" charset="0"/>
            </a:endParaRPr>
          </a:p>
        </p:txBody>
      </p:sp>
      <p:sp>
        <p:nvSpPr>
          <p:cNvPr id="13" name="Undertitel 2">
            <a:extLst>
              <a:ext uri="{FF2B5EF4-FFF2-40B4-BE49-F238E27FC236}">
                <a16:creationId xmlns:a16="http://schemas.microsoft.com/office/drawing/2014/main" id="{9C9E995A-1C0B-451B-B635-AB714630F8AE}"/>
              </a:ext>
            </a:extLst>
          </p:cNvPr>
          <p:cNvSpPr txBox="1">
            <a:spLocks/>
          </p:cNvSpPr>
          <p:nvPr/>
        </p:nvSpPr>
        <p:spPr>
          <a:xfrm>
            <a:off x="7950567" y="2839903"/>
            <a:ext cx="2023479" cy="67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1400"/>
              <a:t>Stefan Pielmeier</a:t>
            </a:r>
          </a:p>
          <a:p>
            <a:pPr marL="0" indent="0">
              <a:buNone/>
            </a:pPr>
            <a:r>
              <a:rPr lang="da-DK" sz="1400"/>
              <a:t>September 2020</a:t>
            </a:r>
          </a:p>
        </p:txBody>
      </p:sp>
      <p:cxnSp>
        <p:nvCxnSpPr>
          <p:cNvPr id="6" name="Lige forbindelse 5">
            <a:extLst>
              <a:ext uri="{FF2B5EF4-FFF2-40B4-BE49-F238E27FC236}">
                <a16:creationId xmlns:a16="http://schemas.microsoft.com/office/drawing/2014/main" id="{3321EB56-EBFB-4E73-8374-7DE660E7B103}"/>
              </a:ext>
            </a:extLst>
          </p:cNvPr>
          <p:cNvCxnSpPr>
            <a:cxnSpLocks/>
          </p:cNvCxnSpPr>
          <p:nvPr/>
        </p:nvCxnSpPr>
        <p:spPr>
          <a:xfrm>
            <a:off x="7899239" y="2701906"/>
            <a:ext cx="37578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0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0725F-BBE6-4D8F-A583-8C1D0CAD8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/>
              <a:t>AIS: Exchange of position, </a:t>
            </a:r>
            <a:r>
              <a:rPr lang="da-DK" sz="3200" err="1"/>
              <a:t>course</a:t>
            </a:r>
            <a:r>
              <a:rPr lang="da-DK" sz="3200"/>
              <a:t>, and speed</a:t>
            </a:r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A666F157-A5D2-425F-B69A-55B28781E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2</a:t>
            </a:fld>
            <a:endParaRPr lang="da-DK"/>
          </a:p>
        </p:txBody>
      </p:sp>
      <p:sp>
        <p:nvSpPr>
          <p:cNvPr id="43" name="Rektangel 42">
            <a:extLst>
              <a:ext uri="{FF2B5EF4-FFF2-40B4-BE49-F238E27FC236}">
                <a16:creationId xmlns:a16="http://schemas.microsoft.com/office/drawing/2014/main" id="{BD6498E4-9ECD-41EC-B356-4F958244AAFB}"/>
              </a:ext>
            </a:extLst>
          </p:cNvPr>
          <p:cNvSpPr/>
          <p:nvPr/>
        </p:nvSpPr>
        <p:spPr>
          <a:xfrm>
            <a:off x="1" y="243024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sz="2400" b="1" u="sng">
                <a:latin typeface="Abadi" panose="020B0604020104020204" pitchFamily="34" charset="0"/>
              </a:rPr>
              <a:t>A</a:t>
            </a:r>
            <a:r>
              <a:rPr lang="da-DK" sz="2400">
                <a:latin typeface="Abadi" panose="020B0604020104020204" pitchFamily="34" charset="0"/>
              </a:rPr>
              <a:t>utomatic </a:t>
            </a:r>
            <a:r>
              <a:rPr lang="da-DK" sz="2400" b="1" u="sng" err="1">
                <a:latin typeface="Abadi" panose="020B0604020104020204" pitchFamily="34" charset="0"/>
              </a:rPr>
              <a:t>I</a:t>
            </a:r>
            <a:r>
              <a:rPr lang="da-DK" sz="2400" err="1">
                <a:latin typeface="Abadi" panose="020B0604020104020204" pitchFamily="34" charset="0"/>
              </a:rPr>
              <a:t>dentification</a:t>
            </a:r>
            <a:r>
              <a:rPr lang="da-DK" sz="2400">
                <a:latin typeface="Abadi" panose="020B0604020104020204" pitchFamily="34" charset="0"/>
              </a:rPr>
              <a:t> </a:t>
            </a:r>
            <a:r>
              <a:rPr lang="da-DK" sz="2400" b="1" u="sng">
                <a:latin typeface="Abadi" panose="020B0604020104020204" pitchFamily="34" charset="0"/>
              </a:rPr>
              <a:t>S</a:t>
            </a:r>
            <a:r>
              <a:rPr lang="da-DK" sz="2400">
                <a:latin typeface="Abadi" panose="020B0604020104020204" pitchFamily="34" charset="0"/>
              </a:rPr>
              <a:t>ystem</a:t>
            </a:r>
          </a:p>
        </p:txBody>
      </p:sp>
      <p:pic>
        <p:nvPicPr>
          <p:cNvPr id="45" name="Billede 44">
            <a:extLst>
              <a:ext uri="{FF2B5EF4-FFF2-40B4-BE49-F238E27FC236}">
                <a16:creationId xmlns:a16="http://schemas.microsoft.com/office/drawing/2014/main" id="{25CDC0DB-19B6-470D-864A-04FD2E044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000" y="1980000"/>
            <a:ext cx="8694410" cy="4860000"/>
          </a:xfrm>
          <a:prstGeom prst="rect">
            <a:avLst/>
          </a:prstGeom>
        </p:spPr>
      </p:pic>
      <p:sp>
        <p:nvSpPr>
          <p:cNvPr id="46" name="Tekstfelt 45">
            <a:extLst>
              <a:ext uri="{FF2B5EF4-FFF2-40B4-BE49-F238E27FC236}">
                <a16:creationId xmlns:a16="http://schemas.microsoft.com/office/drawing/2014/main" id="{45513B6E-4D47-4A7F-9BDF-84725ED3CC95}"/>
              </a:ext>
            </a:extLst>
          </p:cNvPr>
          <p:cNvSpPr txBox="1"/>
          <p:nvPr/>
        </p:nvSpPr>
        <p:spPr>
          <a:xfrm>
            <a:off x="838200" y="2168777"/>
            <a:ext cx="315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err="1"/>
              <a:t>Used</a:t>
            </a:r>
            <a:r>
              <a:rPr lang="da-DK"/>
              <a:t> </a:t>
            </a:r>
            <a:r>
              <a:rPr lang="da-DK" err="1"/>
              <a:t>today</a:t>
            </a:r>
            <a:r>
              <a:rPr lang="da-DK"/>
              <a:t> by &gt;200,000 </a:t>
            </a:r>
            <a:r>
              <a:rPr lang="da-DK" err="1"/>
              <a:t>vessels</a:t>
            </a: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86307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0CFF07-67E0-4A1D-839A-1B08E3098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/>
              <a:t>VDES: Exchange of data for </a:t>
            </a:r>
            <a:r>
              <a:rPr lang="da-DK" sz="3200" err="1"/>
              <a:t>any</a:t>
            </a:r>
            <a:r>
              <a:rPr lang="da-DK" sz="3200"/>
              <a:t> digital service</a:t>
            </a:r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579C821D-EEBE-4717-A006-0CEBE1FB5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3</a:t>
            </a:fld>
            <a:endParaRPr lang="da-DK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6448BE60-8EAE-4034-92D7-AFE66D051F00}"/>
              </a:ext>
            </a:extLst>
          </p:cNvPr>
          <p:cNvSpPr/>
          <p:nvPr/>
        </p:nvSpPr>
        <p:spPr>
          <a:xfrm>
            <a:off x="1" y="243024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sz="2400" b="1" u="sng">
                <a:latin typeface="Abadi" panose="020B0604020104020204" pitchFamily="34" charset="0"/>
              </a:rPr>
              <a:t>V</a:t>
            </a:r>
            <a:r>
              <a:rPr lang="da-DK" sz="2400">
                <a:latin typeface="Abadi" panose="020B0604020104020204" pitchFamily="34" charset="0"/>
              </a:rPr>
              <a:t>HF</a:t>
            </a:r>
            <a:r>
              <a:rPr lang="da-DK" sz="2400" b="1">
                <a:latin typeface="Abadi" panose="020B0604020104020204" pitchFamily="34" charset="0"/>
              </a:rPr>
              <a:t> </a:t>
            </a:r>
            <a:r>
              <a:rPr lang="da-DK" sz="2400" b="1" u="sng">
                <a:latin typeface="Abadi" panose="020B0604020104020204" pitchFamily="34" charset="0"/>
              </a:rPr>
              <a:t>D</a:t>
            </a:r>
            <a:r>
              <a:rPr lang="da-DK" sz="2400">
                <a:latin typeface="Abadi" panose="020B0604020104020204" pitchFamily="34" charset="0"/>
              </a:rPr>
              <a:t>ata</a:t>
            </a:r>
            <a:r>
              <a:rPr lang="da-DK" sz="2400" b="1">
                <a:latin typeface="Abadi" panose="020B0604020104020204" pitchFamily="34" charset="0"/>
              </a:rPr>
              <a:t> </a:t>
            </a:r>
            <a:r>
              <a:rPr lang="da-DK" sz="2400" b="1" u="sng">
                <a:latin typeface="Abadi" panose="020B0604020104020204" pitchFamily="34" charset="0"/>
              </a:rPr>
              <a:t>E</a:t>
            </a:r>
            <a:r>
              <a:rPr lang="da-DK" sz="2400">
                <a:latin typeface="Abadi" panose="020B0604020104020204" pitchFamily="34" charset="0"/>
              </a:rPr>
              <a:t>xchange</a:t>
            </a:r>
            <a:r>
              <a:rPr lang="da-DK" sz="2400" b="1">
                <a:latin typeface="Abadi" panose="020B0604020104020204" pitchFamily="34" charset="0"/>
              </a:rPr>
              <a:t> </a:t>
            </a:r>
            <a:r>
              <a:rPr lang="da-DK" sz="2400" b="1" u="sng">
                <a:latin typeface="Abadi" panose="020B0604020104020204" pitchFamily="34" charset="0"/>
              </a:rPr>
              <a:t>S</a:t>
            </a:r>
            <a:r>
              <a:rPr lang="da-DK" sz="2400">
                <a:latin typeface="Abadi" panose="020B0604020104020204" pitchFamily="34" charset="0"/>
              </a:rPr>
              <a:t>ystem</a:t>
            </a:r>
          </a:p>
        </p:txBody>
      </p:sp>
      <p:pic>
        <p:nvPicPr>
          <p:cNvPr id="11" name="Billede 10">
            <a:extLst>
              <a:ext uri="{FF2B5EF4-FFF2-40B4-BE49-F238E27FC236}">
                <a16:creationId xmlns:a16="http://schemas.microsoft.com/office/drawing/2014/main" id="{54EA0191-89D6-4704-B46E-9E82F9E28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000" y="1980000"/>
            <a:ext cx="8694000" cy="485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64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lede 8" descr="Et billede, der indeholder bygning, bil, sidder, station&#10;&#10;Automatisk genereret beskrivelse">
            <a:extLst>
              <a:ext uri="{FF2B5EF4-FFF2-40B4-BE49-F238E27FC236}">
                <a16:creationId xmlns:a16="http://schemas.microsoft.com/office/drawing/2014/main" id="{9C52011C-3733-421E-958B-C79D4A26EC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829" y="1690688"/>
            <a:ext cx="4272238" cy="4233043"/>
          </a:xfrm>
          <a:prstGeom prst="rect">
            <a:avLst/>
          </a:prstGeom>
          <a:ln>
            <a:solidFill>
              <a:srgbClr val="FA7E32"/>
            </a:solidFill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44BACC8-7A7B-45C3-8616-8B5CBBF90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err="1"/>
              <a:t>Why</a:t>
            </a:r>
            <a:r>
              <a:rPr lang="da-DK"/>
              <a:t> VDES?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535AD6B-AE74-4C56-9F42-773ACA89D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6644" y="2052978"/>
            <a:ext cx="5855389" cy="4633125"/>
          </a:xfrm>
        </p:spPr>
        <p:txBody>
          <a:bodyPr>
            <a:normAutofit lnSpcReduction="10000"/>
          </a:bodyPr>
          <a:lstStyle/>
          <a:p>
            <a:r>
              <a:rPr lang="da-DK" sz="2400" dirty="0"/>
              <a:t>Global standard</a:t>
            </a:r>
          </a:p>
          <a:p>
            <a:pPr lvl="1"/>
            <a:r>
              <a:rPr lang="en-US" sz="2000" dirty="0"/>
              <a:t>IMO/IALA requirements</a:t>
            </a:r>
          </a:p>
          <a:p>
            <a:pPr lvl="1"/>
            <a:r>
              <a:rPr lang="en-US" sz="2000" dirty="0"/>
              <a:t>Supported by key equipment manufacturers</a:t>
            </a:r>
          </a:p>
          <a:p>
            <a:pPr lvl="1"/>
            <a:r>
              <a:rPr lang="da-DK" sz="2000" dirty="0" err="1"/>
              <a:t>Extrapolate</a:t>
            </a:r>
            <a:r>
              <a:rPr lang="da-DK" sz="2000" dirty="0"/>
              <a:t> AIS: 500,000 terminals by 2030</a:t>
            </a:r>
          </a:p>
          <a:p>
            <a:pPr lvl="1"/>
            <a:r>
              <a:rPr lang="en-US" sz="2000" dirty="0"/>
              <a:t>Likely to become SOLAS carriage requirement</a:t>
            </a:r>
            <a:endParaRPr lang="da-DK" sz="1200" dirty="0"/>
          </a:p>
          <a:p>
            <a:r>
              <a:rPr lang="da-DK" sz="2400" dirty="0"/>
              <a:t>Security</a:t>
            </a:r>
          </a:p>
          <a:p>
            <a:pPr lvl="1"/>
            <a:r>
              <a:rPr lang="da-DK" sz="2000" dirty="0"/>
              <a:t>Ship </a:t>
            </a:r>
            <a:r>
              <a:rPr lang="da-DK" sz="2000" dirty="0" err="1"/>
              <a:t>equipment</a:t>
            </a:r>
            <a:r>
              <a:rPr lang="da-DK" sz="2000" dirty="0"/>
              <a:t> </a:t>
            </a:r>
            <a:r>
              <a:rPr lang="da-DK" sz="2000" b="1" u="sng" dirty="0"/>
              <a:t>is</a:t>
            </a:r>
            <a:r>
              <a:rPr lang="da-DK" sz="2000" dirty="0"/>
              <a:t> the </a:t>
            </a:r>
            <a:r>
              <a:rPr lang="da-DK" sz="2000" dirty="0" err="1"/>
              <a:t>target</a:t>
            </a:r>
            <a:r>
              <a:rPr lang="da-DK" sz="2000" dirty="0"/>
              <a:t> of </a:t>
            </a:r>
            <a:r>
              <a:rPr lang="da-DK" sz="2000" dirty="0" err="1"/>
              <a:t>cyber</a:t>
            </a:r>
            <a:r>
              <a:rPr lang="da-DK" sz="2000" dirty="0"/>
              <a:t> </a:t>
            </a:r>
            <a:r>
              <a:rPr lang="da-DK" sz="2000" dirty="0" err="1"/>
              <a:t>attacks</a:t>
            </a:r>
            <a:endParaRPr lang="da-DK" sz="2000" dirty="0"/>
          </a:p>
          <a:p>
            <a:pPr lvl="1"/>
            <a:r>
              <a:rPr lang="da-DK" sz="2000" dirty="0"/>
              <a:t>VDES provides data </a:t>
            </a:r>
            <a:r>
              <a:rPr lang="da-DK" sz="2000" dirty="0" err="1"/>
              <a:t>exchange</a:t>
            </a:r>
            <a:r>
              <a:rPr lang="da-DK" sz="2000" dirty="0"/>
              <a:t> for </a:t>
            </a:r>
            <a:r>
              <a:rPr lang="da-DK" sz="2000" dirty="0" err="1"/>
              <a:t>trusted</a:t>
            </a:r>
            <a:r>
              <a:rPr lang="da-DK" sz="2000" dirty="0"/>
              <a:t> services </a:t>
            </a:r>
            <a:r>
              <a:rPr lang="da-DK" sz="2000" dirty="0" err="1"/>
              <a:t>only</a:t>
            </a:r>
            <a:endParaRPr lang="da-DK" sz="2000" dirty="0"/>
          </a:p>
          <a:p>
            <a:pPr lvl="1"/>
            <a:r>
              <a:rPr lang="da-DK" sz="2000" dirty="0"/>
              <a:t>VDES </a:t>
            </a:r>
            <a:r>
              <a:rPr lang="da-DK" sz="2000" b="1" u="sng" dirty="0" err="1"/>
              <a:t>does</a:t>
            </a:r>
            <a:r>
              <a:rPr lang="da-DK" sz="2000" b="1" u="sng" dirty="0"/>
              <a:t> not</a:t>
            </a:r>
            <a:r>
              <a:rPr lang="da-DK" sz="2000" dirty="0"/>
              <a:t> provide an IP </a:t>
            </a:r>
            <a:r>
              <a:rPr lang="da-DK" sz="2000" dirty="0" err="1"/>
              <a:t>connection</a:t>
            </a:r>
            <a:endParaRPr lang="da-DK" sz="2000" dirty="0"/>
          </a:p>
          <a:p>
            <a:r>
              <a:rPr lang="da-DK" sz="2400"/>
              <a:t>Cost</a:t>
            </a:r>
            <a:endParaRPr lang="da-DK" sz="2000" dirty="0"/>
          </a:p>
          <a:p>
            <a:pPr lvl="1"/>
            <a:r>
              <a:rPr lang="da-DK" sz="2000" dirty="0" err="1"/>
              <a:t>Cheap</a:t>
            </a:r>
            <a:r>
              <a:rPr lang="da-DK" sz="2000" dirty="0"/>
              <a:t> for </a:t>
            </a:r>
            <a:r>
              <a:rPr lang="da-DK" sz="2000" dirty="0" err="1"/>
              <a:t>ship</a:t>
            </a:r>
            <a:r>
              <a:rPr lang="da-DK" sz="2000" dirty="0"/>
              <a:t> </a:t>
            </a:r>
            <a:r>
              <a:rPr lang="da-DK" sz="2000" dirty="0" err="1"/>
              <a:t>owners</a:t>
            </a:r>
            <a:r>
              <a:rPr lang="da-DK" sz="2000" dirty="0"/>
              <a:t> and service </a:t>
            </a:r>
            <a:r>
              <a:rPr lang="da-DK" sz="2000" dirty="0" err="1"/>
              <a:t>providers</a:t>
            </a:r>
            <a:endParaRPr lang="da-DK" sz="2000" dirty="0"/>
          </a:p>
          <a:p>
            <a:pPr lvl="1"/>
            <a:r>
              <a:rPr lang="da-DK" sz="2000" dirty="0"/>
              <a:t>Works over </a:t>
            </a:r>
            <a:r>
              <a:rPr lang="da-DK" sz="2000" dirty="0" err="1"/>
              <a:t>existing</a:t>
            </a:r>
            <a:r>
              <a:rPr lang="da-DK" sz="2000" dirty="0"/>
              <a:t>/</a:t>
            </a:r>
            <a:r>
              <a:rPr lang="da-DK" sz="2000" dirty="0" err="1"/>
              <a:t>upgraded</a:t>
            </a:r>
            <a:r>
              <a:rPr lang="da-DK" sz="2000" dirty="0"/>
              <a:t> </a:t>
            </a:r>
            <a:r>
              <a:rPr lang="da-DK" sz="2000" dirty="0" err="1"/>
              <a:t>equipment</a:t>
            </a:r>
            <a:endParaRPr lang="da-DK" dirty="0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43FE6C04-775F-4A6B-AFED-C58EC0D84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4</a:t>
            </a:fld>
            <a:endParaRPr lang="da-DK"/>
          </a:p>
        </p:txBody>
      </p:sp>
      <p:pic>
        <p:nvPicPr>
          <p:cNvPr id="7" name="Billede 6" descr="Et billede, der indeholder bord, fugl&#10;&#10;Automatisk genereret beskrivelse">
            <a:extLst>
              <a:ext uri="{FF2B5EF4-FFF2-40B4-BE49-F238E27FC236}">
                <a16:creationId xmlns:a16="http://schemas.microsoft.com/office/drawing/2014/main" id="{D006200E-5783-440E-8019-60B176B466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06" y="3532889"/>
            <a:ext cx="548640" cy="548640"/>
          </a:xfrm>
          <a:prstGeom prst="rect">
            <a:avLst/>
          </a:prstGeom>
        </p:spPr>
      </p:pic>
      <p:pic>
        <p:nvPicPr>
          <p:cNvPr id="10" name="Billede 9">
            <a:extLst>
              <a:ext uri="{FF2B5EF4-FFF2-40B4-BE49-F238E27FC236}">
                <a16:creationId xmlns:a16="http://schemas.microsoft.com/office/drawing/2014/main" id="{F31EEDB0-A780-4663-AAA1-AE0A8B7131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84" y="5332623"/>
            <a:ext cx="603564" cy="591108"/>
          </a:xfrm>
          <a:prstGeom prst="rect">
            <a:avLst/>
          </a:prstGeom>
        </p:spPr>
      </p:pic>
      <p:pic>
        <p:nvPicPr>
          <p:cNvPr id="6" name="Billede 5" descr="Et billede, der indeholder udendørs, skilt, gade, forside&#10;&#10;Automatisk genereret beskrivelse">
            <a:extLst>
              <a:ext uri="{FF2B5EF4-FFF2-40B4-BE49-F238E27FC236}">
                <a16:creationId xmlns:a16="http://schemas.microsoft.com/office/drawing/2014/main" id="{E4638439-D474-422E-A37D-FAE804ED80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284" y="2052978"/>
            <a:ext cx="492041" cy="492041"/>
          </a:xfrm>
          <a:prstGeom prst="rect">
            <a:avLst/>
          </a:prstGeom>
        </p:spPr>
      </p:pic>
      <p:sp>
        <p:nvSpPr>
          <p:cNvPr id="11" name="Tekstfelt 10">
            <a:extLst>
              <a:ext uri="{FF2B5EF4-FFF2-40B4-BE49-F238E27FC236}">
                <a16:creationId xmlns:a16="http://schemas.microsoft.com/office/drawing/2014/main" id="{E521EFD4-1E64-44B6-8810-29152B2F4367}"/>
              </a:ext>
            </a:extLst>
          </p:cNvPr>
          <p:cNvSpPr txBox="1"/>
          <p:nvPr/>
        </p:nvSpPr>
        <p:spPr>
          <a:xfrm rot="5400000">
            <a:off x="8853952" y="4174246"/>
            <a:ext cx="619214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000" b="1" i="1">
                <a:latin typeface="Arial Narrow" panose="020B0606020202030204" pitchFamily="34" charset="0"/>
                <a:hlinkClick r:id="rId6"/>
              </a:rPr>
              <a:t>https://fe-ddis.dk/cfcs/publikationer/Documents/Cyber_threat_against_operational_systems_on_ships.pdf</a:t>
            </a:r>
            <a:endParaRPr lang="da-DK" sz="1000" b="1" i="1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82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DBC725-5E3B-4E2D-96A0-9138BA10B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err="1"/>
              <a:t>Sternula</a:t>
            </a:r>
            <a:r>
              <a:rPr lang="da-DK" sz="3200"/>
              <a:t>: Global VDES </a:t>
            </a:r>
            <a:r>
              <a:rPr lang="da-DK" sz="3200" err="1"/>
              <a:t>coverage</a:t>
            </a:r>
            <a:r>
              <a:rPr lang="da-DK" sz="3200"/>
              <a:t> (</a:t>
            </a:r>
            <a:r>
              <a:rPr lang="da-DK" sz="3200" err="1"/>
              <a:t>areas</a:t>
            </a:r>
            <a:r>
              <a:rPr lang="da-DK" sz="3200"/>
              <a:t> A1-A4)</a:t>
            </a:r>
            <a:endParaRPr lang="da-DK" sz="2800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D4497B5F-DB97-459D-94AC-BBF81001A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5</a:t>
            </a:fld>
            <a:endParaRPr lang="da-DK"/>
          </a:p>
        </p:txBody>
      </p:sp>
      <p:pic>
        <p:nvPicPr>
          <p:cNvPr id="9" name="Billede 8">
            <a:extLst>
              <a:ext uri="{FF2B5EF4-FFF2-40B4-BE49-F238E27FC236}">
                <a16:creationId xmlns:a16="http://schemas.microsoft.com/office/drawing/2014/main" id="{AEB1E9C5-B4E8-4F8B-BE66-0A37A0937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000" y="1814400"/>
            <a:ext cx="8694000" cy="502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68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0AEAB2-1FB2-45E6-ADFC-5AB0869E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4269"/>
            <a:ext cx="10515600" cy="756419"/>
          </a:xfrm>
        </p:spPr>
        <p:txBody>
          <a:bodyPr>
            <a:normAutofit/>
          </a:bodyPr>
          <a:lstStyle/>
          <a:p>
            <a:r>
              <a:rPr lang="da-DK" sz="3200" err="1"/>
              <a:t>Who</a:t>
            </a:r>
            <a:r>
              <a:rPr lang="da-DK" sz="3200"/>
              <a:t> is </a:t>
            </a:r>
            <a:r>
              <a:rPr lang="da-DK" sz="3200" err="1"/>
              <a:t>Sternula</a:t>
            </a:r>
            <a:r>
              <a:rPr lang="da-DK" sz="3200"/>
              <a:t>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741286ED-C560-4067-BD29-B293DF7A6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459" y="2197510"/>
            <a:ext cx="5571121" cy="3461291"/>
          </a:xfrm>
        </p:spPr>
        <p:txBody>
          <a:bodyPr>
            <a:normAutofit/>
          </a:bodyPr>
          <a:lstStyle/>
          <a:p>
            <a:r>
              <a:rPr lang="da-DK" sz="2400" dirty="0"/>
              <a:t>A </a:t>
            </a:r>
            <a:r>
              <a:rPr lang="da-DK" sz="2400" dirty="0" err="1"/>
              <a:t>pioneer</a:t>
            </a:r>
            <a:r>
              <a:rPr lang="da-DK" sz="2400" dirty="0"/>
              <a:t> in VDES </a:t>
            </a:r>
            <a:r>
              <a:rPr lang="da-DK" sz="2400" dirty="0" err="1"/>
              <a:t>technology</a:t>
            </a:r>
            <a:endParaRPr lang="da-DK" sz="2400" dirty="0"/>
          </a:p>
          <a:p>
            <a:pPr lvl="3"/>
            <a:endParaRPr lang="da-DK" sz="1400" dirty="0"/>
          </a:p>
          <a:p>
            <a:r>
              <a:rPr lang="da-DK" sz="2400" dirty="0" err="1"/>
              <a:t>World’s</a:t>
            </a:r>
            <a:r>
              <a:rPr lang="da-DK" sz="2400" dirty="0"/>
              <a:t> </a:t>
            </a:r>
            <a:r>
              <a:rPr lang="da-DK" sz="2400" dirty="0" err="1"/>
              <a:t>first</a:t>
            </a:r>
            <a:r>
              <a:rPr lang="da-DK" sz="2400" dirty="0"/>
              <a:t> </a:t>
            </a:r>
            <a:r>
              <a:rPr lang="da-DK" sz="2400" dirty="0" err="1"/>
              <a:t>commercial</a:t>
            </a:r>
            <a:r>
              <a:rPr lang="da-DK" sz="2400" dirty="0"/>
              <a:t> </a:t>
            </a:r>
            <a:r>
              <a:rPr lang="da-DK" sz="2400" dirty="0" err="1"/>
              <a:t>provider</a:t>
            </a:r>
            <a:r>
              <a:rPr lang="da-DK" sz="2400" dirty="0"/>
              <a:t> of global VDES </a:t>
            </a:r>
            <a:r>
              <a:rPr lang="da-DK" sz="2400" dirty="0" err="1"/>
              <a:t>coverage</a:t>
            </a:r>
            <a:r>
              <a:rPr lang="da-DK" sz="2400" dirty="0"/>
              <a:t> as a </a:t>
            </a:r>
            <a:r>
              <a:rPr lang="da-DK" sz="2400" dirty="0" err="1"/>
              <a:t>serivce</a:t>
            </a:r>
            <a:endParaRPr lang="da-DK" sz="2400" dirty="0"/>
          </a:p>
          <a:p>
            <a:pPr lvl="3"/>
            <a:endParaRPr lang="da-DK" sz="1400" dirty="0"/>
          </a:p>
          <a:p>
            <a:r>
              <a:rPr lang="da-DK" sz="2400" dirty="0"/>
              <a:t>Solution </a:t>
            </a:r>
            <a:r>
              <a:rPr lang="da-DK" sz="2400" dirty="0" err="1"/>
              <a:t>provider</a:t>
            </a:r>
            <a:r>
              <a:rPr lang="da-DK" sz="2400" dirty="0"/>
              <a:t> for maritime services</a:t>
            </a:r>
            <a:br>
              <a:rPr lang="da-DK" sz="2400" dirty="0"/>
            </a:br>
            <a:r>
              <a:rPr lang="da-DK" sz="2400" dirty="0" err="1"/>
              <a:t>integrated</a:t>
            </a:r>
            <a:r>
              <a:rPr lang="da-DK" sz="2400" dirty="0"/>
              <a:t> with MCP/MMS </a:t>
            </a:r>
            <a:r>
              <a:rPr lang="da-DK" sz="2400" dirty="0" err="1"/>
              <a:t>concept</a:t>
            </a:r>
            <a:endParaRPr lang="da-DK" sz="2400" dirty="0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4471326E-0FAC-4C77-A7A8-19CB5757B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6</a:t>
            </a:fld>
            <a:endParaRPr lang="da-DK"/>
          </a:p>
        </p:txBody>
      </p:sp>
      <p:grpSp>
        <p:nvGrpSpPr>
          <p:cNvPr id="6" name="Gruppe 5">
            <a:extLst>
              <a:ext uri="{FF2B5EF4-FFF2-40B4-BE49-F238E27FC236}">
                <a16:creationId xmlns:a16="http://schemas.microsoft.com/office/drawing/2014/main" id="{7CCA26AC-EBE3-45D1-9D36-8318056A5F30}"/>
              </a:ext>
            </a:extLst>
          </p:cNvPr>
          <p:cNvGrpSpPr/>
          <p:nvPr/>
        </p:nvGrpSpPr>
        <p:grpSpPr>
          <a:xfrm>
            <a:off x="6695440" y="1277840"/>
            <a:ext cx="5496560" cy="5580160"/>
            <a:chOff x="6792000" y="1375761"/>
            <a:chExt cx="5400000" cy="5464239"/>
          </a:xfrm>
        </p:grpSpPr>
        <p:pic>
          <p:nvPicPr>
            <p:cNvPr id="11" name="Billede 10" descr="Et billede, der indeholder satellit, vand, blå, bord&#10;&#10;Automatisk genereret beskrivelse">
              <a:extLst>
                <a:ext uri="{FF2B5EF4-FFF2-40B4-BE49-F238E27FC236}">
                  <a16:creationId xmlns:a16="http://schemas.microsoft.com/office/drawing/2014/main" id="{FC49910D-DE68-4594-87D8-B3410FEBE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2000" y="1375761"/>
              <a:ext cx="5400000" cy="2615331"/>
            </a:xfrm>
            <a:prstGeom prst="rect">
              <a:avLst/>
            </a:prstGeom>
          </p:spPr>
        </p:pic>
        <p:pic>
          <p:nvPicPr>
            <p:cNvPr id="12" name="Billede 11" descr="Et billede, der indeholder båd, udendørs, vand, skib&#10;&#10;Automatisk genereret beskrivelse">
              <a:extLst>
                <a:ext uri="{FF2B5EF4-FFF2-40B4-BE49-F238E27FC236}">
                  <a16:creationId xmlns:a16="http://schemas.microsoft.com/office/drawing/2014/main" id="{12CCD064-3CDA-4A4E-82C7-9BD89E0D1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2000" y="4140000"/>
              <a:ext cx="2700000" cy="2700000"/>
            </a:xfrm>
            <a:prstGeom prst="rect">
              <a:avLst/>
            </a:prstGeom>
          </p:spPr>
        </p:pic>
        <p:pic>
          <p:nvPicPr>
            <p:cNvPr id="13" name="Billede 12" descr="Et billede, der indeholder vand, båd, udendørs, skib&#10;&#10;Automatisk genereret beskrivelse">
              <a:extLst>
                <a:ext uri="{FF2B5EF4-FFF2-40B4-BE49-F238E27FC236}">
                  <a16:creationId xmlns:a16="http://schemas.microsoft.com/office/drawing/2014/main" id="{B1E59A0A-57DB-49D1-BD3E-D3913EEBF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2000" y="4140000"/>
              <a:ext cx="2700000" cy="2700000"/>
            </a:xfrm>
            <a:prstGeom prst="rect">
              <a:avLst/>
            </a:prstGeom>
          </p:spPr>
        </p:pic>
      </p:grp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711D8510-C653-49BD-AF86-17D5CC3091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66" y="4766110"/>
            <a:ext cx="4894801" cy="201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000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632130-E973-4C35-AB0E-08A2E24BE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dirty="0" err="1"/>
              <a:t>Example</a:t>
            </a:r>
            <a:r>
              <a:rPr lang="da-DK" sz="3200" dirty="0"/>
              <a:t> (1): MSI distribution</a:t>
            </a:r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6B377C28-B756-4C81-95D4-B3CE1DED3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7</a:t>
            </a:fld>
            <a:endParaRPr lang="da-DK"/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id="{EDD96003-0332-4545-B8FA-609253329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923" y="4475212"/>
            <a:ext cx="1249800" cy="473871"/>
          </a:xfrm>
          <a:prstGeom prst="rect">
            <a:avLst/>
          </a:prstGeom>
        </p:spPr>
      </p:pic>
      <p:pic>
        <p:nvPicPr>
          <p:cNvPr id="7" name="Billede 6" descr="Et billede, der indeholder objekt, bærbar computer&#10;&#10;Automatisk genereret beskrivelse">
            <a:extLst>
              <a:ext uri="{FF2B5EF4-FFF2-40B4-BE49-F238E27FC236}">
                <a16:creationId xmlns:a16="http://schemas.microsoft.com/office/drawing/2014/main" id="{CDB8CAB0-FD00-4698-9273-49A295F1D7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6708">
            <a:off x="8003809" y="2118027"/>
            <a:ext cx="1257301" cy="904010"/>
          </a:xfrm>
          <a:prstGeom prst="rect">
            <a:avLst/>
          </a:prstGeom>
        </p:spPr>
      </p:pic>
      <p:cxnSp>
        <p:nvCxnSpPr>
          <p:cNvPr id="8" name="Lige pilforbindelse 7">
            <a:extLst>
              <a:ext uri="{FF2B5EF4-FFF2-40B4-BE49-F238E27FC236}">
                <a16:creationId xmlns:a16="http://schemas.microsoft.com/office/drawing/2014/main" id="{CF80CF8E-4E8E-4255-9616-C89F18BF2209}"/>
              </a:ext>
            </a:extLst>
          </p:cNvPr>
          <p:cNvCxnSpPr>
            <a:cxnSpLocks/>
          </p:cNvCxnSpPr>
          <p:nvPr/>
        </p:nvCxnSpPr>
        <p:spPr>
          <a:xfrm flipV="1">
            <a:off x="7492653" y="2435824"/>
            <a:ext cx="695207" cy="941489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pilforbindelse 8">
            <a:extLst>
              <a:ext uri="{FF2B5EF4-FFF2-40B4-BE49-F238E27FC236}">
                <a16:creationId xmlns:a16="http://schemas.microsoft.com/office/drawing/2014/main" id="{BA09350B-32DB-4D24-AC81-D002F66593E7}"/>
              </a:ext>
            </a:extLst>
          </p:cNvPr>
          <p:cNvCxnSpPr>
            <a:cxnSpLocks/>
          </p:cNvCxnSpPr>
          <p:nvPr/>
        </p:nvCxnSpPr>
        <p:spPr>
          <a:xfrm>
            <a:off x="8667969" y="3080719"/>
            <a:ext cx="309708" cy="1072428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>
            <a:extLst>
              <a:ext uri="{FF2B5EF4-FFF2-40B4-BE49-F238E27FC236}">
                <a16:creationId xmlns:a16="http://schemas.microsoft.com/office/drawing/2014/main" id="{A0A4C165-6804-4AB9-9355-8D8284D21A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89779">
            <a:off x="6916371" y="3287413"/>
            <a:ext cx="653981" cy="850176"/>
          </a:xfrm>
          <a:prstGeom prst="rect">
            <a:avLst/>
          </a:prstGeom>
        </p:spPr>
      </p:pic>
      <p:cxnSp>
        <p:nvCxnSpPr>
          <p:cNvPr id="36" name="Lige pilforbindelse 35">
            <a:extLst>
              <a:ext uri="{FF2B5EF4-FFF2-40B4-BE49-F238E27FC236}">
                <a16:creationId xmlns:a16="http://schemas.microsoft.com/office/drawing/2014/main" id="{706F7E9E-82EE-49CE-8E9E-8995EEC4C9F9}"/>
              </a:ext>
            </a:extLst>
          </p:cNvPr>
          <p:cNvCxnSpPr>
            <a:cxnSpLocks/>
          </p:cNvCxnSpPr>
          <p:nvPr/>
        </p:nvCxnSpPr>
        <p:spPr>
          <a:xfrm flipH="1">
            <a:off x="8435158" y="3142930"/>
            <a:ext cx="31571" cy="868634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Lige pilforbindelse 36">
            <a:extLst>
              <a:ext uri="{FF2B5EF4-FFF2-40B4-BE49-F238E27FC236}">
                <a16:creationId xmlns:a16="http://schemas.microsoft.com/office/drawing/2014/main" id="{753AFCF7-7C24-45F6-9063-A5EEB63C6F84}"/>
              </a:ext>
            </a:extLst>
          </p:cNvPr>
          <p:cNvCxnSpPr>
            <a:cxnSpLocks/>
          </p:cNvCxnSpPr>
          <p:nvPr/>
        </p:nvCxnSpPr>
        <p:spPr>
          <a:xfrm>
            <a:off x="8886988" y="3005809"/>
            <a:ext cx="597556" cy="830910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Lige pilforbindelse 37">
            <a:extLst>
              <a:ext uri="{FF2B5EF4-FFF2-40B4-BE49-F238E27FC236}">
                <a16:creationId xmlns:a16="http://schemas.microsoft.com/office/drawing/2014/main" id="{5D1AC984-A7D5-47DF-B49C-DF4954147C99}"/>
              </a:ext>
            </a:extLst>
          </p:cNvPr>
          <p:cNvCxnSpPr>
            <a:cxnSpLocks/>
          </p:cNvCxnSpPr>
          <p:nvPr/>
        </p:nvCxnSpPr>
        <p:spPr>
          <a:xfrm>
            <a:off x="9147195" y="2914282"/>
            <a:ext cx="597105" cy="428352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kstfelt 38">
            <a:extLst>
              <a:ext uri="{FF2B5EF4-FFF2-40B4-BE49-F238E27FC236}">
                <a16:creationId xmlns:a16="http://schemas.microsoft.com/office/drawing/2014/main" id="{C632A9AC-F3DE-4D14-8E12-0C6BE1728EBD}"/>
              </a:ext>
            </a:extLst>
          </p:cNvPr>
          <p:cNvSpPr txBox="1"/>
          <p:nvPr/>
        </p:nvSpPr>
        <p:spPr>
          <a:xfrm rot="19991247">
            <a:off x="9152610" y="3896101"/>
            <a:ext cx="837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latin typeface="Abadi" panose="020B0604020104020204" pitchFamily="34" charset="0"/>
              </a:rPr>
              <a:t>Broadcast</a:t>
            </a:r>
          </a:p>
        </p:txBody>
      </p:sp>
      <p:pic>
        <p:nvPicPr>
          <p:cNvPr id="40" name="Billede 39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528141FF-FE48-461F-B986-D5253AEEE3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65439" y="4475212"/>
            <a:ext cx="605662" cy="362056"/>
          </a:xfrm>
          <a:prstGeom prst="rect">
            <a:avLst/>
          </a:prstGeom>
        </p:spPr>
      </p:pic>
      <p:pic>
        <p:nvPicPr>
          <p:cNvPr id="41" name="Billede 40" descr="Et billede, der indeholder tegning, ur&#10;&#10;Automatisk genereret beskrivelse">
            <a:extLst>
              <a:ext uri="{FF2B5EF4-FFF2-40B4-BE49-F238E27FC236}">
                <a16:creationId xmlns:a16="http://schemas.microsoft.com/office/drawing/2014/main" id="{AFB933AC-1A1F-4DAC-8D19-5ADE9526E6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251" y="4123240"/>
            <a:ext cx="626613" cy="209915"/>
          </a:xfrm>
          <a:prstGeom prst="rect">
            <a:avLst/>
          </a:prstGeom>
        </p:spPr>
      </p:pic>
      <p:sp>
        <p:nvSpPr>
          <p:cNvPr id="13" name="Tekstfelt 12">
            <a:extLst>
              <a:ext uri="{FF2B5EF4-FFF2-40B4-BE49-F238E27FC236}">
                <a16:creationId xmlns:a16="http://schemas.microsoft.com/office/drawing/2014/main" id="{900EDDC6-CB81-47EA-A37B-9992921373C8}"/>
              </a:ext>
            </a:extLst>
          </p:cNvPr>
          <p:cNvSpPr txBox="1"/>
          <p:nvPr/>
        </p:nvSpPr>
        <p:spPr>
          <a:xfrm>
            <a:off x="1062748" y="5762891"/>
            <a:ext cx="2358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latin typeface="Abadi" panose="020B0604020104020204" pitchFamily="34" charset="0"/>
              </a:rPr>
              <a:t>Maritime </a:t>
            </a:r>
            <a:r>
              <a:rPr lang="da-DK" dirty="0" err="1">
                <a:latin typeface="Abadi" panose="020B0604020104020204" pitchFamily="34" charset="0"/>
              </a:rPr>
              <a:t>authority</a:t>
            </a:r>
            <a:br>
              <a:rPr lang="da-DK" dirty="0">
                <a:latin typeface="Abadi" panose="020B0604020104020204" pitchFamily="34" charset="0"/>
              </a:rPr>
            </a:br>
            <a:r>
              <a:rPr lang="da-DK" dirty="0">
                <a:latin typeface="Abadi" panose="020B0604020104020204" pitchFamily="34" charset="0"/>
              </a:rPr>
              <a:t>(MCP Service </a:t>
            </a:r>
            <a:r>
              <a:rPr lang="da-DK" dirty="0" err="1">
                <a:latin typeface="Abadi" panose="020B0604020104020204" pitchFamily="34" charset="0"/>
              </a:rPr>
              <a:t>Provder</a:t>
            </a:r>
            <a:r>
              <a:rPr lang="da-DK" dirty="0">
                <a:latin typeface="Abadi" panose="020B0604020104020204" pitchFamily="34" charset="0"/>
              </a:rPr>
              <a:t>)</a:t>
            </a:r>
          </a:p>
        </p:txBody>
      </p:sp>
      <p:sp>
        <p:nvSpPr>
          <p:cNvPr id="14" name="Rektangel: afrundede hjørner 13">
            <a:extLst>
              <a:ext uri="{FF2B5EF4-FFF2-40B4-BE49-F238E27FC236}">
                <a16:creationId xmlns:a16="http://schemas.microsoft.com/office/drawing/2014/main" id="{1D956316-07C7-4FD7-BEF6-662EA127A2F7}"/>
              </a:ext>
            </a:extLst>
          </p:cNvPr>
          <p:cNvSpPr/>
          <p:nvPr/>
        </p:nvSpPr>
        <p:spPr>
          <a:xfrm>
            <a:off x="4215969" y="3240000"/>
            <a:ext cx="3420000" cy="1440000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latin typeface="Abadi" panose="020B0604020104020204" pitchFamily="34" charset="0"/>
            </a:endParaRPr>
          </a:p>
        </p:txBody>
      </p:sp>
      <p:sp>
        <p:nvSpPr>
          <p:cNvPr id="15" name="Tekstfelt 14">
            <a:extLst>
              <a:ext uri="{FF2B5EF4-FFF2-40B4-BE49-F238E27FC236}">
                <a16:creationId xmlns:a16="http://schemas.microsoft.com/office/drawing/2014/main" id="{F1CF3FD8-E2EE-4DFF-8AC7-C1C6FD10507C}"/>
              </a:ext>
            </a:extLst>
          </p:cNvPr>
          <p:cNvSpPr txBox="1"/>
          <p:nvPr/>
        </p:nvSpPr>
        <p:spPr>
          <a:xfrm>
            <a:off x="4215970" y="4670667"/>
            <a:ext cx="34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>
                <a:latin typeface="Abadi" panose="020B0604020104020204" pitchFamily="34" charset="0"/>
              </a:rPr>
              <a:t>Sternula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BB1A12AE-8B6A-4241-9662-D084696963F3}"/>
              </a:ext>
            </a:extLst>
          </p:cNvPr>
          <p:cNvSpPr/>
          <p:nvPr/>
        </p:nvSpPr>
        <p:spPr>
          <a:xfrm>
            <a:off x="5655969" y="3600000"/>
            <a:ext cx="900000" cy="720000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a-DK" sz="1600">
                <a:latin typeface="Abadi" panose="020B0604020104020204" pitchFamily="34" charset="0"/>
              </a:rPr>
              <a:t>VDE-SAT</a:t>
            </a:r>
          </a:p>
          <a:p>
            <a:pPr algn="ctr"/>
            <a:r>
              <a:rPr lang="da-DK" sz="1600">
                <a:latin typeface="Abadi" panose="020B0604020104020204" pitchFamily="34" charset="0"/>
              </a:rPr>
              <a:t>GW</a:t>
            </a:r>
          </a:p>
        </p:txBody>
      </p:sp>
      <p:cxnSp>
        <p:nvCxnSpPr>
          <p:cNvPr id="22" name="Lige forbindelse 21">
            <a:extLst>
              <a:ext uri="{FF2B5EF4-FFF2-40B4-BE49-F238E27FC236}">
                <a16:creationId xmlns:a16="http://schemas.microsoft.com/office/drawing/2014/main" id="{6C106714-EB97-4D4B-B5FF-6DCE3D4F36F8}"/>
              </a:ext>
            </a:extLst>
          </p:cNvPr>
          <p:cNvCxnSpPr>
            <a:cxnSpLocks/>
          </p:cNvCxnSpPr>
          <p:nvPr/>
        </p:nvCxnSpPr>
        <p:spPr>
          <a:xfrm>
            <a:off x="6555969" y="3960000"/>
            <a:ext cx="486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ktangel: afrundede hjørner 10">
            <a:extLst>
              <a:ext uri="{FF2B5EF4-FFF2-40B4-BE49-F238E27FC236}">
                <a16:creationId xmlns:a16="http://schemas.microsoft.com/office/drawing/2014/main" id="{9B988333-B791-40B3-B267-7E478B40F693}"/>
              </a:ext>
            </a:extLst>
          </p:cNvPr>
          <p:cNvSpPr/>
          <p:nvPr/>
        </p:nvSpPr>
        <p:spPr>
          <a:xfrm>
            <a:off x="615969" y="3240000"/>
            <a:ext cx="2880000" cy="2520000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AA9141CB-46E1-47ED-ADD7-9A2F6817B3A6}"/>
              </a:ext>
            </a:extLst>
          </p:cNvPr>
          <p:cNvSpPr/>
          <p:nvPr/>
        </p:nvSpPr>
        <p:spPr>
          <a:xfrm>
            <a:off x="4395969" y="3600000"/>
            <a:ext cx="900000" cy="720000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a-DK" sz="1600" dirty="0">
                <a:latin typeface="Abadi" panose="020B0604020104020204" pitchFamily="34" charset="0"/>
              </a:rPr>
              <a:t>Sternula</a:t>
            </a:r>
            <a:br>
              <a:rPr lang="da-DK" sz="1600" dirty="0">
                <a:latin typeface="Abadi" panose="020B0604020104020204" pitchFamily="34" charset="0"/>
              </a:rPr>
            </a:br>
            <a:r>
              <a:rPr lang="da-DK" sz="1600" dirty="0">
                <a:latin typeface="Abadi" panose="020B0604020104020204" pitchFamily="34" charset="0"/>
              </a:rPr>
              <a:t>MMS</a:t>
            </a:r>
          </a:p>
        </p:txBody>
      </p:sp>
      <p:grpSp>
        <p:nvGrpSpPr>
          <p:cNvPr id="44" name="Gruppe 43">
            <a:extLst>
              <a:ext uri="{FF2B5EF4-FFF2-40B4-BE49-F238E27FC236}">
                <a16:creationId xmlns:a16="http://schemas.microsoft.com/office/drawing/2014/main" id="{24AD90BA-5C96-4F0D-B50E-941813CA9B22}"/>
              </a:ext>
            </a:extLst>
          </p:cNvPr>
          <p:cNvGrpSpPr/>
          <p:nvPr/>
        </p:nvGrpSpPr>
        <p:grpSpPr>
          <a:xfrm>
            <a:off x="3315969" y="3852000"/>
            <a:ext cx="1080000" cy="216000"/>
            <a:chOff x="3420000" y="3872719"/>
            <a:chExt cx="1080000" cy="216000"/>
          </a:xfrm>
        </p:grpSpPr>
        <p:cxnSp>
          <p:nvCxnSpPr>
            <p:cNvPr id="18" name="Lige pilforbindelse 17">
              <a:extLst>
                <a:ext uri="{FF2B5EF4-FFF2-40B4-BE49-F238E27FC236}">
                  <a16:creationId xmlns:a16="http://schemas.microsoft.com/office/drawing/2014/main" id="{C482C053-8497-451B-AD2A-45104ED731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0000" y="3980719"/>
              <a:ext cx="540000" cy="0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Lige forbindelse 18">
              <a:extLst>
                <a:ext uri="{FF2B5EF4-FFF2-40B4-BE49-F238E27FC236}">
                  <a16:creationId xmlns:a16="http://schemas.microsoft.com/office/drawing/2014/main" id="{7B1170E7-4658-4035-AA7A-437D4C7A139C}"/>
                </a:ext>
              </a:extLst>
            </p:cNvPr>
            <p:cNvCxnSpPr>
              <a:cxnSpLocks/>
            </p:cNvCxnSpPr>
            <p:nvPr/>
          </p:nvCxnSpPr>
          <p:spPr>
            <a:xfrm>
              <a:off x="3420000" y="3980719"/>
              <a:ext cx="43200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Bue 19">
              <a:extLst>
                <a:ext uri="{FF2B5EF4-FFF2-40B4-BE49-F238E27FC236}">
                  <a16:creationId xmlns:a16="http://schemas.microsoft.com/office/drawing/2014/main" id="{B66D107F-445A-42DB-A324-C0FCEEC4A985}"/>
                </a:ext>
              </a:extLst>
            </p:cNvPr>
            <p:cNvSpPr/>
            <p:nvPr/>
          </p:nvSpPr>
          <p:spPr>
            <a:xfrm>
              <a:off x="3852000" y="3872719"/>
              <a:ext cx="216000" cy="216000"/>
            </a:xfrm>
            <a:prstGeom prst="arc">
              <a:avLst>
                <a:gd name="adj1" fmla="val 5396489"/>
                <a:gd name="adj2" fmla="val 16171950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a-DK">
                <a:latin typeface="Abadi" panose="020B0604020104020204" pitchFamily="34" charset="0"/>
              </a:endParaRPr>
            </a:p>
          </p:txBody>
        </p:sp>
      </p:grpSp>
      <p:grpSp>
        <p:nvGrpSpPr>
          <p:cNvPr id="25" name="Gruppe 24">
            <a:extLst>
              <a:ext uri="{FF2B5EF4-FFF2-40B4-BE49-F238E27FC236}">
                <a16:creationId xmlns:a16="http://schemas.microsoft.com/office/drawing/2014/main" id="{06C4B791-FA8E-4F5D-8B6C-D9E8119B8CA7}"/>
              </a:ext>
            </a:extLst>
          </p:cNvPr>
          <p:cNvGrpSpPr/>
          <p:nvPr/>
        </p:nvGrpSpPr>
        <p:grpSpPr>
          <a:xfrm>
            <a:off x="3647349" y="3204001"/>
            <a:ext cx="432000" cy="504000"/>
            <a:chOff x="2880000" y="2160000"/>
            <a:chExt cx="432000" cy="504000"/>
          </a:xfrm>
        </p:grpSpPr>
        <p:grpSp>
          <p:nvGrpSpPr>
            <p:cNvPr id="26" name="Gruppe 25">
              <a:extLst>
                <a:ext uri="{FF2B5EF4-FFF2-40B4-BE49-F238E27FC236}">
                  <a16:creationId xmlns:a16="http://schemas.microsoft.com/office/drawing/2014/main" id="{706BF897-B30D-4700-9080-B2E7539CBF63}"/>
                </a:ext>
              </a:extLst>
            </p:cNvPr>
            <p:cNvGrpSpPr/>
            <p:nvPr/>
          </p:nvGrpSpPr>
          <p:grpSpPr>
            <a:xfrm>
              <a:off x="2952000" y="2196000"/>
              <a:ext cx="360000" cy="468000"/>
              <a:chOff x="2880000" y="2160000"/>
              <a:chExt cx="360000" cy="468000"/>
            </a:xfrm>
          </p:grpSpPr>
          <p:sp>
            <p:nvSpPr>
              <p:cNvPr id="30" name="Rektangel 29">
                <a:extLst>
                  <a:ext uri="{FF2B5EF4-FFF2-40B4-BE49-F238E27FC236}">
                    <a16:creationId xmlns:a16="http://schemas.microsoft.com/office/drawing/2014/main" id="{449A2568-977C-47C7-B1D6-F10AC34B6F31}"/>
                  </a:ext>
                </a:extLst>
              </p:cNvPr>
              <p:cNvSpPr/>
              <p:nvPr/>
            </p:nvSpPr>
            <p:spPr>
              <a:xfrm>
                <a:off x="2880000" y="2160000"/>
                <a:ext cx="360000" cy="468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Tekstfelt 30">
                <a:extLst>
                  <a:ext uri="{FF2B5EF4-FFF2-40B4-BE49-F238E27FC236}">
                    <a16:creationId xmlns:a16="http://schemas.microsoft.com/office/drawing/2014/main" id="{2E67F638-5392-4D2D-A475-2F98B55ADE55}"/>
                  </a:ext>
                </a:extLst>
              </p:cNvPr>
              <p:cNvSpPr txBox="1"/>
              <p:nvPr/>
            </p:nvSpPr>
            <p:spPr>
              <a:xfrm rot="3411526">
                <a:off x="2867661" y="2317055"/>
                <a:ext cx="384679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da-DK" sz="1000">
                    <a:latin typeface="Abadi" panose="020B0604020104020204" pitchFamily="34" charset="0"/>
                  </a:rPr>
                  <a:t>S124</a:t>
                </a:r>
              </a:p>
            </p:txBody>
          </p:sp>
        </p:grpSp>
        <p:grpSp>
          <p:nvGrpSpPr>
            <p:cNvPr id="27" name="Gruppe 26">
              <a:extLst>
                <a:ext uri="{FF2B5EF4-FFF2-40B4-BE49-F238E27FC236}">
                  <a16:creationId xmlns:a16="http://schemas.microsoft.com/office/drawing/2014/main" id="{29865AC4-9F8C-42A2-B013-FB3189E67603}"/>
                </a:ext>
              </a:extLst>
            </p:cNvPr>
            <p:cNvGrpSpPr/>
            <p:nvPr/>
          </p:nvGrpSpPr>
          <p:grpSpPr>
            <a:xfrm>
              <a:off x="2880000" y="2160000"/>
              <a:ext cx="360000" cy="468000"/>
              <a:chOff x="2880000" y="2160000"/>
              <a:chExt cx="360000" cy="468000"/>
            </a:xfrm>
          </p:grpSpPr>
          <p:sp>
            <p:nvSpPr>
              <p:cNvPr id="28" name="Rektangel 27">
                <a:extLst>
                  <a:ext uri="{FF2B5EF4-FFF2-40B4-BE49-F238E27FC236}">
                    <a16:creationId xmlns:a16="http://schemas.microsoft.com/office/drawing/2014/main" id="{EDFAC76B-36BC-4D54-84FE-4AC80D43431F}"/>
                  </a:ext>
                </a:extLst>
              </p:cNvPr>
              <p:cNvSpPr/>
              <p:nvPr/>
            </p:nvSpPr>
            <p:spPr>
              <a:xfrm>
                <a:off x="2880000" y="2160000"/>
                <a:ext cx="360000" cy="468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Tekstfelt 28">
                <a:extLst>
                  <a:ext uri="{FF2B5EF4-FFF2-40B4-BE49-F238E27FC236}">
                    <a16:creationId xmlns:a16="http://schemas.microsoft.com/office/drawing/2014/main" id="{A32D28C1-85EB-47BC-BAE4-DD8571428049}"/>
                  </a:ext>
                </a:extLst>
              </p:cNvPr>
              <p:cNvSpPr txBox="1"/>
              <p:nvPr/>
            </p:nvSpPr>
            <p:spPr>
              <a:xfrm rot="3411526">
                <a:off x="2867661" y="2317055"/>
                <a:ext cx="384679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da-DK" sz="1000">
                    <a:latin typeface="Abadi" panose="020B0604020104020204" pitchFamily="34" charset="0"/>
                  </a:rPr>
                  <a:t>S-124</a:t>
                </a:r>
              </a:p>
            </p:txBody>
          </p:sp>
        </p:grpSp>
      </p:grpSp>
      <p:cxnSp>
        <p:nvCxnSpPr>
          <p:cNvPr id="32" name="Lige forbindelse 31">
            <a:extLst>
              <a:ext uri="{FF2B5EF4-FFF2-40B4-BE49-F238E27FC236}">
                <a16:creationId xmlns:a16="http://schemas.microsoft.com/office/drawing/2014/main" id="{10DE6FB2-A112-4A8B-A2ED-24B968F341C5}"/>
              </a:ext>
            </a:extLst>
          </p:cNvPr>
          <p:cNvCxnSpPr>
            <a:cxnSpLocks/>
          </p:cNvCxnSpPr>
          <p:nvPr/>
        </p:nvCxnSpPr>
        <p:spPr>
          <a:xfrm>
            <a:off x="3387969" y="3816000"/>
            <a:ext cx="93600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ylinder 11">
            <a:extLst>
              <a:ext uri="{FF2B5EF4-FFF2-40B4-BE49-F238E27FC236}">
                <a16:creationId xmlns:a16="http://schemas.microsoft.com/office/drawing/2014/main" id="{078D1B44-CB6D-42BE-AE12-D9042A7EE089}"/>
              </a:ext>
            </a:extLst>
          </p:cNvPr>
          <p:cNvSpPr/>
          <p:nvPr/>
        </p:nvSpPr>
        <p:spPr>
          <a:xfrm>
            <a:off x="1515969" y="4680000"/>
            <a:ext cx="1080000" cy="921368"/>
          </a:xfrm>
          <a:prstGeom prst="can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0" rtlCol="0" anchor="ctr"/>
          <a:lstStyle/>
          <a:p>
            <a:pPr algn="ctr"/>
            <a:r>
              <a:rPr lang="da-DK">
                <a:latin typeface="Abadi" panose="020B0604020104020204" pitchFamily="34" charset="0"/>
              </a:rPr>
              <a:t>MSI data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426FC2F0-BC01-4FB6-8E7B-71D030F60E83}"/>
              </a:ext>
            </a:extLst>
          </p:cNvPr>
          <p:cNvSpPr/>
          <p:nvPr/>
        </p:nvSpPr>
        <p:spPr>
          <a:xfrm>
            <a:off x="2235969" y="3600000"/>
            <a:ext cx="1080000" cy="720000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latin typeface="Abadi" panose="020B0604020104020204" pitchFamily="34" charset="0"/>
              </a:rPr>
              <a:t>MSI</a:t>
            </a:r>
          </a:p>
          <a:p>
            <a:pPr algn="ctr"/>
            <a:r>
              <a:rPr lang="da-DK">
                <a:latin typeface="Abadi" panose="020B0604020104020204" pitchFamily="34" charset="0"/>
              </a:rPr>
              <a:t>Service</a:t>
            </a:r>
          </a:p>
        </p:txBody>
      </p:sp>
      <p:cxnSp>
        <p:nvCxnSpPr>
          <p:cNvPr id="24" name="Lige forbindelse 23">
            <a:extLst>
              <a:ext uri="{FF2B5EF4-FFF2-40B4-BE49-F238E27FC236}">
                <a16:creationId xmlns:a16="http://schemas.microsoft.com/office/drawing/2014/main" id="{C21B042F-06E0-4FBC-9060-4AD80405C3EE}"/>
              </a:ext>
            </a:extLst>
          </p:cNvPr>
          <p:cNvCxnSpPr>
            <a:cxnSpLocks/>
            <a:stCxn id="12" idx="1"/>
            <a:endCxn id="23" idx="2"/>
          </p:cNvCxnSpPr>
          <p:nvPr/>
        </p:nvCxnSpPr>
        <p:spPr>
          <a:xfrm flipV="1">
            <a:off x="2055969" y="4320000"/>
            <a:ext cx="720000" cy="3600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Lige forbindelse 32">
            <a:extLst>
              <a:ext uri="{FF2B5EF4-FFF2-40B4-BE49-F238E27FC236}">
                <a16:creationId xmlns:a16="http://schemas.microsoft.com/office/drawing/2014/main" id="{8BEA20E5-1488-4967-8F3E-8A15E483C80C}"/>
              </a:ext>
            </a:extLst>
          </p:cNvPr>
          <p:cNvCxnSpPr>
            <a:cxnSpLocks/>
          </p:cNvCxnSpPr>
          <p:nvPr/>
        </p:nvCxnSpPr>
        <p:spPr>
          <a:xfrm flipV="1">
            <a:off x="2116992" y="4373214"/>
            <a:ext cx="256693" cy="205931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Lige forbindelse 20">
            <a:extLst>
              <a:ext uri="{FF2B5EF4-FFF2-40B4-BE49-F238E27FC236}">
                <a16:creationId xmlns:a16="http://schemas.microsoft.com/office/drawing/2014/main" id="{81F4B4BE-AE98-42DB-AEE3-EAF07343BC1D}"/>
              </a:ext>
            </a:extLst>
          </p:cNvPr>
          <p:cNvCxnSpPr>
            <a:cxnSpLocks/>
            <a:stCxn id="17" idx="3"/>
            <a:endCxn id="16" idx="1"/>
          </p:cNvCxnSpPr>
          <p:nvPr/>
        </p:nvCxnSpPr>
        <p:spPr>
          <a:xfrm>
            <a:off x="5295969" y="3960000"/>
            <a:ext cx="360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Lige forbindelse 33">
            <a:extLst>
              <a:ext uri="{FF2B5EF4-FFF2-40B4-BE49-F238E27FC236}">
                <a16:creationId xmlns:a16="http://schemas.microsoft.com/office/drawing/2014/main" id="{2F63F64D-5849-488A-8272-D105E626A53C}"/>
              </a:ext>
            </a:extLst>
          </p:cNvPr>
          <p:cNvCxnSpPr/>
          <p:nvPr/>
        </p:nvCxnSpPr>
        <p:spPr>
          <a:xfrm>
            <a:off x="5367969" y="3852000"/>
            <a:ext cx="21600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Lige forbindelse 34">
            <a:extLst>
              <a:ext uri="{FF2B5EF4-FFF2-40B4-BE49-F238E27FC236}">
                <a16:creationId xmlns:a16="http://schemas.microsoft.com/office/drawing/2014/main" id="{B6669B5A-82EB-4F1A-ADDC-D199C4212517}"/>
              </a:ext>
            </a:extLst>
          </p:cNvPr>
          <p:cNvCxnSpPr>
            <a:cxnSpLocks/>
          </p:cNvCxnSpPr>
          <p:nvPr/>
        </p:nvCxnSpPr>
        <p:spPr>
          <a:xfrm>
            <a:off x="6627969" y="3852000"/>
            <a:ext cx="25200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ktangel 47">
            <a:extLst>
              <a:ext uri="{FF2B5EF4-FFF2-40B4-BE49-F238E27FC236}">
                <a16:creationId xmlns:a16="http://schemas.microsoft.com/office/drawing/2014/main" id="{8284AD54-1A90-4C4C-AF28-0799B307B58F}"/>
              </a:ext>
            </a:extLst>
          </p:cNvPr>
          <p:cNvSpPr/>
          <p:nvPr/>
        </p:nvSpPr>
        <p:spPr>
          <a:xfrm>
            <a:off x="795969" y="3600000"/>
            <a:ext cx="1080000" cy="720000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latin typeface="Abadi" panose="020B0604020104020204" pitchFamily="34" charset="0"/>
              </a:rPr>
              <a:t>User Interface</a:t>
            </a:r>
          </a:p>
        </p:txBody>
      </p:sp>
      <p:cxnSp>
        <p:nvCxnSpPr>
          <p:cNvPr id="50" name="Lige forbindelse 49">
            <a:extLst>
              <a:ext uri="{FF2B5EF4-FFF2-40B4-BE49-F238E27FC236}">
                <a16:creationId xmlns:a16="http://schemas.microsoft.com/office/drawing/2014/main" id="{7F98C03B-9A0E-421A-B6A4-EA699DED643F}"/>
              </a:ext>
            </a:extLst>
          </p:cNvPr>
          <p:cNvCxnSpPr>
            <a:cxnSpLocks/>
            <a:stCxn id="12" idx="1"/>
            <a:endCxn id="48" idx="2"/>
          </p:cNvCxnSpPr>
          <p:nvPr/>
        </p:nvCxnSpPr>
        <p:spPr>
          <a:xfrm flipH="1" flipV="1">
            <a:off x="1335969" y="4320000"/>
            <a:ext cx="720000" cy="3600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Lige forbindelse 59">
            <a:extLst>
              <a:ext uri="{FF2B5EF4-FFF2-40B4-BE49-F238E27FC236}">
                <a16:creationId xmlns:a16="http://schemas.microsoft.com/office/drawing/2014/main" id="{08CF6EC0-3DBF-42EE-AC69-425E19D360D1}"/>
              </a:ext>
            </a:extLst>
          </p:cNvPr>
          <p:cNvCxnSpPr>
            <a:cxnSpLocks/>
          </p:cNvCxnSpPr>
          <p:nvPr/>
        </p:nvCxnSpPr>
        <p:spPr>
          <a:xfrm>
            <a:off x="1738253" y="4373214"/>
            <a:ext cx="252739" cy="227361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kstfelt 14">
            <a:extLst>
              <a:ext uri="{FF2B5EF4-FFF2-40B4-BE49-F238E27FC236}">
                <a16:creationId xmlns:a16="http://schemas.microsoft.com/office/drawing/2014/main" id="{025242F9-800F-BF47-99B2-131FB37DCA1B}"/>
              </a:ext>
            </a:extLst>
          </p:cNvPr>
          <p:cNvSpPr txBox="1"/>
          <p:nvPr/>
        </p:nvSpPr>
        <p:spPr>
          <a:xfrm>
            <a:off x="10179310" y="4948380"/>
            <a:ext cx="1241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>
                <a:latin typeface="Abadi" panose="020B0604020104020204" pitchFamily="34" charset="0"/>
              </a:rPr>
              <a:t>MCP/MMS</a:t>
            </a:r>
          </a:p>
        </p:txBody>
      </p:sp>
      <p:sp>
        <p:nvSpPr>
          <p:cNvPr id="47" name="Rektangel: afrundede hjørner 13">
            <a:extLst>
              <a:ext uri="{FF2B5EF4-FFF2-40B4-BE49-F238E27FC236}">
                <a16:creationId xmlns:a16="http://schemas.microsoft.com/office/drawing/2014/main" id="{EA596B38-17B2-D241-9DEE-9121CD787EFF}"/>
              </a:ext>
            </a:extLst>
          </p:cNvPr>
          <p:cNvSpPr/>
          <p:nvPr/>
        </p:nvSpPr>
        <p:spPr>
          <a:xfrm>
            <a:off x="4215969" y="5057510"/>
            <a:ext cx="3420000" cy="1440000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latin typeface="Abadi" panose="020B0604020104020204" pitchFamily="34" charset="0"/>
            </a:endParaRPr>
          </a:p>
        </p:txBody>
      </p:sp>
      <p:sp>
        <p:nvSpPr>
          <p:cNvPr id="49" name="Rektangel 15">
            <a:extLst>
              <a:ext uri="{FF2B5EF4-FFF2-40B4-BE49-F238E27FC236}">
                <a16:creationId xmlns:a16="http://schemas.microsoft.com/office/drawing/2014/main" id="{57BA6740-F07D-3D47-B4CD-4B1B0F61FAAD}"/>
              </a:ext>
            </a:extLst>
          </p:cNvPr>
          <p:cNvSpPr/>
          <p:nvPr/>
        </p:nvSpPr>
        <p:spPr>
          <a:xfrm>
            <a:off x="5655969" y="5417510"/>
            <a:ext cx="900000" cy="720000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a-DK" sz="1600" dirty="0">
                <a:latin typeface="Abadi" panose="020B0604020104020204" pitchFamily="34" charset="0"/>
              </a:rPr>
              <a:t>VDE-TER</a:t>
            </a:r>
          </a:p>
          <a:p>
            <a:pPr algn="ctr"/>
            <a:r>
              <a:rPr lang="da-DK" sz="1600" dirty="0">
                <a:latin typeface="Abadi" panose="020B0604020104020204" pitchFamily="34" charset="0"/>
              </a:rPr>
              <a:t>GW</a:t>
            </a:r>
          </a:p>
        </p:txBody>
      </p:sp>
      <p:cxnSp>
        <p:nvCxnSpPr>
          <p:cNvPr id="51" name="Lige forbindelse 21">
            <a:extLst>
              <a:ext uri="{FF2B5EF4-FFF2-40B4-BE49-F238E27FC236}">
                <a16:creationId xmlns:a16="http://schemas.microsoft.com/office/drawing/2014/main" id="{883AAD5E-D2CC-FE40-B61F-8F0C62A65170}"/>
              </a:ext>
            </a:extLst>
          </p:cNvPr>
          <p:cNvCxnSpPr>
            <a:cxnSpLocks/>
          </p:cNvCxnSpPr>
          <p:nvPr/>
        </p:nvCxnSpPr>
        <p:spPr>
          <a:xfrm>
            <a:off x="6555969" y="5777510"/>
            <a:ext cx="486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Lige forbindelse 20">
            <a:extLst>
              <a:ext uri="{FF2B5EF4-FFF2-40B4-BE49-F238E27FC236}">
                <a16:creationId xmlns:a16="http://schemas.microsoft.com/office/drawing/2014/main" id="{40CA796F-8904-0843-8547-9BB838308ACB}"/>
              </a:ext>
            </a:extLst>
          </p:cNvPr>
          <p:cNvCxnSpPr>
            <a:cxnSpLocks/>
            <a:stCxn id="17" idx="2"/>
            <a:endCxn id="49" idx="1"/>
          </p:cNvCxnSpPr>
          <p:nvPr/>
        </p:nvCxnSpPr>
        <p:spPr>
          <a:xfrm>
            <a:off x="4845969" y="4320000"/>
            <a:ext cx="810000" cy="145751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Lige forbindelse 33">
            <a:extLst>
              <a:ext uri="{FF2B5EF4-FFF2-40B4-BE49-F238E27FC236}">
                <a16:creationId xmlns:a16="http://schemas.microsoft.com/office/drawing/2014/main" id="{4BE8046D-42D4-074F-A611-378F72DD8DD3}"/>
              </a:ext>
            </a:extLst>
          </p:cNvPr>
          <p:cNvCxnSpPr>
            <a:cxnSpLocks/>
          </p:cNvCxnSpPr>
          <p:nvPr/>
        </p:nvCxnSpPr>
        <p:spPr>
          <a:xfrm>
            <a:off x="5451969" y="5669510"/>
            <a:ext cx="132000" cy="198553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Lige forbindelse 34">
            <a:extLst>
              <a:ext uri="{FF2B5EF4-FFF2-40B4-BE49-F238E27FC236}">
                <a16:creationId xmlns:a16="http://schemas.microsoft.com/office/drawing/2014/main" id="{C159C091-FDF1-B249-AE98-87950B0CDF09}"/>
              </a:ext>
            </a:extLst>
          </p:cNvPr>
          <p:cNvCxnSpPr>
            <a:cxnSpLocks/>
          </p:cNvCxnSpPr>
          <p:nvPr/>
        </p:nvCxnSpPr>
        <p:spPr>
          <a:xfrm>
            <a:off x="6627969" y="5669510"/>
            <a:ext cx="25200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Billede 93">
            <a:extLst>
              <a:ext uri="{FF2B5EF4-FFF2-40B4-BE49-F238E27FC236}">
                <a16:creationId xmlns:a16="http://schemas.microsoft.com/office/drawing/2014/main" id="{D268C645-B4B4-C340-B0E8-022723B842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430" y="5189615"/>
            <a:ext cx="321539" cy="1043804"/>
          </a:xfrm>
          <a:prstGeom prst="rect">
            <a:avLst/>
          </a:prstGeom>
        </p:spPr>
      </p:pic>
      <p:cxnSp>
        <p:nvCxnSpPr>
          <p:cNvPr id="57" name="Lige pilforbindelse 35">
            <a:extLst>
              <a:ext uri="{FF2B5EF4-FFF2-40B4-BE49-F238E27FC236}">
                <a16:creationId xmlns:a16="http://schemas.microsoft.com/office/drawing/2014/main" id="{E17A05C4-C0F8-0B47-B255-11E7268D06F3}"/>
              </a:ext>
            </a:extLst>
          </p:cNvPr>
          <p:cNvCxnSpPr>
            <a:cxnSpLocks/>
          </p:cNvCxnSpPr>
          <p:nvPr/>
        </p:nvCxnSpPr>
        <p:spPr>
          <a:xfrm flipV="1">
            <a:off x="7505851" y="5129464"/>
            <a:ext cx="849919" cy="388742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ktangel 22">
            <a:extLst>
              <a:ext uri="{FF2B5EF4-FFF2-40B4-BE49-F238E27FC236}">
                <a16:creationId xmlns:a16="http://schemas.microsoft.com/office/drawing/2014/main" id="{F87EFA3B-7761-4B4B-95AE-E6882825E20D}"/>
              </a:ext>
            </a:extLst>
          </p:cNvPr>
          <p:cNvSpPr/>
          <p:nvPr/>
        </p:nvSpPr>
        <p:spPr>
          <a:xfrm>
            <a:off x="8745397" y="5309510"/>
            <a:ext cx="867752" cy="720000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latin typeface="Abadi" panose="020B0604020104020204" pitchFamily="34" charset="0"/>
              </a:rPr>
              <a:t>AIS</a:t>
            </a:r>
            <a:br>
              <a:rPr lang="da-DK" dirty="0">
                <a:latin typeface="Abadi" panose="020B0604020104020204" pitchFamily="34" charset="0"/>
              </a:rPr>
            </a:br>
            <a:r>
              <a:rPr lang="da-DK" dirty="0">
                <a:latin typeface="Abadi" panose="020B0604020104020204" pitchFamily="34" charset="0"/>
              </a:rPr>
              <a:t>(VDES)</a:t>
            </a:r>
          </a:p>
        </p:txBody>
      </p:sp>
      <p:cxnSp>
        <p:nvCxnSpPr>
          <p:cNvPr id="62" name="Lige pilforbindelse 35">
            <a:extLst>
              <a:ext uri="{FF2B5EF4-FFF2-40B4-BE49-F238E27FC236}">
                <a16:creationId xmlns:a16="http://schemas.microsoft.com/office/drawing/2014/main" id="{FA3F1D94-F1CF-4E43-AE63-2F0F1BB849CE}"/>
              </a:ext>
            </a:extLst>
          </p:cNvPr>
          <p:cNvCxnSpPr>
            <a:cxnSpLocks/>
          </p:cNvCxnSpPr>
          <p:nvPr/>
        </p:nvCxnSpPr>
        <p:spPr>
          <a:xfrm flipV="1">
            <a:off x="8667969" y="4373214"/>
            <a:ext cx="0" cy="1296296"/>
          </a:xfrm>
          <a:prstGeom prst="straightConnector1">
            <a:avLst/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Lige pilforbindelse 35">
            <a:extLst>
              <a:ext uri="{FF2B5EF4-FFF2-40B4-BE49-F238E27FC236}">
                <a16:creationId xmlns:a16="http://schemas.microsoft.com/office/drawing/2014/main" id="{FC654196-E020-674F-ADE8-F1560FD0E365}"/>
              </a:ext>
            </a:extLst>
          </p:cNvPr>
          <p:cNvCxnSpPr>
            <a:cxnSpLocks/>
            <a:stCxn id="61" idx="1"/>
          </p:cNvCxnSpPr>
          <p:nvPr/>
        </p:nvCxnSpPr>
        <p:spPr>
          <a:xfrm flipH="1">
            <a:off x="8667969" y="5669510"/>
            <a:ext cx="77428" cy="0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ktangel 22">
            <a:extLst>
              <a:ext uri="{FF2B5EF4-FFF2-40B4-BE49-F238E27FC236}">
                <a16:creationId xmlns:a16="http://schemas.microsoft.com/office/drawing/2014/main" id="{9D8BF053-4532-224C-8F07-B6F183713752}"/>
              </a:ext>
            </a:extLst>
          </p:cNvPr>
          <p:cNvSpPr/>
          <p:nvPr/>
        </p:nvSpPr>
        <p:spPr>
          <a:xfrm>
            <a:off x="9798430" y="5307035"/>
            <a:ext cx="790325" cy="720000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latin typeface="Abadi" panose="020B0604020104020204" pitchFamily="34" charset="0"/>
              </a:rPr>
              <a:t>MMS</a:t>
            </a:r>
            <a:br>
              <a:rPr lang="da-DK" dirty="0">
                <a:latin typeface="Abadi" panose="020B0604020104020204" pitchFamily="34" charset="0"/>
              </a:rPr>
            </a:br>
            <a:r>
              <a:rPr lang="da-DK" dirty="0">
                <a:latin typeface="Abadi" panose="020B0604020104020204" pitchFamily="34" charset="0"/>
              </a:rPr>
              <a:t>Proxy</a:t>
            </a:r>
          </a:p>
        </p:txBody>
      </p:sp>
      <p:sp>
        <p:nvSpPr>
          <p:cNvPr id="70" name="Rektangel 22">
            <a:extLst>
              <a:ext uri="{FF2B5EF4-FFF2-40B4-BE49-F238E27FC236}">
                <a16:creationId xmlns:a16="http://schemas.microsoft.com/office/drawing/2014/main" id="{9F2F9B43-9A96-6145-A3AB-370B262708B7}"/>
              </a:ext>
            </a:extLst>
          </p:cNvPr>
          <p:cNvSpPr/>
          <p:nvPr/>
        </p:nvSpPr>
        <p:spPr>
          <a:xfrm>
            <a:off x="10958637" y="5307035"/>
            <a:ext cx="790325" cy="720000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latin typeface="Abadi" panose="020B0604020104020204" pitchFamily="34" charset="0"/>
              </a:rPr>
              <a:t>ECDIS</a:t>
            </a:r>
          </a:p>
        </p:txBody>
      </p:sp>
      <p:grpSp>
        <p:nvGrpSpPr>
          <p:cNvPr id="71" name="Gruppe 43">
            <a:extLst>
              <a:ext uri="{FF2B5EF4-FFF2-40B4-BE49-F238E27FC236}">
                <a16:creationId xmlns:a16="http://schemas.microsoft.com/office/drawing/2014/main" id="{9B33C179-81D7-D24F-81E7-82368812C1FC}"/>
              </a:ext>
            </a:extLst>
          </p:cNvPr>
          <p:cNvGrpSpPr/>
          <p:nvPr/>
        </p:nvGrpSpPr>
        <p:grpSpPr>
          <a:xfrm rot="10800000">
            <a:off x="10588755" y="5559035"/>
            <a:ext cx="369882" cy="216000"/>
            <a:chOff x="3737920" y="3872719"/>
            <a:chExt cx="369882" cy="216000"/>
          </a:xfrm>
        </p:grpSpPr>
        <p:cxnSp>
          <p:nvCxnSpPr>
            <p:cNvPr id="72" name="Lige pilforbindelse 17">
              <a:extLst>
                <a:ext uri="{FF2B5EF4-FFF2-40B4-BE49-F238E27FC236}">
                  <a16:creationId xmlns:a16="http://schemas.microsoft.com/office/drawing/2014/main" id="{450B340C-9C38-9E41-A8F6-E6E461029231}"/>
                </a:ext>
              </a:extLst>
            </p:cNvPr>
            <p:cNvCxnSpPr>
              <a:cxnSpLocks/>
              <a:stCxn id="69" idx="3"/>
            </p:cNvCxnSpPr>
            <p:nvPr/>
          </p:nvCxnSpPr>
          <p:spPr>
            <a:xfrm rot="10800000">
              <a:off x="3960000" y="3980719"/>
              <a:ext cx="147802" cy="0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Lige forbindelse 18">
              <a:extLst>
                <a:ext uri="{FF2B5EF4-FFF2-40B4-BE49-F238E27FC236}">
                  <a16:creationId xmlns:a16="http://schemas.microsoft.com/office/drawing/2014/main" id="{A89BDC7A-6B28-B841-9E3B-727F51B6CC61}"/>
                </a:ext>
              </a:extLst>
            </p:cNvPr>
            <p:cNvCxnSpPr>
              <a:cxnSpLocks/>
              <a:stCxn id="70" idx="1"/>
            </p:cNvCxnSpPr>
            <p:nvPr/>
          </p:nvCxnSpPr>
          <p:spPr>
            <a:xfrm rot="10800000" flipH="1">
              <a:off x="3737920" y="3980719"/>
              <a:ext cx="11408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Bue 19">
              <a:extLst>
                <a:ext uri="{FF2B5EF4-FFF2-40B4-BE49-F238E27FC236}">
                  <a16:creationId xmlns:a16="http://schemas.microsoft.com/office/drawing/2014/main" id="{655ED7D4-8443-8440-AD1E-1900E54A0622}"/>
                </a:ext>
              </a:extLst>
            </p:cNvPr>
            <p:cNvSpPr/>
            <p:nvPr/>
          </p:nvSpPr>
          <p:spPr>
            <a:xfrm>
              <a:off x="3852000" y="3872719"/>
              <a:ext cx="216000" cy="216000"/>
            </a:xfrm>
            <a:prstGeom prst="arc">
              <a:avLst>
                <a:gd name="adj1" fmla="val 5396489"/>
                <a:gd name="adj2" fmla="val 16171950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a-DK">
                <a:latin typeface="Abadi" panose="020B0604020104020204" pitchFamily="34" charset="0"/>
              </a:endParaRPr>
            </a:p>
          </p:txBody>
        </p:sp>
      </p:grpSp>
      <p:sp>
        <p:nvSpPr>
          <p:cNvPr id="78" name="Tekstfelt 14">
            <a:extLst>
              <a:ext uri="{FF2B5EF4-FFF2-40B4-BE49-F238E27FC236}">
                <a16:creationId xmlns:a16="http://schemas.microsoft.com/office/drawing/2014/main" id="{AE850D0C-4D44-C64D-9FCD-87507405C9B7}"/>
              </a:ext>
            </a:extLst>
          </p:cNvPr>
          <p:cNvSpPr txBox="1"/>
          <p:nvPr/>
        </p:nvSpPr>
        <p:spPr>
          <a:xfrm>
            <a:off x="2415969" y="2819228"/>
            <a:ext cx="2883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>
                <a:latin typeface="Abadi" panose="020B0604020104020204" pitchFamily="34" charset="0"/>
              </a:rPr>
              <a:t>MCP/MMS</a:t>
            </a:r>
          </a:p>
        </p:txBody>
      </p:sp>
      <p:cxnSp>
        <p:nvCxnSpPr>
          <p:cNvPr id="79" name="Lige forbindelse 20">
            <a:extLst>
              <a:ext uri="{FF2B5EF4-FFF2-40B4-BE49-F238E27FC236}">
                <a16:creationId xmlns:a16="http://schemas.microsoft.com/office/drawing/2014/main" id="{31AE4049-0BE3-414B-8E64-9CD1F57901A0}"/>
              </a:ext>
            </a:extLst>
          </p:cNvPr>
          <p:cNvCxnSpPr>
            <a:cxnSpLocks/>
            <a:endCxn id="69" idx="1"/>
          </p:cNvCxnSpPr>
          <p:nvPr/>
        </p:nvCxnSpPr>
        <p:spPr>
          <a:xfrm>
            <a:off x="9613148" y="5667035"/>
            <a:ext cx="185282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Lige forbindelse 31">
            <a:extLst>
              <a:ext uri="{FF2B5EF4-FFF2-40B4-BE49-F238E27FC236}">
                <a16:creationId xmlns:a16="http://schemas.microsoft.com/office/drawing/2014/main" id="{291EA807-E209-D54E-AE27-D7F6008805EE}"/>
              </a:ext>
            </a:extLst>
          </p:cNvPr>
          <p:cNvCxnSpPr>
            <a:cxnSpLocks/>
          </p:cNvCxnSpPr>
          <p:nvPr/>
        </p:nvCxnSpPr>
        <p:spPr>
          <a:xfrm>
            <a:off x="8745396" y="6153093"/>
            <a:ext cx="2522606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uppe 24">
            <a:extLst>
              <a:ext uri="{FF2B5EF4-FFF2-40B4-BE49-F238E27FC236}">
                <a16:creationId xmlns:a16="http://schemas.microsoft.com/office/drawing/2014/main" id="{280CF741-2AB7-084E-A061-AEB590FB1407}"/>
              </a:ext>
            </a:extLst>
          </p:cNvPr>
          <p:cNvGrpSpPr/>
          <p:nvPr/>
        </p:nvGrpSpPr>
        <p:grpSpPr>
          <a:xfrm>
            <a:off x="10592396" y="6086211"/>
            <a:ext cx="432000" cy="504000"/>
            <a:chOff x="2880000" y="2160000"/>
            <a:chExt cx="432000" cy="504000"/>
          </a:xfrm>
        </p:grpSpPr>
        <p:grpSp>
          <p:nvGrpSpPr>
            <p:cNvPr id="82" name="Gruppe 25">
              <a:extLst>
                <a:ext uri="{FF2B5EF4-FFF2-40B4-BE49-F238E27FC236}">
                  <a16:creationId xmlns:a16="http://schemas.microsoft.com/office/drawing/2014/main" id="{E898C546-83E4-E54E-83C3-3F0012760185}"/>
                </a:ext>
              </a:extLst>
            </p:cNvPr>
            <p:cNvGrpSpPr/>
            <p:nvPr/>
          </p:nvGrpSpPr>
          <p:grpSpPr>
            <a:xfrm>
              <a:off x="2952000" y="2196000"/>
              <a:ext cx="360000" cy="468000"/>
              <a:chOff x="2880000" y="2160000"/>
              <a:chExt cx="360000" cy="468000"/>
            </a:xfrm>
          </p:grpSpPr>
          <p:sp>
            <p:nvSpPr>
              <p:cNvPr id="86" name="Rektangel 29">
                <a:extLst>
                  <a:ext uri="{FF2B5EF4-FFF2-40B4-BE49-F238E27FC236}">
                    <a16:creationId xmlns:a16="http://schemas.microsoft.com/office/drawing/2014/main" id="{41905F09-3743-9745-A9DA-DEE5C5EE8817}"/>
                  </a:ext>
                </a:extLst>
              </p:cNvPr>
              <p:cNvSpPr/>
              <p:nvPr/>
            </p:nvSpPr>
            <p:spPr>
              <a:xfrm>
                <a:off x="2880000" y="2160000"/>
                <a:ext cx="360000" cy="468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Tekstfelt 30">
                <a:extLst>
                  <a:ext uri="{FF2B5EF4-FFF2-40B4-BE49-F238E27FC236}">
                    <a16:creationId xmlns:a16="http://schemas.microsoft.com/office/drawing/2014/main" id="{79541F3C-9DE8-F940-A568-481877A0B1EC}"/>
                  </a:ext>
                </a:extLst>
              </p:cNvPr>
              <p:cNvSpPr txBox="1"/>
              <p:nvPr/>
            </p:nvSpPr>
            <p:spPr>
              <a:xfrm rot="3411526">
                <a:off x="2867661" y="2317055"/>
                <a:ext cx="384679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da-DK" sz="1000">
                    <a:latin typeface="Abadi" panose="020B0604020104020204" pitchFamily="34" charset="0"/>
                  </a:rPr>
                  <a:t>S124</a:t>
                </a:r>
              </a:p>
            </p:txBody>
          </p:sp>
        </p:grpSp>
        <p:grpSp>
          <p:nvGrpSpPr>
            <p:cNvPr id="83" name="Gruppe 26">
              <a:extLst>
                <a:ext uri="{FF2B5EF4-FFF2-40B4-BE49-F238E27FC236}">
                  <a16:creationId xmlns:a16="http://schemas.microsoft.com/office/drawing/2014/main" id="{DC1B6FCA-52C7-644C-863C-11F4E67D7B4C}"/>
                </a:ext>
              </a:extLst>
            </p:cNvPr>
            <p:cNvGrpSpPr/>
            <p:nvPr/>
          </p:nvGrpSpPr>
          <p:grpSpPr>
            <a:xfrm>
              <a:off x="2880000" y="2160000"/>
              <a:ext cx="360000" cy="468000"/>
              <a:chOff x="2880000" y="2160000"/>
              <a:chExt cx="360000" cy="468000"/>
            </a:xfrm>
          </p:grpSpPr>
          <p:sp>
            <p:nvSpPr>
              <p:cNvPr id="84" name="Rektangel 27">
                <a:extLst>
                  <a:ext uri="{FF2B5EF4-FFF2-40B4-BE49-F238E27FC236}">
                    <a16:creationId xmlns:a16="http://schemas.microsoft.com/office/drawing/2014/main" id="{CB668E29-97D1-744E-B1B5-C241A8244ECA}"/>
                  </a:ext>
                </a:extLst>
              </p:cNvPr>
              <p:cNvSpPr/>
              <p:nvPr/>
            </p:nvSpPr>
            <p:spPr>
              <a:xfrm>
                <a:off x="2880000" y="2160000"/>
                <a:ext cx="360000" cy="468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Tekstfelt 28">
                <a:extLst>
                  <a:ext uri="{FF2B5EF4-FFF2-40B4-BE49-F238E27FC236}">
                    <a16:creationId xmlns:a16="http://schemas.microsoft.com/office/drawing/2014/main" id="{F670A291-E213-9745-A8B4-8462A42D0E22}"/>
                  </a:ext>
                </a:extLst>
              </p:cNvPr>
              <p:cNvSpPr txBox="1"/>
              <p:nvPr/>
            </p:nvSpPr>
            <p:spPr>
              <a:xfrm rot="3411526">
                <a:off x="2867661" y="2317055"/>
                <a:ext cx="384679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da-DK" sz="1000" dirty="0">
                    <a:latin typeface="Abadi" panose="020B0604020104020204" pitchFamily="34" charset="0"/>
                  </a:rPr>
                  <a:t>S-124</a:t>
                </a:r>
              </a:p>
            </p:txBody>
          </p:sp>
        </p:grpSp>
      </p:grpSp>
      <p:sp>
        <p:nvSpPr>
          <p:cNvPr id="93" name="Tekstfelt 14">
            <a:extLst>
              <a:ext uri="{FF2B5EF4-FFF2-40B4-BE49-F238E27FC236}">
                <a16:creationId xmlns:a16="http://schemas.microsoft.com/office/drawing/2014/main" id="{5D5E8E72-A4D6-E141-B5F3-811853D9F071}"/>
              </a:ext>
            </a:extLst>
          </p:cNvPr>
          <p:cNvSpPr txBox="1"/>
          <p:nvPr/>
        </p:nvSpPr>
        <p:spPr>
          <a:xfrm>
            <a:off x="9381338" y="2837870"/>
            <a:ext cx="1207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>
                <a:latin typeface="Abadi" panose="020B0604020104020204" pitchFamily="34" charset="0"/>
              </a:rPr>
              <a:t>VDE-SAT</a:t>
            </a:r>
          </a:p>
        </p:txBody>
      </p:sp>
      <p:sp>
        <p:nvSpPr>
          <p:cNvPr id="94" name="Tekstfelt 14">
            <a:extLst>
              <a:ext uri="{FF2B5EF4-FFF2-40B4-BE49-F238E27FC236}">
                <a16:creationId xmlns:a16="http://schemas.microsoft.com/office/drawing/2014/main" id="{2AD1CBCC-AFCA-7C41-B89D-B98466D43D41}"/>
              </a:ext>
            </a:extLst>
          </p:cNvPr>
          <p:cNvSpPr txBox="1"/>
          <p:nvPr/>
        </p:nvSpPr>
        <p:spPr>
          <a:xfrm>
            <a:off x="6390306" y="4851048"/>
            <a:ext cx="2883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>
                <a:latin typeface="Abadi" panose="020B0604020104020204" pitchFamily="34" charset="0"/>
              </a:rPr>
              <a:t>VDE-TER</a:t>
            </a:r>
          </a:p>
        </p:txBody>
      </p:sp>
      <p:sp>
        <p:nvSpPr>
          <p:cNvPr id="97" name="Tekstfelt 38">
            <a:extLst>
              <a:ext uri="{FF2B5EF4-FFF2-40B4-BE49-F238E27FC236}">
                <a16:creationId xmlns:a16="http://schemas.microsoft.com/office/drawing/2014/main" id="{B39E268E-C0D6-6F45-B4B8-1C74701C8D22}"/>
              </a:ext>
            </a:extLst>
          </p:cNvPr>
          <p:cNvSpPr txBox="1"/>
          <p:nvPr/>
        </p:nvSpPr>
        <p:spPr>
          <a:xfrm>
            <a:off x="8636884" y="4303272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>
                <a:solidFill>
                  <a:srgbClr val="FF0000"/>
                </a:solidFill>
                <a:latin typeface="Abadi" panose="020B0604020104020204" pitchFamily="34" charset="0"/>
              </a:rPr>
              <a:t>AIS </a:t>
            </a:r>
            <a:r>
              <a:rPr lang="da-DK" sz="1200" dirty="0" err="1">
                <a:solidFill>
                  <a:srgbClr val="FF0000"/>
                </a:solidFill>
                <a:latin typeface="Abadi" panose="020B0604020104020204" pitchFamily="34" charset="0"/>
              </a:rPr>
              <a:t>Antenna</a:t>
            </a:r>
            <a:endParaRPr lang="da-DK" sz="1200" dirty="0">
              <a:solidFill>
                <a:srgbClr val="FF0000"/>
              </a:solidFill>
              <a:latin typeface="Abadi" panose="020B0604020104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9" name="Ink 98">
                <a:extLst>
                  <a:ext uri="{FF2B5EF4-FFF2-40B4-BE49-F238E27FC236}">
                    <a16:creationId xmlns:a16="http://schemas.microsoft.com/office/drawing/2014/main" id="{8AA1B633-D370-2A49-9896-8A0EEA032257}"/>
                  </a:ext>
                </a:extLst>
              </p14:cNvPr>
              <p14:cNvContentPartPr/>
              <p14:nvPr/>
            </p14:nvContentPartPr>
            <p14:xfrm>
              <a:off x="8282178" y="4526575"/>
              <a:ext cx="3688560" cy="2153520"/>
            </p14:xfrm>
          </p:contentPart>
        </mc:Choice>
        <mc:Fallback xmlns="">
          <p:pic>
            <p:nvPicPr>
              <p:cNvPr id="99" name="Ink 98">
                <a:extLst>
                  <a:ext uri="{FF2B5EF4-FFF2-40B4-BE49-F238E27FC236}">
                    <a16:creationId xmlns:a16="http://schemas.microsoft.com/office/drawing/2014/main" id="{8AA1B633-D370-2A49-9896-8A0EEA03225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73178" y="4517575"/>
                <a:ext cx="3706200" cy="2171160"/>
              </a:xfrm>
              <a:prstGeom prst="rect">
                <a:avLst/>
              </a:prstGeom>
            </p:spPr>
          </p:pic>
        </mc:Fallback>
      </mc:AlternateContent>
      <p:sp>
        <p:nvSpPr>
          <p:cNvPr id="100" name="TextBox 99">
            <a:extLst>
              <a:ext uri="{FF2B5EF4-FFF2-40B4-BE49-F238E27FC236}">
                <a16:creationId xmlns:a16="http://schemas.microsoft.com/office/drawing/2014/main" id="{A860CAA2-DCE2-044B-9695-91723A3E9B72}"/>
              </a:ext>
            </a:extLst>
          </p:cNvPr>
          <p:cNvSpPr txBox="1"/>
          <p:nvPr/>
        </p:nvSpPr>
        <p:spPr>
          <a:xfrm>
            <a:off x="11097019" y="3968910"/>
            <a:ext cx="1086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FF0000"/>
                </a:solidFill>
              </a:rPr>
              <a:t>MCC/</a:t>
            </a:r>
            <a:br>
              <a:rPr lang="en-DK" dirty="0">
                <a:solidFill>
                  <a:srgbClr val="FF0000"/>
                </a:solidFill>
              </a:rPr>
            </a:br>
            <a:r>
              <a:rPr lang="en-DK" dirty="0">
                <a:solidFill>
                  <a:srgbClr val="FF0000"/>
                </a:solidFill>
              </a:rPr>
              <a:t>MMS WG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2" name="Ink 101">
                <a:extLst>
                  <a:ext uri="{FF2B5EF4-FFF2-40B4-BE49-F238E27FC236}">
                    <a16:creationId xmlns:a16="http://schemas.microsoft.com/office/drawing/2014/main" id="{36927798-75B4-1549-A896-570B8E97E9A9}"/>
                  </a:ext>
                </a:extLst>
              </p14:cNvPr>
              <p14:cNvContentPartPr/>
              <p14:nvPr/>
            </p14:nvContentPartPr>
            <p14:xfrm>
              <a:off x="3128778" y="2689135"/>
              <a:ext cx="1438920" cy="1942560"/>
            </p14:xfrm>
          </p:contentPart>
        </mc:Choice>
        <mc:Fallback xmlns="">
          <p:pic>
            <p:nvPicPr>
              <p:cNvPr id="102" name="Ink 101">
                <a:extLst>
                  <a:ext uri="{FF2B5EF4-FFF2-40B4-BE49-F238E27FC236}">
                    <a16:creationId xmlns:a16="http://schemas.microsoft.com/office/drawing/2014/main" id="{36927798-75B4-1549-A896-570B8E97E9A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20138" y="2680135"/>
                <a:ext cx="1456560" cy="196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6" name="Ink 105">
                <a:extLst>
                  <a:ext uri="{FF2B5EF4-FFF2-40B4-BE49-F238E27FC236}">
                    <a16:creationId xmlns:a16="http://schemas.microsoft.com/office/drawing/2014/main" id="{6EFE2A57-6510-3E40-B6C4-CD7024CA9D88}"/>
                  </a:ext>
                </a:extLst>
              </p14:cNvPr>
              <p14:cNvContentPartPr/>
              <p14:nvPr/>
            </p14:nvContentPartPr>
            <p14:xfrm>
              <a:off x="6688458" y="2199895"/>
              <a:ext cx="3997800" cy="4590720"/>
            </p14:xfrm>
          </p:contentPart>
        </mc:Choice>
        <mc:Fallback xmlns="">
          <p:pic>
            <p:nvPicPr>
              <p:cNvPr id="106" name="Ink 105">
                <a:extLst>
                  <a:ext uri="{FF2B5EF4-FFF2-40B4-BE49-F238E27FC236}">
                    <a16:creationId xmlns:a16="http://schemas.microsoft.com/office/drawing/2014/main" id="{6EFE2A57-6510-3E40-B6C4-CD7024CA9D8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679458" y="2191255"/>
                <a:ext cx="4015440" cy="4608360"/>
              </a:xfrm>
              <a:prstGeom prst="rect">
                <a:avLst/>
              </a:prstGeom>
            </p:spPr>
          </p:pic>
        </mc:Fallback>
      </mc:AlternateContent>
      <p:sp>
        <p:nvSpPr>
          <p:cNvPr id="107" name="TextBox 106">
            <a:extLst>
              <a:ext uri="{FF2B5EF4-FFF2-40B4-BE49-F238E27FC236}">
                <a16:creationId xmlns:a16="http://schemas.microsoft.com/office/drawing/2014/main" id="{42D88DFE-242B-8949-B60A-5C1BC17D7612}"/>
              </a:ext>
            </a:extLst>
          </p:cNvPr>
          <p:cNvSpPr txBox="1"/>
          <p:nvPr/>
        </p:nvSpPr>
        <p:spPr>
          <a:xfrm>
            <a:off x="9016861" y="1892384"/>
            <a:ext cx="1661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chemeClr val="accent6">
                    <a:lumMod val="50000"/>
                  </a:schemeClr>
                </a:solidFill>
              </a:rPr>
              <a:t>ITU-R M.2092-1</a:t>
            </a:r>
            <a:br>
              <a:rPr lang="en-DK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DK" dirty="0">
                <a:solidFill>
                  <a:schemeClr val="accent6">
                    <a:lumMod val="50000"/>
                  </a:schemeClr>
                </a:solidFill>
              </a:rPr>
              <a:t>(WP5B)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85B8AC1-67DC-8845-BDC0-F55B5FD1BCFC}"/>
              </a:ext>
            </a:extLst>
          </p:cNvPr>
          <p:cNvSpPr txBox="1"/>
          <p:nvPr/>
        </p:nvSpPr>
        <p:spPr>
          <a:xfrm>
            <a:off x="3288966" y="2126053"/>
            <a:ext cx="1086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FF0000"/>
                </a:solidFill>
              </a:rPr>
              <a:t>MCC/</a:t>
            </a:r>
            <a:br>
              <a:rPr lang="en-DK" dirty="0">
                <a:solidFill>
                  <a:srgbClr val="FF0000"/>
                </a:solidFill>
              </a:rPr>
            </a:br>
            <a:r>
              <a:rPr lang="en-DK" dirty="0">
                <a:solidFill>
                  <a:srgbClr val="FF0000"/>
                </a:solidFill>
              </a:rPr>
              <a:t>MMS WG</a:t>
            </a:r>
          </a:p>
        </p:txBody>
      </p:sp>
    </p:spTree>
    <p:extLst>
      <p:ext uri="{BB962C8B-B14F-4D97-AF65-F5344CB8AC3E}">
        <p14:creationId xmlns:p14="http://schemas.microsoft.com/office/powerpoint/2010/main" val="297693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7" grpId="0" animBg="1"/>
      <p:bldP spid="49" grpId="0" animBg="1"/>
      <p:bldP spid="61" grpId="0" animBg="1"/>
      <p:bldP spid="69" grpId="0" animBg="1"/>
      <p:bldP spid="70" grpId="0" animBg="1"/>
      <p:bldP spid="94" grpId="0"/>
      <p:bldP spid="97" grpId="0"/>
      <p:bldP spid="100" grpId="0"/>
      <p:bldP spid="107" grpId="0"/>
      <p:bldP spid="1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632130-E973-4C35-AB0E-08A2E24BE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err="1"/>
              <a:t>Example</a:t>
            </a:r>
            <a:r>
              <a:rPr lang="da-DK" sz="3200"/>
              <a:t> (2): </a:t>
            </a:r>
            <a:r>
              <a:rPr lang="da-DK" sz="3200" err="1"/>
              <a:t>IoT</a:t>
            </a:r>
            <a:r>
              <a:rPr lang="da-DK" sz="3200"/>
              <a:t>-type </a:t>
            </a:r>
            <a:r>
              <a:rPr lang="da-DK" sz="3200" err="1"/>
              <a:t>engine</a:t>
            </a:r>
            <a:r>
              <a:rPr lang="da-DK" sz="3200"/>
              <a:t> </a:t>
            </a:r>
            <a:r>
              <a:rPr lang="da-DK" sz="3200" err="1"/>
              <a:t>monitoring</a:t>
            </a:r>
            <a:endParaRPr lang="da-DK" sz="3200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6B377C28-B756-4C81-95D4-B3CE1DED3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8</a:t>
            </a:fld>
            <a:endParaRPr lang="da-DK"/>
          </a:p>
        </p:txBody>
      </p:sp>
      <p:sp>
        <p:nvSpPr>
          <p:cNvPr id="14" name="Rektangel: afrundede hjørner 13">
            <a:extLst>
              <a:ext uri="{FF2B5EF4-FFF2-40B4-BE49-F238E27FC236}">
                <a16:creationId xmlns:a16="http://schemas.microsoft.com/office/drawing/2014/main" id="{1D956316-07C7-4FD7-BEF6-662EA127A2F7}"/>
              </a:ext>
            </a:extLst>
          </p:cNvPr>
          <p:cNvSpPr/>
          <p:nvPr/>
        </p:nvSpPr>
        <p:spPr>
          <a:xfrm>
            <a:off x="4860000" y="3240000"/>
            <a:ext cx="3420000" cy="1440000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latin typeface="Abadi" panose="020B0604020104020204" pitchFamily="34" charset="0"/>
            </a:endParaRPr>
          </a:p>
        </p:txBody>
      </p:sp>
      <p:sp>
        <p:nvSpPr>
          <p:cNvPr id="11" name="Rektangel: afrundede hjørner 10">
            <a:extLst>
              <a:ext uri="{FF2B5EF4-FFF2-40B4-BE49-F238E27FC236}">
                <a16:creationId xmlns:a16="http://schemas.microsoft.com/office/drawing/2014/main" id="{9B988333-B791-40B3-B267-7E478B40F693}"/>
              </a:ext>
            </a:extLst>
          </p:cNvPr>
          <p:cNvSpPr/>
          <p:nvPr/>
        </p:nvSpPr>
        <p:spPr>
          <a:xfrm>
            <a:off x="1260000" y="3240000"/>
            <a:ext cx="2880000" cy="2520000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44" name="Gruppe 43">
            <a:extLst>
              <a:ext uri="{FF2B5EF4-FFF2-40B4-BE49-F238E27FC236}">
                <a16:creationId xmlns:a16="http://schemas.microsoft.com/office/drawing/2014/main" id="{24AD90BA-5C96-4F0D-B50E-941813CA9B22}"/>
              </a:ext>
            </a:extLst>
          </p:cNvPr>
          <p:cNvGrpSpPr/>
          <p:nvPr/>
        </p:nvGrpSpPr>
        <p:grpSpPr>
          <a:xfrm>
            <a:off x="3960000" y="3852000"/>
            <a:ext cx="1080000" cy="216000"/>
            <a:chOff x="3420000" y="3872719"/>
            <a:chExt cx="1080000" cy="216000"/>
          </a:xfrm>
        </p:grpSpPr>
        <p:cxnSp>
          <p:nvCxnSpPr>
            <p:cNvPr id="18" name="Lige pilforbindelse 17">
              <a:extLst>
                <a:ext uri="{FF2B5EF4-FFF2-40B4-BE49-F238E27FC236}">
                  <a16:creationId xmlns:a16="http://schemas.microsoft.com/office/drawing/2014/main" id="{C482C053-8497-451B-AD2A-45104ED731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0000" y="3980719"/>
              <a:ext cx="540000" cy="0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Lige forbindelse 18">
              <a:extLst>
                <a:ext uri="{FF2B5EF4-FFF2-40B4-BE49-F238E27FC236}">
                  <a16:creationId xmlns:a16="http://schemas.microsoft.com/office/drawing/2014/main" id="{7B1170E7-4658-4035-AA7A-437D4C7A139C}"/>
                </a:ext>
              </a:extLst>
            </p:cNvPr>
            <p:cNvCxnSpPr>
              <a:cxnSpLocks/>
            </p:cNvCxnSpPr>
            <p:nvPr/>
          </p:nvCxnSpPr>
          <p:spPr>
            <a:xfrm>
              <a:off x="3420000" y="3980719"/>
              <a:ext cx="43200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Bue 19">
              <a:extLst>
                <a:ext uri="{FF2B5EF4-FFF2-40B4-BE49-F238E27FC236}">
                  <a16:creationId xmlns:a16="http://schemas.microsoft.com/office/drawing/2014/main" id="{B66D107F-445A-42DB-A324-C0FCEEC4A985}"/>
                </a:ext>
              </a:extLst>
            </p:cNvPr>
            <p:cNvSpPr/>
            <p:nvPr/>
          </p:nvSpPr>
          <p:spPr>
            <a:xfrm>
              <a:off x="3852000" y="3872719"/>
              <a:ext cx="216000" cy="216000"/>
            </a:xfrm>
            <a:prstGeom prst="arc">
              <a:avLst>
                <a:gd name="adj1" fmla="val 5396489"/>
                <a:gd name="adj2" fmla="val 16171950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a-DK">
                <a:latin typeface="Abadi" panose="020B0604020104020204" pitchFamily="34" charset="0"/>
              </a:endParaRPr>
            </a:p>
          </p:txBody>
        </p:sp>
      </p:grpSp>
      <p:cxnSp>
        <p:nvCxnSpPr>
          <p:cNvPr id="32" name="Lige forbindelse 31">
            <a:extLst>
              <a:ext uri="{FF2B5EF4-FFF2-40B4-BE49-F238E27FC236}">
                <a16:creationId xmlns:a16="http://schemas.microsoft.com/office/drawing/2014/main" id="{10DE6FB2-A112-4A8B-A2ED-24B968F341C5}"/>
              </a:ext>
            </a:extLst>
          </p:cNvPr>
          <p:cNvCxnSpPr>
            <a:cxnSpLocks/>
          </p:cNvCxnSpPr>
          <p:nvPr/>
        </p:nvCxnSpPr>
        <p:spPr>
          <a:xfrm>
            <a:off x="4032000" y="3816000"/>
            <a:ext cx="93600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ylinder 11">
            <a:extLst>
              <a:ext uri="{FF2B5EF4-FFF2-40B4-BE49-F238E27FC236}">
                <a16:creationId xmlns:a16="http://schemas.microsoft.com/office/drawing/2014/main" id="{078D1B44-CB6D-42BE-AE12-D9042A7EE089}"/>
              </a:ext>
            </a:extLst>
          </p:cNvPr>
          <p:cNvSpPr/>
          <p:nvPr/>
        </p:nvSpPr>
        <p:spPr>
          <a:xfrm>
            <a:off x="2160000" y="4680000"/>
            <a:ext cx="1080000" cy="921368"/>
          </a:xfrm>
          <a:prstGeom prst="can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0" rtlCol="0" anchor="ctr"/>
          <a:lstStyle/>
          <a:p>
            <a:pPr algn="ctr"/>
            <a:r>
              <a:rPr lang="da-DK">
                <a:latin typeface="Abadi" panose="020B0604020104020204" pitchFamily="34" charset="0"/>
              </a:rPr>
              <a:t>Engine data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426FC2F0-BC01-4FB6-8E7B-71D030F60E83}"/>
              </a:ext>
            </a:extLst>
          </p:cNvPr>
          <p:cNvSpPr/>
          <p:nvPr/>
        </p:nvSpPr>
        <p:spPr>
          <a:xfrm>
            <a:off x="2880000" y="3600000"/>
            <a:ext cx="1080000" cy="720000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latin typeface="Abadi" panose="020B0604020104020204" pitchFamily="34" charset="0"/>
              </a:rPr>
              <a:t>Engine</a:t>
            </a:r>
          </a:p>
          <a:p>
            <a:pPr algn="ctr"/>
            <a:r>
              <a:rPr lang="da-DK">
                <a:latin typeface="Abadi" panose="020B0604020104020204" pitchFamily="34" charset="0"/>
              </a:rPr>
              <a:t>Service</a:t>
            </a:r>
          </a:p>
        </p:txBody>
      </p:sp>
      <p:cxnSp>
        <p:nvCxnSpPr>
          <p:cNvPr id="24" name="Lige forbindelse 23">
            <a:extLst>
              <a:ext uri="{FF2B5EF4-FFF2-40B4-BE49-F238E27FC236}">
                <a16:creationId xmlns:a16="http://schemas.microsoft.com/office/drawing/2014/main" id="{C21B042F-06E0-4FBC-9060-4AD80405C3EE}"/>
              </a:ext>
            </a:extLst>
          </p:cNvPr>
          <p:cNvCxnSpPr>
            <a:cxnSpLocks/>
            <a:stCxn id="12" idx="1"/>
            <a:endCxn id="23" idx="2"/>
          </p:cNvCxnSpPr>
          <p:nvPr/>
        </p:nvCxnSpPr>
        <p:spPr>
          <a:xfrm flipV="1">
            <a:off x="2700000" y="4320000"/>
            <a:ext cx="720000" cy="3600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Lige forbindelse 32">
            <a:extLst>
              <a:ext uri="{FF2B5EF4-FFF2-40B4-BE49-F238E27FC236}">
                <a16:creationId xmlns:a16="http://schemas.microsoft.com/office/drawing/2014/main" id="{8BEA20E5-1488-4967-8F3E-8A15E483C80C}"/>
              </a:ext>
            </a:extLst>
          </p:cNvPr>
          <p:cNvCxnSpPr>
            <a:cxnSpLocks/>
          </p:cNvCxnSpPr>
          <p:nvPr/>
        </p:nvCxnSpPr>
        <p:spPr>
          <a:xfrm flipV="1">
            <a:off x="2759075" y="4373215"/>
            <a:ext cx="258641" cy="224185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ktangel 47">
            <a:extLst>
              <a:ext uri="{FF2B5EF4-FFF2-40B4-BE49-F238E27FC236}">
                <a16:creationId xmlns:a16="http://schemas.microsoft.com/office/drawing/2014/main" id="{8284AD54-1A90-4C4C-AF28-0799B307B58F}"/>
              </a:ext>
            </a:extLst>
          </p:cNvPr>
          <p:cNvSpPr/>
          <p:nvPr/>
        </p:nvSpPr>
        <p:spPr>
          <a:xfrm>
            <a:off x="1440000" y="3600000"/>
            <a:ext cx="1080000" cy="720000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latin typeface="Abadi" panose="020B0604020104020204" pitchFamily="34" charset="0"/>
              </a:rPr>
              <a:t>User Interface</a:t>
            </a:r>
          </a:p>
        </p:txBody>
      </p:sp>
      <p:cxnSp>
        <p:nvCxnSpPr>
          <p:cNvPr id="50" name="Lige forbindelse 49">
            <a:extLst>
              <a:ext uri="{FF2B5EF4-FFF2-40B4-BE49-F238E27FC236}">
                <a16:creationId xmlns:a16="http://schemas.microsoft.com/office/drawing/2014/main" id="{7F98C03B-9A0E-421A-B6A4-EA699DED643F}"/>
              </a:ext>
            </a:extLst>
          </p:cNvPr>
          <p:cNvCxnSpPr>
            <a:cxnSpLocks/>
            <a:stCxn id="12" idx="1"/>
            <a:endCxn id="48" idx="2"/>
          </p:cNvCxnSpPr>
          <p:nvPr/>
        </p:nvCxnSpPr>
        <p:spPr>
          <a:xfrm flipH="1" flipV="1">
            <a:off x="1980000" y="4320000"/>
            <a:ext cx="720000" cy="3600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Lige forbindelse 59">
            <a:extLst>
              <a:ext uri="{FF2B5EF4-FFF2-40B4-BE49-F238E27FC236}">
                <a16:creationId xmlns:a16="http://schemas.microsoft.com/office/drawing/2014/main" id="{08CF6EC0-3DBF-42EE-AC69-425E19D360D1}"/>
              </a:ext>
            </a:extLst>
          </p:cNvPr>
          <p:cNvCxnSpPr>
            <a:cxnSpLocks/>
          </p:cNvCxnSpPr>
          <p:nvPr/>
        </p:nvCxnSpPr>
        <p:spPr>
          <a:xfrm>
            <a:off x="2391809" y="4370039"/>
            <a:ext cx="252739" cy="227361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felt 2">
            <a:extLst>
              <a:ext uri="{FF2B5EF4-FFF2-40B4-BE49-F238E27FC236}">
                <a16:creationId xmlns:a16="http://schemas.microsoft.com/office/drawing/2014/main" id="{E4F4D408-7C62-4138-BCE5-6460E8E46F4C}"/>
              </a:ext>
            </a:extLst>
          </p:cNvPr>
          <p:cNvSpPr txBox="1"/>
          <p:nvPr/>
        </p:nvSpPr>
        <p:spPr>
          <a:xfrm>
            <a:off x="1656393" y="5760000"/>
            <a:ext cx="2209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>
                <a:latin typeface="Abadi" panose="020B0604020104020204" pitchFamily="34" charset="0"/>
              </a:rPr>
              <a:t>Engine </a:t>
            </a:r>
            <a:r>
              <a:rPr lang="da-DK" err="1">
                <a:latin typeface="Abadi" panose="020B0604020104020204" pitchFamily="34" charset="0"/>
              </a:rPr>
              <a:t>manufacturer</a:t>
            </a:r>
            <a:br>
              <a:rPr lang="da-DK">
                <a:latin typeface="Abadi" panose="020B0604020104020204" pitchFamily="34" charset="0"/>
              </a:rPr>
            </a:br>
            <a:r>
              <a:rPr lang="da-DK">
                <a:latin typeface="Abadi" panose="020B0604020104020204" pitchFamily="34" charset="0"/>
              </a:rPr>
              <a:t>or service </a:t>
            </a:r>
            <a:r>
              <a:rPr lang="da-DK" err="1">
                <a:latin typeface="Abadi" panose="020B0604020104020204" pitchFamily="34" charset="0"/>
              </a:rPr>
              <a:t>provider</a:t>
            </a:r>
            <a:endParaRPr lang="da-DK">
              <a:latin typeface="Abadi" panose="020B0604020104020204" pitchFamily="34" charset="0"/>
            </a:endParaRPr>
          </a:p>
        </p:txBody>
      </p:sp>
      <p:grpSp>
        <p:nvGrpSpPr>
          <p:cNvPr id="46" name="Gruppe 45">
            <a:extLst>
              <a:ext uri="{FF2B5EF4-FFF2-40B4-BE49-F238E27FC236}">
                <a16:creationId xmlns:a16="http://schemas.microsoft.com/office/drawing/2014/main" id="{25EBF3B6-ACF6-473A-8642-CC8A9D14D741}"/>
              </a:ext>
            </a:extLst>
          </p:cNvPr>
          <p:cNvGrpSpPr/>
          <p:nvPr/>
        </p:nvGrpSpPr>
        <p:grpSpPr>
          <a:xfrm>
            <a:off x="4261897" y="3172701"/>
            <a:ext cx="468000" cy="576000"/>
            <a:chOff x="2994808" y="3190498"/>
            <a:chExt cx="468000" cy="576000"/>
          </a:xfrm>
        </p:grpSpPr>
        <p:sp>
          <p:nvSpPr>
            <p:cNvPr id="47" name="Rektangel 46">
              <a:extLst>
                <a:ext uri="{FF2B5EF4-FFF2-40B4-BE49-F238E27FC236}">
                  <a16:creationId xmlns:a16="http://schemas.microsoft.com/office/drawing/2014/main" id="{EFD325AA-8D87-4338-AA72-F93379521762}"/>
                </a:ext>
              </a:extLst>
            </p:cNvPr>
            <p:cNvSpPr/>
            <p:nvPr/>
          </p:nvSpPr>
          <p:spPr>
            <a:xfrm>
              <a:off x="3066808" y="3226498"/>
              <a:ext cx="396000" cy="540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700">
                <a:solidFill>
                  <a:schemeClr val="tx1"/>
                </a:solidFill>
              </a:endParaRPr>
            </a:p>
          </p:txBody>
        </p:sp>
        <p:sp>
          <p:nvSpPr>
            <p:cNvPr id="49" name="Tekstfelt 48">
              <a:extLst>
                <a:ext uri="{FF2B5EF4-FFF2-40B4-BE49-F238E27FC236}">
                  <a16:creationId xmlns:a16="http://schemas.microsoft.com/office/drawing/2014/main" id="{8DBEC46C-0635-4DCE-92CE-640DC0F3BDB9}"/>
                </a:ext>
              </a:extLst>
            </p:cNvPr>
            <p:cNvSpPr txBox="1"/>
            <p:nvPr/>
          </p:nvSpPr>
          <p:spPr>
            <a:xfrm rot="3411526">
              <a:off x="3042878" y="3411858"/>
              <a:ext cx="443860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a-DK" sz="1000">
                  <a:latin typeface="Abadi" panose="020B0604020104020204" pitchFamily="34" charset="0"/>
                </a:rPr>
                <a:t>S124</a:t>
              </a:r>
            </a:p>
          </p:txBody>
        </p:sp>
        <p:sp>
          <p:nvSpPr>
            <p:cNvPr id="51" name="Rektangel 50">
              <a:extLst>
                <a:ext uri="{FF2B5EF4-FFF2-40B4-BE49-F238E27FC236}">
                  <a16:creationId xmlns:a16="http://schemas.microsoft.com/office/drawing/2014/main" id="{58ED82AD-978D-4DAF-B98A-C92D24933DA8}"/>
                </a:ext>
              </a:extLst>
            </p:cNvPr>
            <p:cNvSpPr/>
            <p:nvPr/>
          </p:nvSpPr>
          <p:spPr>
            <a:xfrm>
              <a:off x="2994808" y="3190498"/>
              <a:ext cx="396000" cy="540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700">
                <a:solidFill>
                  <a:schemeClr val="tx1"/>
                </a:solidFill>
              </a:endParaRPr>
            </a:p>
          </p:txBody>
        </p:sp>
        <p:sp>
          <p:nvSpPr>
            <p:cNvPr id="52" name="Tekstfelt 51">
              <a:extLst>
                <a:ext uri="{FF2B5EF4-FFF2-40B4-BE49-F238E27FC236}">
                  <a16:creationId xmlns:a16="http://schemas.microsoft.com/office/drawing/2014/main" id="{B1ED4C0F-A010-4AC8-88EA-D7E7A40E3F9E}"/>
                </a:ext>
              </a:extLst>
            </p:cNvPr>
            <p:cNvSpPr txBox="1"/>
            <p:nvPr/>
          </p:nvSpPr>
          <p:spPr>
            <a:xfrm rot="4014822">
              <a:off x="2946216" y="3315652"/>
              <a:ext cx="530718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a-DK" sz="1000">
                  <a:latin typeface="Abadi" panose="020B0604020104020204" pitchFamily="34" charset="0"/>
                </a:rPr>
                <a:t>Service-</a:t>
              </a:r>
              <a:r>
                <a:rPr lang="da-DK" sz="1000" err="1">
                  <a:latin typeface="Abadi" panose="020B0604020104020204" pitchFamily="34" charset="0"/>
                </a:rPr>
                <a:t>specific</a:t>
              </a:r>
              <a:endParaRPr lang="da-DK" sz="1000">
                <a:latin typeface="Abadi" panose="020B0604020104020204" pitchFamily="34" charset="0"/>
              </a:endParaRPr>
            </a:p>
          </p:txBody>
        </p:sp>
      </p:grpSp>
      <p:pic>
        <p:nvPicPr>
          <p:cNvPr id="7" name="Billede 6" descr="Et billede, der indeholder objekt, bærbar computer&#10;&#10;Automatisk genereret beskrivelse">
            <a:extLst>
              <a:ext uri="{FF2B5EF4-FFF2-40B4-BE49-F238E27FC236}">
                <a16:creationId xmlns:a16="http://schemas.microsoft.com/office/drawing/2014/main" id="{CDB8CAB0-FD00-4698-9273-49A295F1D7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6708">
            <a:off x="8647156" y="2118027"/>
            <a:ext cx="1257301" cy="904010"/>
          </a:xfrm>
          <a:prstGeom prst="rect">
            <a:avLst/>
          </a:prstGeom>
        </p:spPr>
      </p:pic>
      <p:cxnSp>
        <p:nvCxnSpPr>
          <p:cNvPr id="8" name="Lige pilforbindelse 7">
            <a:extLst>
              <a:ext uri="{FF2B5EF4-FFF2-40B4-BE49-F238E27FC236}">
                <a16:creationId xmlns:a16="http://schemas.microsoft.com/office/drawing/2014/main" id="{CF80CF8E-4E8E-4255-9616-C89F18BF2209}"/>
              </a:ext>
            </a:extLst>
          </p:cNvPr>
          <p:cNvCxnSpPr>
            <a:cxnSpLocks/>
          </p:cNvCxnSpPr>
          <p:nvPr/>
        </p:nvCxnSpPr>
        <p:spPr>
          <a:xfrm flipV="1">
            <a:off x="8136000" y="2435824"/>
            <a:ext cx="695207" cy="941489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Billede 52">
            <a:extLst>
              <a:ext uri="{FF2B5EF4-FFF2-40B4-BE49-F238E27FC236}">
                <a16:creationId xmlns:a16="http://schemas.microsoft.com/office/drawing/2014/main" id="{55FF7B8E-1F6C-4A63-85A9-21C1B1549B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270" y="4475212"/>
            <a:ext cx="1249800" cy="473871"/>
          </a:xfrm>
          <a:prstGeom prst="rect">
            <a:avLst/>
          </a:prstGeom>
        </p:spPr>
      </p:pic>
      <p:cxnSp>
        <p:nvCxnSpPr>
          <p:cNvPr id="55" name="Lige pilforbindelse 54">
            <a:extLst>
              <a:ext uri="{FF2B5EF4-FFF2-40B4-BE49-F238E27FC236}">
                <a16:creationId xmlns:a16="http://schemas.microsoft.com/office/drawing/2014/main" id="{0A20DB4E-D9A1-4375-8864-48834EA38417}"/>
              </a:ext>
            </a:extLst>
          </p:cNvPr>
          <p:cNvCxnSpPr>
            <a:cxnSpLocks/>
          </p:cNvCxnSpPr>
          <p:nvPr/>
        </p:nvCxnSpPr>
        <p:spPr>
          <a:xfrm flipH="1" flipV="1">
            <a:off x="9626600" y="3120118"/>
            <a:ext cx="1227392" cy="1197006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Billede 55">
            <a:extLst>
              <a:ext uri="{FF2B5EF4-FFF2-40B4-BE49-F238E27FC236}">
                <a16:creationId xmlns:a16="http://schemas.microsoft.com/office/drawing/2014/main" id="{AA6E5EDC-3B79-4E6E-908B-3A6EFB81A9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98589" y="4361306"/>
            <a:ext cx="900000" cy="344540"/>
          </a:xfrm>
          <a:prstGeom prst="rect">
            <a:avLst/>
          </a:prstGeom>
        </p:spPr>
      </p:pic>
      <p:pic>
        <p:nvPicPr>
          <p:cNvPr id="57" name="Billede 56">
            <a:extLst>
              <a:ext uri="{FF2B5EF4-FFF2-40B4-BE49-F238E27FC236}">
                <a16:creationId xmlns:a16="http://schemas.microsoft.com/office/drawing/2014/main" id="{E38C3681-5054-43A5-9101-B54A7C9866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9481" y="3905078"/>
            <a:ext cx="648000" cy="248069"/>
          </a:xfrm>
          <a:prstGeom prst="rect">
            <a:avLst/>
          </a:prstGeom>
        </p:spPr>
      </p:pic>
      <p:cxnSp>
        <p:nvCxnSpPr>
          <p:cNvPr id="58" name="Lige pilforbindelse 57">
            <a:extLst>
              <a:ext uri="{FF2B5EF4-FFF2-40B4-BE49-F238E27FC236}">
                <a16:creationId xmlns:a16="http://schemas.microsoft.com/office/drawing/2014/main" id="{EB47D9DA-D555-491E-A86B-0DA3FE9C3439}"/>
              </a:ext>
            </a:extLst>
          </p:cNvPr>
          <p:cNvCxnSpPr>
            <a:cxnSpLocks/>
          </p:cNvCxnSpPr>
          <p:nvPr/>
        </p:nvCxnSpPr>
        <p:spPr>
          <a:xfrm flipH="1" flipV="1">
            <a:off x="9719604" y="2951311"/>
            <a:ext cx="1170139" cy="896057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kstfelt 58">
            <a:extLst>
              <a:ext uri="{FF2B5EF4-FFF2-40B4-BE49-F238E27FC236}">
                <a16:creationId xmlns:a16="http://schemas.microsoft.com/office/drawing/2014/main" id="{F587AD37-3178-4DA6-B553-F1C24B911C10}"/>
              </a:ext>
            </a:extLst>
          </p:cNvPr>
          <p:cNvSpPr txBox="1"/>
          <p:nvPr/>
        </p:nvSpPr>
        <p:spPr>
          <a:xfrm rot="21277581">
            <a:off x="9095003" y="3826062"/>
            <a:ext cx="1380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err="1">
                <a:latin typeface="Abadi" panose="020B0604020104020204" pitchFamily="34" charset="0"/>
              </a:rPr>
              <a:t>Dedicated</a:t>
            </a:r>
            <a:r>
              <a:rPr lang="da-DK" sz="1200" dirty="0">
                <a:latin typeface="Abadi" panose="020B0604020104020204" pitchFamily="34" charset="0"/>
              </a:rPr>
              <a:t> links</a:t>
            </a:r>
            <a:br>
              <a:rPr lang="da-DK" sz="1200" dirty="0">
                <a:latin typeface="Abadi" panose="020B0604020104020204" pitchFamily="34" charset="0"/>
              </a:rPr>
            </a:br>
            <a:r>
              <a:rPr lang="da-DK" sz="1200" dirty="0">
                <a:latin typeface="Abadi" panose="020B0604020104020204" pitchFamily="34" charset="0"/>
              </a:rPr>
              <a:t>(ASM or VDE-SAT)</a:t>
            </a:r>
          </a:p>
        </p:txBody>
      </p:sp>
      <p:sp>
        <p:nvSpPr>
          <p:cNvPr id="61" name="Rektangel 60">
            <a:extLst>
              <a:ext uri="{FF2B5EF4-FFF2-40B4-BE49-F238E27FC236}">
                <a16:creationId xmlns:a16="http://schemas.microsoft.com/office/drawing/2014/main" id="{E053C715-4C87-4857-9F55-54632CAF6B4E}"/>
              </a:ext>
            </a:extLst>
          </p:cNvPr>
          <p:cNvSpPr/>
          <p:nvPr/>
        </p:nvSpPr>
        <p:spPr>
          <a:xfrm>
            <a:off x="6300000" y="3600000"/>
            <a:ext cx="900000" cy="720000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a-DK" sz="1600">
                <a:latin typeface="Abadi" panose="020B0604020104020204" pitchFamily="34" charset="0"/>
              </a:rPr>
              <a:t>VDE-SAT</a:t>
            </a:r>
          </a:p>
          <a:p>
            <a:pPr algn="ctr"/>
            <a:r>
              <a:rPr lang="da-DK" sz="1600">
                <a:latin typeface="Abadi" panose="020B0604020104020204" pitchFamily="34" charset="0"/>
              </a:rPr>
              <a:t>GW</a:t>
            </a:r>
          </a:p>
        </p:txBody>
      </p:sp>
      <p:sp>
        <p:nvSpPr>
          <p:cNvPr id="63" name="Rektangel 62">
            <a:extLst>
              <a:ext uri="{FF2B5EF4-FFF2-40B4-BE49-F238E27FC236}">
                <a16:creationId xmlns:a16="http://schemas.microsoft.com/office/drawing/2014/main" id="{D5A24D35-313E-4133-AC2B-33C55A0ADEAE}"/>
              </a:ext>
            </a:extLst>
          </p:cNvPr>
          <p:cNvSpPr/>
          <p:nvPr/>
        </p:nvSpPr>
        <p:spPr>
          <a:xfrm>
            <a:off x="5040000" y="3600000"/>
            <a:ext cx="900000" cy="720000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a-DK" sz="1600" dirty="0">
                <a:latin typeface="Abadi" panose="020B0604020104020204" pitchFamily="34" charset="0"/>
              </a:rPr>
              <a:t>Sternula</a:t>
            </a:r>
          </a:p>
          <a:p>
            <a:pPr algn="ctr"/>
            <a:r>
              <a:rPr lang="da-DK" sz="1600" dirty="0">
                <a:latin typeface="Abadi" panose="020B0604020104020204" pitchFamily="34" charset="0"/>
              </a:rPr>
              <a:t>MMS</a:t>
            </a:r>
          </a:p>
        </p:txBody>
      </p:sp>
      <p:cxnSp>
        <p:nvCxnSpPr>
          <p:cNvPr id="64" name="Lige forbindelse 63">
            <a:extLst>
              <a:ext uri="{FF2B5EF4-FFF2-40B4-BE49-F238E27FC236}">
                <a16:creationId xmlns:a16="http://schemas.microsoft.com/office/drawing/2014/main" id="{ABD1D2F6-5638-401A-98E7-E007DA18CD29}"/>
              </a:ext>
            </a:extLst>
          </p:cNvPr>
          <p:cNvCxnSpPr>
            <a:cxnSpLocks/>
            <a:stCxn id="63" idx="3"/>
            <a:endCxn id="61" idx="1"/>
          </p:cNvCxnSpPr>
          <p:nvPr/>
        </p:nvCxnSpPr>
        <p:spPr>
          <a:xfrm>
            <a:off x="5940000" y="3960000"/>
            <a:ext cx="360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Lige forbindelse 64">
            <a:extLst>
              <a:ext uri="{FF2B5EF4-FFF2-40B4-BE49-F238E27FC236}">
                <a16:creationId xmlns:a16="http://schemas.microsoft.com/office/drawing/2014/main" id="{19B33C4E-CBD7-4A98-B060-B9FFA58A452B}"/>
              </a:ext>
            </a:extLst>
          </p:cNvPr>
          <p:cNvCxnSpPr/>
          <p:nvPr/>
        </p:nvCxnSpPr>
        <p:spPr>
          <a:xfrm>
            <a:off x="6012000" y="3852000"/>
            <a:ext cx="21600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Billede 40">
            <a:extLst>
              <a:ext uri="{FF2B5EF4-FFF2-40B4-BE49-F238E27FC236}">
                <a16:creationId xmlns:a16="http://schemas.microsoft.com/office/drawing/2014/main" id="{F228777A-7A15-4F3D-97FB-934EAE5965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89779">
            <a:off x="7560402" y="3287413"/>
            <a:ext cx="653981" cy="850176"/>
          </a:xfrm>
          <a:prstGeom prst="rect">
            <a:avLst/>
          </a:prstGeom>
        </p:spPr>
      </p:pic>
      <p:cxnSp>
        <p:nvCxnSpPr>
          <p:cNvPr id="42" name="Lige forbindelse 41">
            <a:extLst>
              <a:ext uri="{FF2B5EF4-FFF2-40B4-BE49-F238E27FC236}">
                <a16:creationId xmlns:a16="http://schemas.microsoft.com/office/drawing/2014/main" id="{B71CBEA9-890D-468E-AA19-FCADD4B87CCB}"/>
              </a:ext>
            </a:extLst>
          </p:cNvPr>
          <p:cNvCxnSpPr>
            <a:cxnSpLocks/>
          </p:cNvCxnSpPr>
          <p:nvPr/>
        </p:nvCxnSpPr>
        <p:spPr>
          <a:xfrm>
            <a:off x="7200000" y="3960000"/>
            <a:ext cx="486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Lige forbindelse 42">
            <a:extLst>
              <a:ext uri="{FF2B5EF4-FFF2-40B4-BE49-F238E27FC236}">
                <a16:creationId xmlns:a16="http://schemas.microsoft.com/office/drawing/2014/main" id="{C883AD37-A0CC-4FDC-9B61-E7247F0125F4}"/>
              </a:ext>
            </a:extLst>
          </p:cNvPr>
          <p:cNvCxnSpPr>
            <a:cxnSpLocks/>
          </p:cNvCxnSpPr>
          <p:nvPr/>
        </p:nvCxnSpPr>
        <p:spPr>
          <a:xfrm>
            <a:off x="7272000" y="3852000"/>
            <a:ext cx="252000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Lige pilforbindelse 44">
            <a:extLst>
              <a:ext uri="{FF2B5EF4-FFF2-40B4-BE49-F238E27FC236}">
                <a16:creationId xmlns:a16="http://schemas.microsoft.com/office/drawing/2014/main" id="{7397A8AA-FAF3-4644-B4B3-7E1C17D816B0}"/>
              </a:ext>
            </a:extLst>
          </p:cNvPr>
          <p:cNvCxnSpPr>
            <a:cxnSpLocks/>
          </p:cNvCxnSpPr>
          <p:nvPr/>
        </p:nvCxnSpPr>
        <p:spPr>
          <a:xfrm flipV="1">
            <a:off x="9055100" y="3196804"/>
            <a:ext cx="124159" cy="1173237"/>
          </a:xfrm>
          <a:prstGeom prst="straightConnector1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felt 3">
            <a:extLst>
              <a:ext uri="{FF2B5EF4-FFF2-40B4-BE49-F238E27FC236}">
                <a16:creationId xmlns:a16="http://schemas.microsoft.com/office/drawing/2014/main" id="{2F0DC5EB-F1A7-445A-AF16-7DF07E3B82AA}"/>
              </a:ext>
            </a:extLst>
          </p:cNvPr>
          <p:cNvSpPr txBox="1"/>
          <p:nvPr/>
        </p:nvSpPr>
        <p:spPr>
          <a:xfrm>
            <a:off x="4860001" y="4670667"/>
            <a:ext cx="34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err="1">
                <a:latin typeface="Abadi" panose="020B0604020104020204" pitchFamily="34" charset="0"/>
              </a:rPr>
              <a:t>Sternula</a:t>
            </a:r>
            <a:endParaRPr lang="da-DK">
              <a:latin typeface="Abadi" panose="020B0604020104020204" pitchFamily="34" charset="0"/>
            </a:endParaRPr>
          </a:p>
        </p:txBody>
      </p:sp>
      <p:sp>
        <p:nvSpPr>
          <p:cNvPr id="62" name="Tekstfelt 14">
            <a:extLst>
              <a:ext uri="{FF2B5EF4-FFF2-40B4-BE49-F238E27FC236}">
                <a16:creationId xmlns:a16="http://schemas.microsoft.com/office/drawing/2014/main" id="{8E437A1C-9BDE-1545-993A-B5E9B23D0F11}"/>
              </a:ext>
            </a:extLst>
          </p:cNvPr>
          <p:cNvSpPr txBox="1"/>
          <p:nvPr/>
        </p:nvSpPr>
        <p:spPr>
          <a:xfrm>
            <a:off x="2811485" y="2810862"/>
            <a:ext cx="34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>
                <a:latin typeface="Abadi" panose="020B0604020104020204" pitchFamily="34" charset="0"/>
              </a:rPr>
              <a:t>MCP/MMS</a:t>
            </a:r>
          </a:p>
        </p:txBody>
      </p:sp>
    </p:spTree>
    <p:extLst>
      <p:ext uri="{BB962C8B-B14F-4D97-AF65-F5344CB8AC3E}">
        <p14:creationId xmlns:p14="http://schemas.microsoft.com/office/powerpoint/2010/main" val="4193757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5D9C17-4918-4C57-8F2B-FC1FE74C9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err="1"/>
              <a:t>Satellite</a:t>
            </a:r>
            <a:r>
              <a:rPr lang="da-DK" sz="3200"/>
              <a:t> </a:t>
            </a:r>
            <a:r>
              <a:rPr lang="da-DK" sz="3200" err="1"/>
              <a:t>capacity</a:t>
            </a:r>
            <a:r>
              <a:rPr lang="da-DK" sz="3200"/>
              <a:t> </a:t>
            </a:r>
            <a:r>
              <a:rPr lang="da-DK" sz="3200" err="1"/>
              <a:t>usage</a:t>
            </a:r>
            <a:r>
              <a:rPr lang="da-DK" sz="3200"/>
              <a:t> options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76EA6BA-8D70-4A85-8024-BDB436721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”</a:t>
            </a:r>
            <a:r>
              <a:rPr lang="da-DK" dirty="0" err="1"/>
              <a:t>Coverage</a:t>
            </a:r>
            <a:r>
              <a:rPr lang="da-DK" dirty="0"/>
              <a:t>-as-a-Service” </a:t>
            </a:r>
            <a:r>
              <a:rPr lang="da-DK" dirty="0" err="1"/>
              <a:t>specific</a:t>
            </a:r>
            <a:r>
              <a:rPr lang="da-DK" dirty="0"/>
              <a:t> to</a:t>
            </a:r>
          </a:p>
          <a:p>
            <a:pPr lvl="1"/>
            <a:r>
              <a:rPr lang="da-DK" dirty="0"/>
              <a:t>the </a:t>
            </a:r>
            <a:r>
              <a:rPr lang="da-DK" dirty="0" err="1"/>
              <a:t>covered</a:t>
            </a:r>
            <a:r>
              <a:rPr lang="da-DK" dirty="0"/>
              <a:t> territory</a:t>
            </a:r>
          </a:p>
          <a:p>
            <a:pPr lvl="1"/>
            <a:r>
              <a:rPr lang="da-DK" dirty="0"/>
              <a:t>the services </a:t>
            </a:r>
            <a:r>
              <a:rPr lang="da-DK" dirty="0" err="1"/>
              <a:t>provided</a:t>
            </a:r>
            <a:endParaRPr lang="da-DK" dirty="0"/>
          </a:p>
          <a:p>
            <a:pPr lvl="1"/>
            <a:r>
              <a:rPr lang="da-DK" dirty="0"/>
              <a:t>the </a:t>
            </a:r>
            <a:r>
              <a:rPr lang="da-DK" dirty="0" err="1"/>
              <a:t>amount</a:t>
            </a:r>
            <a:r>
              <a:rPr lang="da-DK" dirty="0"/>
              <a:t> of transferred data</a:t>
            </a:r>
          </a:p>
          <a:p>
            <a:r>
              <a:rPr lang="da-DK" dirty="0"/>
              <a:t>1. Content </a:t>
            </a:r>
            <a:r>
              <a:rPr lang="da-DK" dirty="0" err="1"/>
              <a:t>goal</a:t>
            </a:r>
            <a:r>
              <a:rPr lang="da-DK" dirty="0"/>
              <a:t> for a </a:t>
            </a:r>
            <a:r>
              <a:rPr lang="da-DK" dirty="0" err="1"/>
              <a:t>coverage</a:t>
            </a:r>
            <a:r>
              <a:rPr lang="da-DK" dirty="0"/>
              <a:t> </a:t>
            </a:r>
            <a:r>
              <a:rPr lang="da-DK" dirty="0" err="1"/>
              <a:t>area</a:t>
            </a:r>
            <a:r>
              <a:rPr lang="da-DK" dirty="0"/>
              <a:t>:</a:t>
            </a:r>
          </a:p>
          <a:p>
            <a:pPr lvl="1"/>
            <a:r>
              <a:rPr lang="da-DK" dirty="0"/>
              <a:t>5 broadcast services with 100kB </a:t>
            </a:r>
            <a:r>
              <a:rPr lang="da-DK" dirty="0" err="1"/>
              <a:t>each</a:t>
            </a:r>
            <a:endParaRPr lang="da-DK" dirty="0"/>
          </a:p>
          <a:p>
            <a:pPr lvl="1"/>
            <a:r>
              <a:rPr lang="da-DK" dirty="0" err="1"/>
              <a:t>Individual</a:t>
            </a:r>
            <a:r>
              <a:rPr lang="da-DK" dirty="0"/>
              <a:t> </a:t>
            </a:r>
            <a:r>
              <a:rPr lang="da-DK" dirty="0" err="1"/>
              <a:t>traffic</a:t>
            </a:r>
            <a:r>
              <a:rPr lang="da-DK" dirty="0"/>
              <a:t> (100 </a:t>
            </a:r>
            <a:r>
              <a:rPr lang="da-DK" dirty="0" err="1"/>
              <a:t>kbps</a:t>
            </a:r>
            <a:r>
              <a:rPr lang="da-DK"/>
              <a:t>)</a:t>
            </a:r>
            <a:endParaRPr lang="da-DK" dirty="0"/>
          </a:p>
          <a:p>
            <a:pPr lvl="2"/>
            <a:r>
              <a:rPr lang="da-DK" dirty="0"/>
              <a:t>Route Exchange (VTS)</a:t>
            </a:r>
          </a:p>
          <a:p>
            <a:pPr lvl="2"/>
            <a:r>
              <a:rPr lang="da-DK" dirty="0" err="1"/>
              <a:t>Weather</a:t>
            </a:r>
            <a:r>
              <a:rPr lang="da-DK" dirty="0"/>
              <a:t> on Route</a:t>
            </a:r>
          </a:p>
          <a:p>
            <a:pPr lvl="2"/>
            <a:r>
              <a:rPr lang="da-DK" dirty="0"/>
              <a:t>Critical </a:t>
            </a:r>
            <a:r>
              <a:rPr lang="da-DK" dirty="0" err="1"/>
              <a:t>equipment</a:t>
            </a:r>
            <a:r>
              <a:rPr lang="da-DK" dirty="0"/>
              <a:t> </a:t>
            </a:r>
            <a:r>
              <a:rPr lang="da-DK" dirty="0" err="1"/>
              <a:t>monitoring</a:t>
            </a:r>
            <a:endParaRPr lang="da-DK" dirty="0"/>
          </a:p>
          <a:p>
            <a:pPr lvl="2"/>
            <a:endParaRPr lang="da-DK" dirty="0"/>
          </a:p>
          <a:p>
            <a:endParaRPr lang="da-DK" dirty="0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425ED033-286E-4EE3-AD7C-41192C1C5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89E5-8078-41F2-9EE7-D93B4C934A69}" type="slidenum">
              <a:rPr lang="da-DK" smtClean="0"/>
              <a:t>9</a:t>
            </a:fld>
            <a:endParaRPr lang="da-DK"/>
          </a:p>
        </p:txBody>
      </p:sp>
      <p:pic>
        <p:nvPicPr>
          <p:cNvPr id="10" name="Billede 9" descr="Et billede, der indeholder kort&#10;&#10;Automatisk genereret beskrivelse">
            <a:extLst>
              <a:ext uri="{FF2B5EF4-FFF2-40B4-BE49-F238E27FC236}">
                <a16:creationId xmlns:a16="http://schemas.microsoft.com/office/drawing/2014/main" id="{FF0D89F7-E46A-41DE-8E76-71B591AEF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875" y="1685812"/>
            <a:ext cx="5347125" cy="3771663"/>
          </a:xfrm>
          <a:prstGeom prst="rect">
            <a:avLst/>
          </a:prstGeom>
          <a:ln>
            <a:solidFill>
              <a:srgbClr val="FA7E32"/>
            </a:solidFill>
          </a:ln>
        </p:spPr>
      </p:pic>
      <p:sp>
        <p:nvSpPr>
          <p:cNvPr id="4" name="Rektangel: afrundede hjørner 3">
            <a:extLst>
              <a:ext uri="{FF2B5EF4-FFF2-40B4-BE49-F238E27FC236}">
                <a16:creationId xmlns:a16="http://schemas.microsoft.com/office/drawing/2014/main" id="{53F54EAF-4AF6-44D1-B381-08BBF0A68907}"/>
              </a:ext>
            </a:extLst>
          </p:cNvPr>
          <p:cNvSpPr/>
          <p:nvPr/>
        </p:nvSpPr>
        <p:spPr>
          <a:xfrm rot="16862054">
            <a:off x="7776437" y="2550450"/>
            <a:ext cx="4317981" cy="1984212"/>
          </a:xfrm>
          <a:prstGeom prst="round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7" name="Lige pilforbindelse 6">
            <a:extLst>
              <a:ext uri="{FF2B5EF4-FFF2-40B4-BE49-F238E27FC236}">
                <a16:creationId xmlns:a16="http://schemas.microsoft.com/office/drawing/2014/main" id="{0F2EDA3B-DF84-4A9B-AF77-F25D719A611A}"/>
              </a:ext>
            </a:extLst>
          </p:cNvPr>
          <p:cNvCxnSpPr>
            <a:cxnSpLocks/>
          </p:cNvCxnSpPr>
          <p:nvPr/>
        </p:nvCxnSpPr>
        <p:spPr>
          <a:xfrm flipV="1">
            <a:off x="9542459" y="1265093"/>
            <a:ext cx="903173" cy="460220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Billede 7" descr="Et billede, der indeholder objekt, bærbar computer&#10;&#10;Automatisk genereret beskrivelse">
            <a:extLst>
              <a:ext uri="{FF2B5EF4-FFF2-40B4-BE49-F238E27FC236}">
                <a16:creationId xmlns:a16="http://schemas.microsoft.com/office/drawing/2014/main" id="{0D0F1501-DE54-4A42-9A13-26BD76A4F3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3536">
            <a:off x="9106466" y="5760387"/>
            <a:ext cx="1049788" cy="754806"/>
          </a:xfrm>
          <a:prstGeom prst="rect">
            <a:avLst/>
          </a:prstGeom>
        </p:spPr>
      </p:pic>
      <p:sp>
        <p:nvSpPr>
          <p:cNvPr id="11" name="Tekstfelt 10">
            <a:extLst>
              <a:ext uri="{FF2B5EF4-FFF2-40B4-BE49-F238E27FC236}">
                <a16:creationId xmlns:a16="http://schemas.microsoft.com/office/drawing/2014/main" id="{0AC96496-1572-4480-AFE5-5F657812141C}"/>
              </a:ext>
            </a:extLst>
          </p:cNvPr>
          <p:cNvSpPr txBox="1"/>
          <p:nvPr/>
        </p:nvSpPr>
        <p:spPr>
          <a:xfrm rot="695155">
            <a:off x="9726962" y="5314059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13:35</a:t>
            </a:r>
          </a:p>
        </p:txBody>
      </p:sp>
      <p:sp>
        <p:nvSpPr>
          <p:cNvPr id="13" name="Tekstfelt 12">
            <a:extLst>
              <a:ext uri="{FF2B5EF4-FFF2-40B4-BE49-F238E27FC236}">
                <a16:creationId xmlns:a16="http://schemas.microsoft.com/office/drawing/2014/main" id="{F25DABC0-270A-4DF6-AC83-DD156E7CA5C3}"/>
              </a:ext>
            </a:extLst>
          </p:cNvPr>
          <p:cNvSpPr txBox="1"/>
          <p:nvPr/>
        </p:nvSpPr>
        <p:spPr>
          <a:xfrm rot="695155">
            <a:off x="10048474" y="3659446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13:30</a:t>
            </a:r>
          </a:p>
        </p:txBody>
      </p:sp>
      <p:sp>
        <p:nvSpPr>
          <p:cNvPr id="15" name="Tekstfelt 14">
            <a:extLst>
              <a:ext uri="{FF2B5EF4-FFF2-40B4-BE49-F238E27FC236}">
                <a16:creationId xmlns:a16="http://schemas.microsoft.com/office/drawing/2014/main" id="{34530F14-F673-4133-8BFA-A16D148CA23F}"/>
              </a:ext>
            </a:extLst>
          </p:cNvPr>
          <p:cNvSpPr txBox="1"/>
          <p:nvPr/>
        </p:nvSpPr>
        <p:spPr>
          <a:xfrm rot="695155">
            <a:off x="10388935" y="199878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13:25</a:t>
            </a:r>
          </a:p>
        </p:txBody>
      </p:sp>
    </p:spTree>
    <p:extLst>
      <p:ext uri="{BB962C8B-B14F-4D97-AF65-F5344CB8AC3E}">
        <p14:creationId xmlns:p14="http://schemas.microsoft.com/office/powerpoint/2010/main" val="306860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C6AB7F4ADAA4ABC48D93214FE8FD2" ma:contentTypeVersion="12" ma:contentTypeDescription="Create a new document." ma:contentTypeScope="" ma:versionID="a00c95f68454701efb74eefcee0e4857">
  <xsd:schema xmlns:xsd="http://www.w3.org/2001/XMLSchema" xmlns:xs="http://www.w3.org/2001/XMLSchema" xmlns:p="http://schemas.microsoft.com/office/2006/metadata/properties" xmlns:ns2="ac5f8115-f13f-4d01-aff4-515a67108c33" xmlns:ns3="06022411-6e02-423b-85fd-39e0748b9219" targetNamespace="http://schemas.microsoft.com/office/2006/metadata/properties" ma:root="true" ma:fieldsID="d87b637b4ab76f86321764b5ff73d8ad" ns2:_="" ns3:_="">
    <xsd:import namespace="ac5f8115-f13f-4d01-aff4-515a67108c33"/>
    <xsd:import namespace="06022411-6e02-423b-85fd-39e0748b9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5f8115-f13f-4d01-aff4-515a67108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22411-6e02-423b-85fd-39e0748b92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D8D294-B904-4E39-862E-BF695067D0ED}"/>
</file>

<file path=customXml/itemProps2.xml><?xml version="1.0" encoding="utf-8"?>
<ds:datastoreItem xmlns:ds="http://schemas.openxmlformats.org/officeDocument/2006/customXml" ds:itemID="{EE8DD435-30F7-4180-AD0E-3F394B332F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052B6A-C57F-4B07-BCC2-B2CA12F283F8}">
  <ds:schemaRefs>
    <ds:schemaRef ds:uri="http://schemas.openxmlformats.org/package/2006/metadata/core-properties"/>
    <ds:schemaRef ds:uri="http://purl.org/dc/terms/"/>
    <ds:schemaRef ds:uri="41172e3c-08b9-44d7-93b8-3579d00d95b4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74f5b24b-a231-4fea-b23d-ccd5d7a9b699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433</Words>
  <Application>Microsoft Macintosh PowerPoint</Application>
  <PresentationFormat>Widescreen</PresentationFormat>
  <Paragraphs>113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Abadi</vt:lpstr>
      <vt:lpstr>Arial</vt:lpstr>
      <vt:lpstr>Arial Narrow</vt:lpstr>
      <vt:lpstr>Bahnschrift</vt:lpstr>
      <vt:lpstr>Calibri</vt:lpstr>
      <vt:lpstr>Office-tema</vt:lpstr>
      <vt:lpstr>PowerPoint Presentation</vt:lpstr>
      <vt:lpstr>AIS: Exchange of position, course, and speed</vt:lpstr>
      <vt:lpstr>VDES: Exchange of data for any digital service</vt:lpstr>
      <vt:lpstr>Why VDES?</vt:lpstr>
      <vt:lpstr>Sternula: Global VDES coverage (areas A1-A4)</vt:lpstr>
      <vt:lpstr>Who is Sternula?</vt:lpstr>
      <vt:lpstr>Example (1): MSI distribution</vt:lpstr>
      <vt:lpstr>Example (2): IoT-type engine monitoring</vt:lpstr>
      <vt:lpstr>Satellite capacity usage options</vt:lpstr>
      <vt:lpstr>Ramping up… And calling for your involvement…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2 operate</dc:creator>
  <cp:lastModifiedBy>Stefan Pielmeier</cp:lastModifiedBy>
  <cp:revision>1</cp:revision>
  <cp:lastPrinted>2020-06-25T09:08:41Z</cp:lastPrinted>
  <dcterms:created xsi:type="dcterms:W3CDTF">2019-02-05T11:17:33Z</dcterms:created>
  <dcterms:modified xsi:type="dcterms:W3CDTF">2020-09-29T10:50:17Z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0x010100FB4C6AB7F4ADAA4ABC48D93214FE8FD2</vt:lpwstr>
  </property>
</Properties>
</file>