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4"/>
  </p:sldMasterIdLst>
  <p:notesMasterIdLst>
    <p:notesMasterId r:id="rId23"/>
  </p:notesMasterIdLst>
  <p:handoutMasterIdLst>
    <p:handoutMasterId r:id="rId24"/>
  </p:handout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4" r:id="rId19"/>
    <p:sldId id="271" r:id="rId20"/>
    <p:sldId id="273" r:id="rId21"/>
    <p:sldId id="272"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18" userDrawn="1">
          <p15:clr>
            <a:srgbClr val="A4A3A4"/>
          </p15:clr>
        </p15:guide>
        <p15:guide id="2" orient="horz" pos="2160">
          <p15:clr>
            <a:srgbClr val="A4A3A4"/>
          </p15:clr>
        </p15:guide>
        <p15:guide id="3" orient="horz" pos="103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rnout Drenthel" initials="AD [7]" lastIdx="1" clrIdx="6"/>
  <p:cmAuthor id="1" name="Arnout Drenthel" initials="AD" lastIdx="1" clrIdx="0"/>
  <p:cmAuthor id="8" name="Arnout Drenthel" initials="AD [8]" lastIdx="1" clrIdx="7"/>
  <p:cmAuthor id="2" name="Arnout Drenthel" initials="AD [2]" lastIdx="1" clrIdx="1"/>
  <p:cmAuthor id="9" name="Arnout Drenthel" initials="AD [9]" lastIdx="1" clrIdx="8"/>
  <p:cmAuthor id="3" name="Arnout Drenthel" initials="AD [3]" lastIdx="1" clrIdx="2"/>
  <p:cmAuthor id="4" name="Arnout Drenthel" initials="AD [4]" lastIdx="1" clrIdx="3"/>
  <p:cmAuthor id="5" name="Arnout Drenthel" initials="AD [5]" lastIdx="1" clrIdx="4"/>
  <p:cmAuthor id="6" name="Arnout Drenthel" initials="AD [6]"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75A66-58E0-4303-86B1-BC6F4B9D2164}" v="29" dt="2020-09-25T10:03:16.447"/>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Stijl, thema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57" autoAdjust="0"/>
  </p:normalViewPr>
  <p:slideViewPr>
    <p:cSldViewPr snapToGrid="0">
      <p:cViewPr varScale="1">
        <p:scale>
          <a:sx n="73" d="100"/>
          <a:sy n="73" d="100"/>
        </p:scale>
        <p:origin x="404" y="56"/>
      </p:cViewPr>
      <p:guideLst>
        <p:guide pos="518"/>
        <p:guide orient="horz" pos="2160"/>
        <p:guide orient="horz" pos="1036"/>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15224"/>
    </p:cViewPr>
  </p:sorterViewPr>
  <p:notesViewPr>
    <p:cSldViewPr snapToGrid="0">
      <p:cViewPr varScale="1">
        <p:scale>
          <a:sx n="79" d="100"/>
          <a:sy n="79" d="100"/>
        </p:scale>
        <p:origin x="394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ime Alvarez" userId="9cdd6dbb-d388-42c1-9836-93fbbc7060f7" providerId="ADAL" clId="{08875A66-58E0-4303-86B1-BC6F4B9D2164}"/>
    <pc:docChg chg="modSld">
      <pc:chgData name="Jaime Alvarez" userId="9cdd6dbb-d388-42c1-9836-93fbbc7060f7" providerId="ADAL" clId="{08875A66-58E0-4303-86B1-BC6F4B9D2164}" dt="2020-09-25T10:03:16.447" v="1"/>
      <pc:docMkLst>
        <pc:docMk/>
      </pc:docMkLst>
      <pc:sldChg chg="modAnim">
        <pc:chgData name="Jaime Alvarez" userId="9cdd6dbb-d388-42c1-9836-93fbbc7060f7" providerId="ADAL" clId="{08875A66-58E0-4303-86B1-BC6F4B9D2164}" dt="2020-09-25T10:03:16.447" v="1"/>
        <pc:sldMkLst>
          <pc:docMk/>
          <pc:sldMk cId="2207896958" sldId="26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C6709BA-0250-418B-A227-469BF0F69AD3}" type="datetimeFigureOut">
              <a:rPr lang="nl-NL" smtClean="0"/>
              <a:pPr/>
              <a:t>25-9-2020</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A4FE01-11FF-43DA-B7F5-6592B996E3FA}" type="slidenum">
              <a:rPr lang="nl-NL" smtClean="0"/>
              <a:pPr/>
              <a:t>‹#›</a:t>
            </a:fld>
            <a:endParaRPr lang="nl-NL"/>
          </a:p>
        </p:txBody>
      </p:sp>
    </p:spTree>
    <p:extLst>
      <p:ext uri="{BB962C8B-B14F-4D97-AF65-F5344CB8AC3E}">
        <p14:creationId xmlns:p14="http://schemas.microsoft.com/office/powerpoint/2010/main" val="168179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30240-3B76-4E52-B42B-C39F5C218F4D}" type="datetimeFigureOut">
              <a:rPr lang="nl-NL" smtClean="0"/>
              <a:pPr/>
              <a:t>25-9-2020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501649-886C-4324-AD4C-E61C88D47728}" type="slidenum">
              <a:rPr lang="nl-NL" smtClean="0"/>
              <a:pPr/>
              <a:t>‹#›</a:t>
            </a:fld>
            <a:endParaRPr lang="nl-NL"/>
          </a:p>
        </p:txBody>
      </p:sp>
    </p:spTree>
    <p:extLst>
      <p:ext uri="{BB962C8B-B14F-4D97-AF65-F5344CB8AC3E}">
        <p14:creationId xmlns:p14="http://schemas.microsoft.com/office/powerpoint/2010/main" val="1169954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Pictures</a:t>
            </a:r>
            <a:r>
              <a:rPr lang="nl-NL" baseline="0" dirty="0"/>
              <a:t> show </a:t>
            </a:r>
            <a:r>
              <a:rPr lang="nl-NL" baseline="0" dirty="0" err="1"/>
              <a:t>that</a:t>
            </a:r>
            <a:r>
              <a:rPr lang="nl-NL" baseline="0" dirty="0"/>
              <a:t> we have a goal or </a:t>
            </a:r>
            <a:r>
              <a:rPr lang="nl-NL" baseline="0" dirty="0" err="1"/>
              <a:t>intention</a:t>
            </a:r>
            <a:r>
              <a:rPr lang="nl-NL" baseline="0" dirty="0"/>
              <a:t> </a:t>
            </a:r>
            <a:r>
              <a:rPr lang="nl-NL" baseline="0" dirty="0" err="1"/>
              <a:t>to</a:t>
            </a:r>
            <a:r>
              <a:rPr lang="nl-NL" baseline="0" dirty="0"/>
              <a:t> transfer a </a:t>
            </a:r>
            <a:r>
              <a:rPr lang="nl-NL" baseline="0" dirty="0" err="1"/>
              <a:t>message</a:t>
            </a:r>
            <a:r>
              <a:rPr lang="nl-NL" baseline="0" dirty="0"/>
              <a:t>. </a:t>
            </a:r>
            <a:r>
              <a:rPr lang="nl-NL" baseline="0" dirty="0" err="1"/>
              <a:t>This</a:t>
            </a:r>
            <a:r>
              <a:rPr lang="nl-NL" baseline="0" dirty="0"/>
              <a:t> </a:t>
            </a:r>
            <a:r>
              <a:rPr lang="nl-NL" baseline="0" dirty="0" err="1"/>
              <a:t>could</a:t>
            </a:r>
            <a:r>
              <a:rPr lang="nl-NL" baseline="0" dirty="0"/>
              <a:t> </a:t>
            </a:r>
            <a:r>
              <a:rPr lang="nl-NL" baseline="0" dirty="0" err="1"/>
              <a:t>be</a:t>
            </a:r>
            <a:r>
              <a:rPr lang="nl-NL" baseline="0" dirty="0"/>
              <a:t> </a:t>
            </a:r>
            <a:r>
              <a:rPr lang="nl-NL" baseline="0" dirty="0" err="1"/>
              <a:t>done</a:t>
            </a:r>
            <a:r>
              <a:rPr lang="nl-NL" baseline="0" dirty="0"/>
              <a:t> </a:t>
            </a:r>
            <a:r>
              <a:rPr lang="nl-NL" baseline="0" dirty="0" err="1"/>
              <a:t>through</a:t>
            </a:r>
            <a:r>
              <a:rPr lang="nl-NL" baseline="0" dirty="0"/>
              <a:t> different </a:t>
            </a:r>
            <a:r>
              <a:rPr lang="nl-NL" baseline="0" dirty="0" err="1"/>
              <a:t>channels</a:t>
            </a:r>
            <a:r>
              <a:rPr lang="nl-NL" baseline="0" dirty="0"/>
              <a:t> like </a:t>
            </a:r>
            <a:r>
              <a:rPr lang="nl-NL" baseline="0" dirty="0" err="1"/>
              <a:t>voice</a:t>
            </a:r>
            <a:r>
              <a:rPr lang="nl-NL" baseline="0" dirty="0"/>
              <a:t> </a:t>
            </a:r>
            <a:r>
              <a:rPr lang="nl-NL" baseline="0" dirty="0" err="1"/>
              <a:t>and</a:t>
            </a:r>
            <a:r>
              <a:rPr lang="nl-NL" baseline="0" dirty="0"/>
              <a:t> digital </a:t>
            </a:r>
            <a:r>
              <a:rPr lang="nl-NL" baseline="0" dirty="0" err="1"/>
              <a:t>with</a:t>
            </a:r>
            <a:r>
              <a:rPr lang="nl-NL" baseline="0" dirty="0"/>
              <a:t> </a:t>
            </a:r>
            <a:r>
              <a:rPr lang="nl-NL" baseline="0" dirty="0" err="1"/>
              <a:t>less</a:t>
            </a:r>
            <a:r>
              <a:rPr lang="nl-NL" baseline="0" dirty="0"/>
              <a:t> or more data in it. At </a:t>
            </a:r>
            <a:r>
              <a:rPr lang="nl-NL" baseline="0" dirty="0" err="1"/>
              <a:t>the</a:t>
            </a:r>
            <a:r>
              <a:rPr lang="nl-NL" baseline="0" dirty="0"/>
              <a:t> end </a:t>
            </a:r>
            <a:r>
              <a:rPr lang="nl-NL" baseline="0" dirty="0" err="1"/>
              <a:t>it</a:t>
            </a:r>
            <a:r>
              <a:rPr lang="nl-NL" baseline="0" dirty="0"/>
              <a:t> is </a:t>
            </a:r>
            <a:r>
              <a:rPr lang="nl-NL" baseline="0" dirty="0" err="1"/>
              <a:t>combined</a:t>
            </a:r>
            <a:r>
              <a:rPr lang="nl-NL" baseline="0" dirty="0"/>
              <a:t> </a:t>
            </a:r>
            <a:r>
              <a:rPr lang="nl-NL" baseline="0" dirty="0" err="1"/>
              <a:t>again</a:t>
            </a:r>
            <a:r>
              <a:rPr lang="nl-NL" baseline="0" dirty="0"/>
              <a:t> </a:t>
            </a:r>
            <a:r>
              <a:rPr lang="nl-NL" baseline="0" dirty="0" err="1"/>
              <a:t>to</a:t>
            </a:r>
            <a:r>
              <a:rPr lang="nl-NL" baseline="0" dirty="0"/>
              <a:t> </a:t>
            </a:r>
            <a:r>
              <a:rPr lang="nl-NL" baseline="0" dirty="0" err="1"/>
              <a:t>the</a:t>
            </a:r>
            <a:r>
              <a:rPr lang="nl-NL" baseline="0" dirty="0"/>
              <a:t> </a:t>
            </a:r>
            <a:r>
              <a:rPr lang="nl-NL" baseline="0" dirty="0" err="1"/>
              <a:t>message</a:t>
            </a:r>
            <a:r>
              <a:rPr lang="nl-NL" baseline="0" dirty="0"/>
              <a:t> </a:t>
            </a:r>
            <a:r>
              <a:rPr lang="nl-NL" baseline="0" dirty="0" err="1"/>
              <a:t>and</a:t>
            </a:r>
            <a:r>
              <a:rPr lang="nl-NL" baseline="0" dirty="0"/>
              <a:t> </a:t>
            </a:r>
            <a:r>
              <a:rPr lang="nl-NL" baseline="0" dirty="0" err="1"/>
              <a:t>hopefully</a:t>
            </a:r>
            <a:r>
              <a:rPr lang="nl-NL" baseline="0" dirty="0"/>
              <a:t> </a:t>
            </a:r>
            <a:r>
              <a:rPr lang="nl-NL" baseline="0" dirty="0" err="1"/>
              <a:t>will</a:t>
            </a:r>
            <a:r>
              <a:rPr lang="nl-NL" baseline="0" dirty="0"/>
              <a:t> end in </a:t>
            </a:r>
            <a:r>
              <a:rPr lang="nl-NL" baseline="0" dirty="0" err="1"/>
              <a:t>the</a:t>
            </a:r>
            <a:r>
              <a:rPr lang="nl-NL" baseline="0" dirty="0"/>
              <a:t> right </a:t>
            </a:r>
            <a:r>
              <a:rPr lang="nl-NL" baseline="0" dirty="0" err="1"/>
              <a:t>reaction</a:t>
            </a:r>
            <a:r>
              <a:rPr lang="nl-NL" baseline="0" dirty="0"/>
              <a:t>.</a:t>
            </a:r>
          </a:p>
          <a:p>
            <a:endParaRPr lang="nl-NL" baseline="0" dirty="0"/>
          </a:p>
          <a:p>
            <a:r>
              <a:rPr lang="nl-NL" baseline="0" dirty="0"/>
              <a:t>The </a:t>
            </a:r>
            <a:r>
              <a:rPr lang="nl-NL" baseline="0" dirty="0" err="1"/>
              <a:t>other</a:t>
            </a:r>
            <a:r>
              <a:rPr lang="nl-NL" baseline="0" dirty="0"/>
              <a:t> are </a:t>
            </a:r>
            <a:r>
              <a:rPr lang="nl-NL" baseline="0" dirty="0" err="1"/>
              <a:t>the</a:t>
            </a:r>
            <a:r>
              <a:rPr lang="nl-NL" baseline="0" dirty="0"/>
              <a:t> </a:t>
            </a:r>
            <a:r>
              <a:rPr lang="nl-NL" baseline="0" dirty="0" err="1"/>
              <a:t>old</a:t>
            </a:r>
            <a:r>
              <a:rPr lang="nl-NL" baseline="0" dirty="0"/>
              <a:t> </a:t>
            </a:r>
            <a:r>
              <a:rPr lang="nl-NL" baseline="0" dirty="0" err="1"/>
              <a:t>communication</a:t>
            </a:r>
            <a:r>
              <a:rPr lang="nl-NL" baseline="0" dirty="0"/>
              <a:t> (</a:t>
            </a:r>
            <a:r>
              <a:rPr lang="nl-NL" baseline="0" dirty="0" err="1"/>
              <a:t>almost</a:t>
            </a:r>
            <a:r>
              <a:rPr lang="nl-NL" baseline="0" dirty="0"/>
              <a:t> none) </a:t>
            </a:r>
            <a:r>
              <a:rPr lang="nl-NL" baseline="0" dirty="0" err="1"/>
              <a:t>the</a:t>
            </a:r>
            <a:r>
              <a:rPr lang="nl-NL" baseline="0" dirty="0"/>
              <a:t> </a:t>
            </a:r>
            <a:r>
              <a:rPr lang="nl-NL" baseline="0" dirty="0" err="1"/>
              <a:t>explosion</a:t>
            </a:r>
            <a:r>
              <a:rPr lang="nl-NL" baseline="0" dirty="0"/>
              <a:t> of </a:t>
            </a:r>
            <a:r>
              <a:rPr lang="nl-NL" baseline="0" dirty="0" err="1"/>
              <a:t>communication</a:t>
            </a:r>
            <a:r>
              <a:rPr lang="nl-NL" baseline="0" dirty="0"/>
              <a:t> </a:t>
            </a:r>
            <a:r>
              <a:rPr lang="nl-NL" baseline="0" dirty="0" err="1"/>
              <a:t>and</a:t>
            </a:r>
            <a:r>
              <a:rPr lang="nl-NL" baseline="0" dirty="0"/>
              <a:t> </a:t>
            </a:r>
            <a:r>
              <a:rPr lang="nl-NL" baseline="0" dirty="0" err="1"/>
              <a:t>hopefully</a:t>
            </a:r>
            <a:r>
              <a:rPr lang="nl-NL" baseline="0" dirty="0"/>
              <a:t> at </a:t>
            </a:r>
            <a:r>
              <a:rPr lang="nl-NL" baseline="0" dirty="0" err="1"/>
              <a:t>the</a:t>
            </a:r>
            <a:r>
              <a:rPr lang="nl-NL" baseline="0" dirty="0"/>
              <a:t> end get </a:t>
            </a:r>
            <a:r>
              <a:rPr lang="nl-NL" baseline="0" dirty="0" err="1"/>
              <a:t>it</a:t>
            </a:r>
            <a:r>
              <a:rPr lang="nl-NL" baseline="0" dirty="0"/>
              <a:t> </a:t>
            </a:r>
            <a:r>
              <a:rPr lang="nl-NL" baseline="0" dirty="0" err="1"/>
              <a:t>structured</a:t>
            </a:r>
            <a:endParaRPr lang="nl-NL" dirty="0"/>
          </a:p>
        </p:txBody>
      </p:sp>
      <p:sp>
        <p:nvSpPr>
          <p:cNvPr id="4" name="Tijdelijke aanduiding voor dianummer 3"/>
          <p:cNvSpPr>
            <a:spLocks noGrp="1"/>
          </p:cNvSpPr>
          <p:nvPr>
            <p:ph type="sldNum" sz="quarter" idx="10"/>
          </p:nvPr>
        </p:nvSpPr>
        <p:spPr/>
        <p:txBody>
          <a:bodyPr/>
          <a:lstStyle/>
          <a:p>
            <a:fld id="{DE501649-886C-4324-AD4C-E61C88D47728}" type="slidenum">
              <a:rPr lang="nl-NL" smtClean="0"/>
              <a:pPr/>
              <a:t>5</a:t>
            </a:fld>
            <a:endParaRPr lang="nl-NL"/>
          </a:p>
        </p:txBody>
      </p:sp>
    </p:spTree>
    <p:extLst>
      <p:ext uri="{BB962C8B-B14F-4D97-AF65-F5344CB8AC3E}">
        <p14:creationId xmlns:p14="http://schemas.microsoft.com/office/powerpoint/2010/main" val="2724667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en-GB" sz="1050" noProof="0" dirty="0"/>
              <a:t>At the moment this is a manufacturer</a:t>
            </a:r>
            <a:r>
              <a:rPr lang="en-GB" sz="1050" baseline="0" noProof="0" dirty="0"/>
              <a:t> feature, it is described in the </a:t>
            </a:r>
            <a:r>
              <a:rPr lang="en-GB" sz="1050" baseline="0" noProof="0" dirty="0" err="1"/>
              <a:t>dPMR</a:t>
            </a:r>
            <a:r>
              <a:rPr lang="en-GB" sz="1050" baseline="0" noProof="0" dirty="0"/>
              <a:t> Association documents and implemented by </a:t>
            </a:r>
            <a:r>
              <a:rPr lang="en-GB" sz="1050" baseline="0" noProof="0" dirty="0" err="1"/>
              <a:t>Icom</a:t>
            </a:r>
            <a:r>
              <a:rPr lang="en-GB" sz="1050" baseline="0" noProof="0" dirty="0"/>
              <a:t>, but not known that others have done this.</a:t>
            </a:r>
          </a:p>
          <a:p>
            <a:pPr marL="228600" indent="-228600">
              <a:buFont typeface="+mj-lt"/>
              <a:buAutoNum type="arabicPeriod"/>
            </a:pPr>
            <a:r>
              <a:rPr lang="en-GB" sz="1050" baseline="0" noProof="0" dirty="0"/>
              <a:t>Transmit own ID’s are included in each transmission, and repeated during the transmission to allow for “late entry.</a:t>
            </a:r>
          </a:p>
          <a:p>
            <a:pPr marL="228600" indent="-228600">
              <a:buFont typeface="+mj-lt"/>
              <a:buAutoNum type="arabicPeriod"/>
            </a:pPr>
            <a:r>
              <a:rPr lang="en-GB" sz="1050" baseline="0" noProof="0" dirty="0"/>
              <a:t>If there are more ships the same happens as with </a:t>
            </a:r>
            <a:r>
              <a:rPr lang="en-GB" sz="1050" baseline="0" noProof="0" dirty="0" err="1"/>
              <a:t>analog</a:t>
            </a:r>
            <a:r>
              <a:rPr lang="en-GB" sz="1050" baseline="0" noProof="0" dirty="0"/>
              <a:t>. The same FM capture effect will occur.</a:t>
            </a:r>
          </a:p>
          <a:p>
            <a:pPr marL="228600" indent="-228600">
              <a:buFont typeface="+mj-lt"/>
              <a:buAutoNum type="arabicPeriod"/>
            </a:pPr>
            <a:r>
              <a:rPr lang="en-GB" sz="1050" baseline="0" noProof="0" dirty="0"/>
              <a:t>Both tested equipment support mixed mode, however there is a debate </a:t>
            </a:r>
            <a:r>
              <a:rPr lang="en-GB" sz="1200" kern="1200" noProof="0" dirty="0">
                <a:solidFill>
                  <a:schemeClr val="tx1"/>
                </a:solidFill>
                <a:effectLst/>
                <a:latin typeface="+mn-lt"/>
                <a:ea typeface="+mn-ea"/>
                <a:cs typeface="+mn-cs"/>
              </a:rPr>
              <a:t>as to how useful this feature actually is. If the channel bandwidth for analogue and digital is the same, or the digital channel is on the same frequency centre as the analogue one, then this has some merit, but when they are different (as in this case) it gets more complicated as one analogue channel now covers 4 or 5 digital ones.</a:t>
            </a:r>
          </a:p>
          <a:p>
            <a:pPr marL="228600" indent="-228600">
              <a:buFont typeface="+mj-lt"/>
              <a:buAutoNum type="arabicPeriod"/>
            </a:pPr>
            <a:r>
              <a:rPr lang="en-GB" sz="1200" kern="1200" baseline="0" noProof="0" dirty="0">
                <a:solidFill>
                  <a:schemeClr val="tx1"/>
                </a:solidFill>
                <a:effectLst/>
                <a:latin typeface="+mn-lt"/>
                <a:ea typeface="+mn-ea"/>
                <a:cs typeface="+mn-cs"/>
              </a:rPr>
              <a:t>All PMR/LMR radios support a transmit timeout feature, usually programmable. Some have also an additional </a:t>
            </a:r>
            <a:r>
              <a:rPr lang="en-GB" sz="1200" kern="1200" baseline="0" noProof="0" dirty="0" err="1">
                <a:solidFill>
                  <a:schemeClr val="tx1"/>
                </a:solidFill>
                <a:effectLst/>
                <a:latin typeface="+mn-lt"/>
                <a:ea typeface="+mn-ea"/>
                <a:cs typeface="+mn-cs"/>
              </a:rPr>
              <a:t>Tx</a:t>
            </a:r>
            <a:r>
              <a:rPr lang="en-GB" sz="1200" kern="1200" baseline="0" noProof="0" dirty="0">
                <a:solidFill>
                  <a:schemeClr val="tx1"/>
                </a:solidFill>
                <a:effectLst/>
                <a:latin typeface="+mn-lt"/>
                <a:ea typeface="+mn-ea"/>
                <a:cs typeface="+mn-cs"/>
              </a:rPr>
              <a:t> timeout inhibit, so that if the timeout is triggered, it cannot re-transmit for a specific period (usually these values are set to 60 seconds and 10 seconds) but are configurable. The </a:t>
            </a:r>
            <a:r>
              <a:rPr lang="en-GB" sz="1200" kern="1200" baseline="0" noProof="0" dirty="0" err="1">
                <a:solidFill>
                  <a:schemeClr val="tx1"/>
                </a:solidFill>
                <a:effectLst/>
                <a:latin typeface="+mn-lt"/>
                <a:ea typeface="+mn-ea"/>
                <a:cs typeface="+mn-cs"/>
              </a:rPr>
              <a:t>dPMR</a:t>
            </a:r>
            <a:r>
              <a:rPr lang="en-GB" sz="1200" kern="1200" baseline="0" noProof="0" dirty="0">
                <a:solidFill>
                  <a:schemeClr val="tx1"/>
                </a:solidFill>
                <a:effectLst/>
                <a:latin typeface="+mn-lt"/>
                <a:ea typeface="+mn-ea"/>
                <a:cs typeface="+mn-cs"/>
              </a:rPr>
              <a:t> standard specifies a maximum </a:t>
            </a:r>
            <a:r>
              <a:rPr lang="en-GB" sz="1200" kern="1200" baseline="0" noProof="0" dirty="0" err="1">
                <a:solidFill>
                  <a:schemeClr val="tx1"/>
                </a:solidFill>
                <a:effectLst/>
                <a:latin typeface="+mn-lt"/>
                <a:ea typeface="+mn-ea"/>
                <a:cs typeface="+mn-cs"/>
              </a:rPr>
              <a:t>Tx</a:t>
            </a:r>
            <a:r>
              <a:rPr lang="en-GB" sz="1200" kern="1200" baseline="0" noProof="0" dirty="0">
                <a:solidFill>
                  <a:schemeClr val="tx1"/>
                </a:solidFill>
                <a:effectLst/>
                <a:latin typeface="+mn-lt"/>
                <a:ea typeface="+mn-ea"/>
                <a:cs typeface="+mn-cs"/>
              </a:rPr>
              <a:t> timeout time of 3 minutes</a:t>
            </a:r>
          </a:p>
          <a:p>
            <a:pPr marL="228600" indent="-228600">
              <a:buFont typeface="+mj-lt"/>
              <a:buAutoNum type="arabicPeriod"/>
            </a:pPr>
            <a:r>
              <a:rPr lang="en-GB" sz="1200" kern="1200" baseline="0" noProof="0" dirty="0">
                <a:solidFill>
                  <a:schemeClr val="tx1"/>
                </a:solidFill>
                <a:effectLst/>
                <a:latin typeface="+mn-lt"/>
                <a:ea typeface="+mn-ea"/>
                <a:cs typeface="+mn-cs"/>
              </a:rPr>
              <a:t>These are implemented in </a:t>
            </a:r>
            <a:r>
              <a:rPr lang="en-GB" sz="1200" kern="1200" baseline="0" noProof="0" dirty="0" err="1">
                <a:solidFill>
                  <a:schemeClr val="tx1"/>
                </a:solidFill>
                <a:effectLst/>
                <a:latin typeface="+mn-lt"/>
                <a:ea typeface="+mn-ea"/>
                <a:cs typeface="+mn-cs"/>
              </a:rPr>
              <a:t>Icom</a:t>
            </a:r>
            <a:r>
              <a:rPr lang="en-GB" sz="1200" kern="1200" baseline="0" noProof="0" dirty="0">
                <a:solidFill>
                  <a:schemeClr val="tx1"/>
                </a:solidFill>
                <a:effectLst/>
                <a:latin typeface="+mn-lt"/>
                <a:ea typeface="+mn-ea"/>
                <a:cs typeface="+mn-cs"/>
              </a:rPr>
              <a:t> products, maybe available as an accessory on Kenwood.</a:t>
            </a:r>
          </a:p>
          <a:p>
            <a:pPr marL="228600" indent="-228600">
              <a:buFont typeface="+mj-lt"/>
              <a:buAutoNum type="arabicPeriod"/>
            </a:pPr>
            <a:r>
              <a:rPr lang="en-GB" sz="1050" baseline="0" noProof="0" dirty="0"/>
              <a:t>This is similar to analogue, if the RF signal is “signal quality indicator” if the manufacturer choses.</a:t>
            </a:r>
          </a:p>
          <a:p>
            <a:pPr marL="228600" indent="-228600">
              <a:buFont typeface="+mj-lt"/>
              <a:buAutoNum type="arabicPeriod"/>
            </a:pPr>
            <a:r>
              <a:rPr lang="en-US" noProof="0" dirty="0"/>
              <a:t>RSSI can function in exactly the same way as analogue, but can be enhanced as the radio can tell how many bit errors it is having to correct, so this can </a:t>
            </a:r>
            <a:r>
              <a:rPr lang="en-US" noProof="0" dirty="0" err="1"/>
              <a:t>alo</a:t>
            </a:r>
            <a:r>
              <a:rPr lang="en-US" noProof="0" dirty="0"/>
              <a:t> be presented to the user as a “signal quality indicator” if the manufacture choses.</a:t>
            </a:r>
          </a:p>
          <a:p>
            <a:pPr marL="228600" indent="-228600">
              <a:buFont typeface="+mj-lt"/>
              <a:buAutoNum type="arabicPeriod"/>
            </a:pPr>
            <a:r>
              <a:rPr lang="en-GB" noProof="0" dirty="0"/>
              <a:t>Same as for analogue.</a:t>
            </a:r>
          </a:p>
          <a:p>
            <a:pPr marL="228600" indent="-228600">
              <a:buFont typeface="+mj-lt"/>
              <a:buAutoNum type="arabicPeriod"/>
            </a:pPr>
            <a:r>
              <a:rPr lang="en-US" noProof="0" dirty="0"/>
              <a:t>This means half duplex, </a:t>
            </a:r>
            <a:r>
              <a:rPr lang="en-US" noProof="0" dirty="0" err="1"/>
              <a:t>ie</a:t>
            </a:r>
            <a:r>
              <a:rPr lang="en-US" noProof="0" dirty="0"/>
              <a:t> repeater operation, then all LMR/PMR radios support this mode as standard.</a:t>
            </a:r>
          </a:p>
          <a:p>
            <a:pPr marL="228600" indent="-228600">
              <a:buFont typeface="+mj-lt"/>
              <a:buAutoNum type="arabicPeriod"/>
            </a:pPr>
            <a:r>
              <a:rPr lang="en-US" noProof="0" dirty="0"/>
              <a:t>All radios have a feature called “channel scan” which is an enhanced version of “dual watch” – some also have a “priority channel scan”, which is more like “dual watch”. Essentially this is a feature that can be implemented by the manufacturer if they want to, it’s not part of the </a:t>
            </a:r>
            <a:r>
              <a:rPr lang="en-US" noProof="0" dirty="0" err="1"/>
              <a:t>dPMR</a:t>
            </a:r>
            <a:r>
              <a:rPr lang="en-US" noProof="0" dirty="0"/>
              <a:t> standard</a:t>
            </a:r>
          </a:p>
          <a:p>
            <a:pPr marL="228600" indent="-228600">
              <a:buFont typeface="+mj-lt"/>
              <a:buAutoNum type="arabicPeriod"/>
            </a:pPr>
            <a:r>
              <a:rPr lang="en-US" noProof="0" dirty="0"/>
              <a:t>Various data facilities are available in the standard, and implemented by some manufactures.</a:t>
            </a:r>
          </a:p>
          <a:p>
            <a:pPr marL="228600" indent="-228600">
              <a:buFont typeface="+mj-lt"/>
              <a:buAutoNum type="arabicPeriod"/>
            </a:pPr>
            <a:r>
              <a:rPr lang="en-US" noProof="0" dirty="0" err="1"/>
              <a:t>dPMR</a:t>
            </a:r>
            <a:r>
              <a:rPr lang="en-US" noProof="0" dirty="0"/>
              <a:t> radios are currently in use throughout the world with multiple languages. The vocoder used is language agnostic.</a:t>
            </a:r>
          </a:p>
          <a:p>
            <a:pPr marL="228600" indent="-228600">
              <a:buFont typeface="+mj-lt"/>
              <a:buAutoNum type="arabicPeriod"/>
            </a:pPr>
            <a:r>
              <a:rPr lang="en-US" noProof="0" dirty="0"/>
              <a:t>Certainly feasible from an engineering point of view (VDES box already integrates AIS, ASM, VDE, DSC). Some complications when it comes to certification, otherwise it’s a commercial decision by manufactures and customers.</a:t>
            </a:r>
          </a:p>
          <a:p>
            <a:pPr marL="228600" indent="-228600">
              <a:buFont typeface="+mj-lt"/>
              <a:buAutoNum type="arabicPeriod"/>
            </a:pPr>
            <a:r>
              <a:rPr lang="en-GB" sz="1200" kern="1200" dirty="0">
                <a:solidFill>
                  <a:schemeClr val="tx1"/>
                </a:solidFill>
                <a:effectLst/>
                <a:latin typeface="+mn-lt"/>
                <a:ea typeface="+mn-ea"/>
                <a:cs typeface="+mn-cs"/>
              </a:rPr>
              <a:t>The </a:t>
            </a:r>
            <a:r>
              <a:rPr lang="en-GB" sz="1200" kern="1200" dirty="0" err="1">
                <a:solidFill>
                  <a:schemeClr val="tx1"/>
                </a:solidFill>
                <a:effectLst/>
                <a:latin typeface="+mn-lt"/>
                <a:ea typeface="+mn-ea"/>
                <a:cs typeface="+mn-cs"/>
              </a:rPr>
              <a:t>dPMR</a:t>
            </a:r>
            <a:r>
              <a:rPr lang="en-GB" sz="1200" kern="1200" dirty="0">
                <a:solidFill>
                  <a:schemeClr val="tx1"/>
                </a:solidFill>
                <a:effectLst/>
                <a:latin typeface="+mn-lt"/>
                <a:ea typeface="+mn-ea"/>
                <a:cs typeface="+mn-cs"/>
              </a:rPr>
              <a:t> technology has been commercially deployed in the PMR/LMR environment for many years with no issues</a:t>
            </a:r>
            <a:endParaRPr lang="en-GB" noProof="0" dirty="0"/>
          </a:p>
        </p:txBody>
      </p:sp>
      <p:sp>
        <p:nvSpPr>
          <p:cNvPr id="4" name="Tijdelijke aanduiding voor dianummer 3"/>
          <p:cNvSpPr>
            <a:spLocks noGrp="1"/>
          </p:cNvSpPr>
          <p:nvPr>
            <p:ph type="sldNum" sz="quarter" idx="10"/>
          </p:nvPr>
        </p:nvSpPr>
        <p:spPr/>
        <p:txBody>
          <a:bodyPr/>
          <a:lstStyle/>
          <a:p>
            <a:fld id="{DE501649-886C-4324-AD4C-E61C88D47728}" type="slidenum">
              <a:rPr lang="nl-NL" smtClean="0"/>
              <a:pPr/>
              <a:t>14</a:t>
            </a:fld>
            <a:endParaRPr lang="nl-NL"/>
          </a:p>
        </p:txBody>
      </p:sp>
    </p:spTree>
    <p:extLst>
      <p:ext uri="{BB962C8B-B14F-4D97-AF65-F5344CB8AC3E}">
        <p14:creationId xmlns:p14="http://schemas.microsoft.com/office/powerpoint/2010/main" val="179253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E501649-886C-4324-AD4C-E61C88D47728}" type="slidenum">
              <a:rPr lang="nl-NL" smtClean="0"/>
              <a:pPr/>
              <a:t>18</a:t>
            </a:fld>
            <a:endParaRPr lang="nl-NL"/>
          </a:p>
        </p:txBody>
      </p:sp>
    </p:spTree>
    <p:extLst>
      <p:ext uri="{BB962C8B-B14F-4D97-AF65-F5344CB8AC3E}">
        <p14:creationId xmlns:p14="http://schemas.microsoft.com/office/powerpoint/2010/main" val="25015224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2" name="Titel 1"/>
          <p:cNvSpPr>
            <a:spLocks noGrp="1"/>
          </p:cNvSpPr>
          <p:nvPr>
            <p:ph type="ctrTitle"/>
          </p:nvPr>
        </p:nvSpPr>
        <p:spPr>
          <a:xfrm>
            <a:off x="6554588" y="1882800"/>
            <a:ext cx="5004000" cy="2336400"/>
          </a:xfrm>
        </p:spPr>
        <p:txBody>
          <a:bodyPr tIns="90000" bIns="90000" anchor="b">
            <a:normAutofit/>
          </a:bodyPr>
          <a:lstStyle>
            <a:lvl1pPr algn="l">
              <a:defRPr sz="3600">
                <a:solidFill>
                  <a:schemeClr val="tx1"/>
                </a:solidFill>
              </a:defRPr>
            </a:lvl1pPr>
          </a:lstStyle>
          <a:p>
            <a:r>
              <a:rPr lang="nl-NL"/>
              <a:t>Klik om de stijl te bewerken</a:t>
            </a:r>
            <a:endParaRPr lang="nl-NL" dirty="0"/>
          </a:p>
        </p:txBody>
      </p:sp>
      <p:sp>
        <p:nvSpPr>
          <p:cNvPr id="3" name="Ondertitel 2"/>
          <p:cNvSpPr>
            <a:spLocks noGrp="1"/>
          </p:cNvSpPr>
          <p:nvPr>
            <p:ph type="subTitle" idx="1"/>
          </p:nvPr>
        </p:nvSpPr>
        <p:spPr>
          <a:xfrm>
            <a:off x="6554588" y="4215600"/>
            <a:ext cx="5004000" cy="1339200"/>
          </a:xfrm>
        </p:spPr>
        <p:txBody>
          <a:bodyPr lIns="104400" tIns="90000" rIns="90000" bIns="4680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5" name="Afbeelding 4">
            <a:extLst>
              <a:ext uri="{FF2B5EF4-FFF2-40B4-BE49-F238E27FC236}">
                <a16:creationId xmlns:a16="http://schemas.microsoft.com/office/drawing/2014/main" id="{14611018-E0D5-BF45-B124-6BD0F554E3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718" y="0"/>
            <a:ext cx="12192000" cy="168275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82610" cy="1681200"/>
          </a:xfrm>
          <a:prstGeom prst="rect">
            <a:avLst/>
          </a:prstGeom>
        </p:spPr>
      </p:pic>
    </p:spTree>
    <p:extLst>
      <p:ext uri="{BB962C8B-B14F-4D97-AF65-F5344CB8AC3E}">
        <p14:creationId xmlns:p14="http://schemas.microsoft.com/office/powerpoint/2010/main" val="203246149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3636">
          <p15:clr>
            <a:srgbClr val="FBAE40"/>
          </p15:clr>
        </p15:guide>
        <p15:guide id="2" pos="404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ee objecten">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635000" y="2276475"/>
            <a:ext cx="5226050" cy="3944938"/>
          </a:xfrm>
        </p:spPr>
        <p:txBody>
          <a:bodyPr/>
          <a:lstStyle/>
          <a:p>
            <a:pPr lvl="0"/>
            <a:r>
              <a:rPr lang="nl-NL"/>
              <a:t>Tekststijl van het model bewerken</a:t>
            </a:r>
          </a:p>
        </p:txBody>
      </p:sp>
      <p:sp>
        <p:nvSpPr>
          <p:cNvPr id="4" name="Tijdelijke aanduiding voor inhoud 3"/>
          <p:cNvSpPr>
            <a:spLocks noGrp="1"/>
          </p:cNvSpPr>
          <p:nvPr>
            <p:ph sz="half" idx="2"/>
          </p:nvPr>
        </p:nvSpPr>
        <p:spPr>
          <a:xfrm>
            <a:off x="6553199" y="2276475"/>
            <a:ext cx="5004000" cy="3944938"/>
          </a:xfrm>
        </p:spPr>
        <p:txBody>
          <a:bodyPr/>
          <a:lstStyle/>
          <a:p>
            <a:pPr lvl="0"/>
            <a:r>
              <a:rPr lang="nl-NL"/>
              <a:t>Tekststijl van het model bewerken</a:t>
            </a:r>
          </a:p>
        </p:txBody>
      </p:sp>
      <p:sp>
        <p:nvSpPr>
          <p:cNvPr id="2" name="Titel 1"/>
          <p:cNvSpPr>
            <a:spLocks noGrp="1"/>
          </p:cNvSpPr>
          <p:nvPr>
            <p:ph type="title"/>
          </p:nvPr>
        </p:nvSpPr>
        <p:spPr/>
        <p:txBody>
          <a:bodyPr/>
          <a:lstStyle/>
          <a:p>
            <a:r>
              <a:rPr lang="nl-NL"/>
              <a:t>Klik om de stijl te bewerken</a:t>
            </a:r>
          </a:p>
        </p:txBody>
      </p:sp>
      <p:sp>
        <p:nvSpPr>
          <p:cNvPr id="14" name="Tijdelijke aanduiding voor datum 13"/>
          <p:cNvSpPr>
            <a:spLocks noGrp="1"/>
          </p:cNvSpPr>
          <p:nvPr>
            <p:ph type="dt" sz="half" idx="10"/>
          </p:nvPr>
        </p:nvSpPr>
        <p:spPr/>
        <p:txBody>
          <a:bodyPr/>
          <a:lstStyle/>
          <a:p>
            <a:endParaRPr lang="nl-NL" dirty="0"/>
          </a:p>
        </p:txBody>
      </p:sp>
      <p:sp>
        <p:nvSpPr>
          <p:cNvPr id="15" name="Tijdelijke aanduiding voor voettekst 14"/>
          <p:cNvSpPr>
            <a:spLocks noGrp="1"/>
          </p:cNvSpPr>
          <p:nvPr>
            <p:ph type="ftr" sz="quarter" idx="11"/>
          </p:nvPr>
        </p:nvSpPr>
        <p:spPr/>
        <p:txBody>
          <a:bodyPr/>
          <a:lstStyle/>
          <a:p>
            <a:endParaRPr lang="nl-NL" dirty="0"/>
          </a:p>
        </p:txBody>
      </p:sp>
      <p:sp>
        <p:nvSpPr>
          <p:cNvPr id="16" name="Tijdelijke aanduiding voor dianummer 15"/>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70702635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635001" y="2306037"/>
            <a:ext cx="5004000" cy="648000"/>
          </a:xfrm>
          <a:noFill/>
        </p:spPr>
        <p:txBody>
          <a:bodyPr lIns="180000" tIns="180000" rIns="180000" bIns="72000" anchor="b">
            <a:noAutofit/>
          </a:bodyPr>
          <a:lstStyle>
            <a:lvl1pPr marL="0" indent="0">
              <a:buNone/>
              <a:defRPr sz="18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635001" y="2953738"/>
            <a:ext cx="5004000" cy="3267676"/>
          </a:xfrm>
          <a:noFill/>
        </p:spPr>
        <p:txBody>
          <a:bodyPr lIns="180000" tIns="180000" rIns="180000" bIns="72000"/>
          <a:lstStyle/>
          <a:p>
            <a:pPr lvl="0"/>
            <a:r>
              <a:rPr lang="nl-NL"/>
              <a:t>Tekststijl van het model bewerken</a:t>
            </a:r>
          </a:p>
        </p:txBody>
      </p:sp>
      <p:sp>
        <p:nvSpPr>
          <p:cNvPr id="5" name="Tijdelijke aanduiding voor tekst 4"/>
          <p:cNvSpPr>
            <a:spLocks noGrp="1"/>
          </p:cNvSpPr>
          <p:nvPr>
            <p:ph type="body" sz="quarter" idx="3"/>
          </p:nvPr>
        </p:nvSpPr>
        <p:spPr>
          <a:xfrm>
            <a:off x="6553200" y="2306037"/>
            <a:ext cx="5004000" cy="647228"/>
          </a:xfrm>
          <a:noFill/>
        </p:spPr>
        <p:txBody>
          <a:bodyPr lIns="180000" tIns="180000" rIns="180000" bIns="72000" anchor="b">
            <a:noAutofit/>
          </a:bodyPr>
          <a:lstStyle>
            <a:lvl1pPr marL="0" indent="0">
              <a:buNone/>
              <a:defRPr sz="18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553200" y="2953738"/>
            <a:ext cx="5005388" cy="3267676"/>
          </a:xfrm>
          <a:noFill/>
        </p:spPr>
        <p:txBody>
          <a:bodyPr lIns="180000" tIns="180000" rIns="180000" bIns="72000"/>
          <a:lstStyle/>
          <a:p>
            <a:pPr lvl="0"/>
            <a:r>
              <a:rPr lang="nl-NL"/>
              <a:t>Tekststijl van het model bewerken</a:t>
            </a:r>
          </a:p>
        </p:txBody>
      </p:sp>
      <p:sp>
        <p:nvSpPr>
          <p:cNvPr id="10" name="Titel 9"/>
          <p:cNvSpPr>
            <a:spLocks noGrp="1"/>
          </p:cNvSpPr>
          <p:nvPr>
            <p:ph type="title"/>
          </p:nvPr>
        </p:nvSpPr>
        <p:spPr/>
        <p:txBody>
          <a:bodyPr/>
          <a:lstStyle/>
          <a:p>
            <a:r>
              <a:rPr lang="nl-NL"/>
              <a:t>Klik om de stijl te bewerken</a:t>
            </a:r>
            <a:endParaRPr lang="nl-NL" dirty="0"/>
          </a:p>
        </p:txBody>
      </p:sp>
      <p:sp>
        <p:nvSpPr>
          <p:cNvPr id="16" name="Tijdelijke aanduiding voor datum 15"/>
          <p:cNvSpPr>
            <a:spLocks noGrp="1"/>
          </p:cNvSpPr>
          <p:nvPr>
            <p:ph type="dt" sz="half" idx="10"/>
          </p:nvPr>
        </p:nvSpPr>
        <p:spPr/>
        <p:txBody>
          <a:bodyPr/>
          <a:lstStyle/>
          <a:p>
            <a:endParaRPr lang="nl-NL" dirty="0"/>
          </a:p>
        </p:txBody>
      </p:sp>
      <p:sp>
        <p:nvSpPr>
          <p:cNvPr id="17" name="Tijdelijke aanduiding voor voettekst 16"/>
          <p:cNvSpPr>
            <a:spLocks noGrp="1"/>
          </p:cNvSpPr>
          <p:nvPr>
            <p:ph type="ftr" sz="quarter" idx="11"/>
          </p:nvPr>
        </p:nvSpPr>
        <p:spPr/>
        <p:txBody>
          <a:bodyPr/>
          <a:lstStyle/>
          <a:p>
            <a:endParaRPr lang="nl-NL" dirty="0"/>
          </a:p>
        </p:txBody>
      </p:sp>
      <p:sp>
        <p:nvSpPr>
          <p:cNvPr id="18" name="Tijdelijke aanduiding voor dianummer 17"/>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03444237"/>
      </p:ext>
    </p:extLst>
  </p:cSld>
  <p:clrMapOvr>
    <a:masterClrMapping/>
  </p:clrMapOvr>
  <p:extLst>
    <p:ext uri="{DCECCB84-F9BA-43D5-87BE-67443E8EF086}">
      <p15:sldGuideLst xmlns:p15="http://schemas.microsoft.com/office/powerpoint/2012/main">
        <p15:guide id="1" pos="3988">
          <p15:clr>
            <a:srgbClr val="FBAE40"/>
          </p15:clr>
        </p15:guide>
        <p15:guide id="2" pos="3693">
          <p15:clr>
            <a:srgbClr val="FBAE40"/>
          </p15:clr>
        </p15:guide>
        <p15:guide id="3" orient="horz" pos="166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12" name="Tijdelijke aanduiding voor datum 11"/>
          <p:cNvSpPr>
            <a:spLocks noGrp="1"/>
          </p:cNvSpPr>
          <p:nvPr>
            <p:ph type="dt" sz="half" idx="10"/>
          </p:nvPr>
        </p:nvSpPr>
        <p:spPr/>
        <p:txBody>
          <a:bodyPr/>
          <a:lstStyle/>
          <a:p>
            <a:endParaRPr lang="nl-NL" dirty="0"/>
          </a:p>
        </p:txBody>
      </p:sp>
      <p:sp>
        <p:nvSpPr>
          <p:cNvPr id="13" name="Tijdelijke aanduiding voor voettekst 12"/>
          <p:cNvSpPr>
            <a:spLocks noGrp="1"/>
          </p:cNvSpPr>
          <p:nvPr>
            <p:ph type="ftr" sz="quarter" idx="11"/>
          </p:nvPr>
        </p:nvSpPr>
        <p:spPr/>
        <p:txBody>
          <a:bodyPr/>
          <a:lstStyle/>
          <a:p>
            <a:endParaRPr lang="nl-NL" dirty="0"/>
          </a:p>
        </p:txBody>
      </p:sp>
      <p:sp>
        <p:nvSpPr>
          <p:cNvPr id="14" name="Tijdelijke aanduiding voor dianummer 13"/>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429494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11" name="Tijdelijke aanduiding voor datum 10"/>
          <p:cNvSpPr>
            <a:spLocks noGrp="1"/>
          </p:cNvSpPr>
          <p:nvPr>
            <p:ph type="dt" sz="half" idx="10"/>
          </p:nvPr>
        </p:nvSpPr>
        <p:spPr/>
        <p:txBody>
          <a:bodyPr/>
          <a:lstStyle/>
          <a:p>
            <a:endParaRPr lang="nl-NL" dirty="0"/>
          </a:p>
        </p:txBody>
      </p:sp>
      <p:sp>
        <p:nvSpPr>
          <p:cNvPr id="12" name="Tijdelijke aanduiding voor voettekst 11"/>
          <p:cNvSpPr>
            <a:spLocks noGrp="1"/>
          </p:cNvSpPr>
          <p:nvPr>
            <p:ph type="ftr" sz="quarter" idx="11"/>
          </p:nvPr>
        </p:nvSpPr>
        <p:spPr/>
        <p:txBody>
          <a:bodyPr/>
          <a:lstStyle/>
          <a:p>
            <a:endParaRPr lang="nl-NL" dirty="0"/>
          </a:p>
        </p:txBody>
      </p:sp>
      <p:sp>
        <p:nvSpPr>
          <p:cNvPr id="13" name="Tijdelijke aanduiding voor dianummer 12"/>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649635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oud met bijschrift">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635000" y="3427413"/>
            <a:ext cx="5003800" cy="2793999"/>
          </a:xfrm>
        </p:spPr>
        <p:txBody>
          <a:bodyPr anchor="t" anchorCtr="0">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10" name="Tijdelijke aanduiding voor inhoud 9"/>
          <p:cNvSpPr>
            <a:spLocks noGrp="1"/>
          </p:cNvSpPr>
          <p:nvPr>
            <p:ph sz="quarter" idx="13"/>
          </p:nvPr>
        </p:nvSpPr>
        <p:spPr>
          <a:xfrm>
            <a:off x="6554588" y="1052513"/>
            <a:ext cx="5004000" cy="5168900"/>
          </a:xfrm>
        </p:spPr>
        <p:txBody>
          <a:bodyPr/>
          <a:lstStyle/>
          <a:p>
            <a:pPr lvl="0"/>
            <a:r>
              <a:rPr lang="nl-NL"/>
              <a:t>Tekststijl van het model bewerken</a:t>
            </a:r>
          </a:p>
        </p:txBody>
      </p:sp>
      <p:sp>
        <p:nvSpPr>
          <p:cNvPr id="3" name="Titel 2"/>
          <p:cNvSpPr>
            <a:spLocks noGrp="1"/>
          </p:cNvSpPr>
          <p:nvPr>
            <p:ph type="title"/>
          </p:nvPr>
        </p:nvSpPr>
        <p:spPr>
          <a:xfrm>
            <a:off x="635000" y="1052513"/>
            <a:ext cx="5003800" cy="948047"/>
          </a:xfrm>
        </p:spPr>
        <p:txBody>
          <a:bodyPr/>
          <a:lstStyle/>
          <a:p>
            <a:r>
              <a:rPr lang="nl-NL"/>
              <a:t>Klik om de stijl te bewerken</a:t>
            </a:r>
            <a:endParaRPr lang="nl-NL" dirty="0"/>
          </a:p>
        </p:txBody>
      </p:sp>
      <p:sp>
        <p:nvSpPr>
          <p:cNvPr id="17" name="Tijdelijke aanduiding voor datum 16"/>
          <p:cNvSpPr>
            <a:spLocks noGrp="1"/>
          </p:cNvSpPr>
          <p:nvPr>
            <p:ph type="dt" sz="half" idx="14"/>
          </p:nvPr>
        </p:nvSpPr>
        <p:spPr/>
        <p:txBody>
          <a:bodyPr/>
          <a:lstStyle/>
          <a:p>
            <a:endParaRPr lang="nl-NL" dirty="0"/>
          </a:p>
        </p:txBody>
      </p:sp>
      <p:sp>
        <p:nvSpPr>
          <p:cNvPr id="18" name="Tijdelijke aanduiding voor voettekst 17"/>
          <p:cNvSpPr>
            <a:spLocks noGrp="1"/>
          </p:cNvSpPr>
          <p:nvPr>
            <p:ph type="ftr" sz="quarter" idx="15"/>
          </p:nvPr>
        </p:nvSpPr>
        <p:spPr/>
        <p:txBody>
          <a:bodyPr/>
          <a:lstStyle/>
          <a:p>
            <a:endParaRPr lang="nl-NL" dirty="0"/>
          </a:p>
        </p:txBody>
      </p:sp>
      <p:sp>
        <p:nvSpPr>
          <p:cNvPr id="19" name="Tijdelijke aanduiding voor dianummer 18"/>
          <p:cNvSpPr>
            <a:spLocks noGrp="1"/>
          </p:cNvSpPr>
          <p:nvPr>
            <p:ph type="sldNum" sz="quarter" idx="16"/>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400335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ote tekst A">
    <p:bg>
      <p:bgRef idx="1001">
        <a:schemeClr val="bg2"/>
      </p:bgRef>
    </p:bg>
    <p:spTree>
      <p:nvGrpSpPr>
        <p:cNvPr id="1" name=""/>
        <p:cNvGrpSpPr/>
        <p:nvPr/>
      </p:nvGrpSpPr>
      <p:grpSpPr>
        <a:xfrm>
          <a:off x="0" y="0"/>
          <a:ext cx="0" cy="0"/>
          <a:chOff x="0" y="0"/>
          <a:chExt cx="0" cy="0"/>
        </a:xfrm>
      </p:grpSpPr>
      <p:sp>
        <p:nvSpPr>
          <p:cNvPr id="20" name="Titel 1"/>
          <p:cNvSpPr>
            <a:spLocks noGrp="1"/>
          </p:cNvSpPr>
          <p:nvPr>
            <p:ph type="title"/>
          </p:nvPr>
        </p:nvSpPr>
        <p:spPr>
          <a:xfrm>
            <a:off x="635000" y="1052514"/>
            <a:ext cx="10923588" cy="4024800"/>
          </a:xfrm>
        </p:spPr>
        <p:txBody>
          <a:bodyPr anchor="b" anchorCtr="0">
            <a:normAutofit/>
          </a:bodyPr>
          <a:lstStyle>
            <a:lvl1pPr algn="l">
              <a:defRPr sz="8000" b="0">
                <a:solidFill>
                  <a:schemeClr val="tx1"/>
                </a:solidFill>
              </a:defRPr>
            </a:lvl1pPr>
          </a:lstStyle>
          <a:p>
            <a:r>
              <a:rPr lang="nl-NL"/>
              <a:t>Klik om de stijl te bewerken</a:t>
            </a:r>
            <a:endParaRPr lang="nl-NL" dirty="0"/>
          </a:p>
        </p:txBody>
      </p:sp>
      <p:sp>
        <p:nvSpPr>
          <p:cNvPr id="4" name="Ondertitel 2"/>
          <p:cNvSpPr>
            <a:spLocks noGrp="1"/>
          </p:cNvSpPr>
          <p:nvPr>
            <p:ph type="subTitle" idx="1"/>
          </p:nvPr>
        </p:nvSpPr>
        <p:spPr>
          <a:xfrm>
            <a:off x="635000" y="5077315"/>
            <a:ext cx="5461000" cy="1144098"/>
          </a:xfrm>
        </p:spPr>
        <p:txBody>
          <a:bodyPr lIns="162000" tIns="90000" rIns="90000">
            <a:normAutofit/>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9" name="Tijdelijke aanduiding voor datum 8"/>
          <p:cNvSpPr>
            <a:spLocks noGrp="1"/>
          </p:cNvSpPr>
          <p:nvPr>
            <p:ph type="dt" sz="half" idx="10"/>
          </p:nvPr>
        </p:nvSpPr>
        <p:spPr/>
        <p:txBody>
          <a:bodyPr/>
          <a:lstStyle>
            <a:lvl1pPr>
              <a:defRPr>
                <a:solidFill>
                  <a:schemeClr val="tx2"/>
                </a:solidFill>
              </a:defRPr>
            </a:lvl1pPr>
          </a:lstStyle>
          <a:p>
            <a:endParaRPr lang="nl-NL" dirty="0"/>
          </a:p>
        </p:txBody>
      </p:sp>
      <p:sp>
        <p:nvSpPr>
          <p:cNvPr id="10" name="Tijdelijke aanduiding voor voettekst 9"/>
          <p:cNvSpPr>
            <a:spLocks noGrp="1"/>
          </p:cNvSpPr>
          <p:nvPr>
            <p:ph type="ftr" sz="quarter" idx="11"/>
          </p:nvPr>
        </p:nvSpPr>
        <p:spPr/>
        <p:txBody>
          <a:bodyPr/>
          <a:lstStyle>
            <a:lvl1pPr>
              <a:defRPr>
                <a:solidFill>
                  <a:schemeClr val="tx2"/>
                </a:solidFill>
              </a:defRPr>
            </a:lvl1pPr>
          </a:lstStyle>
          <a:p>
            <a:endParaRPr lang="nl-NL" dirty="0"/>
          </a:p>
        </p:txBody>
      </p:sp>
      <p:sp>
        <p:nvSpPr>
          <p:cNvPr id="11" name="Tijdelijke aanduiding voor dianummer 10"/>
          <p:cNvSpPr>
            <a:spLocks noGrp="1"/>
          </p:cNvSpPr>
          <p:nvPr>
            <p:ph type="sldNum" sz="quarter" idx="12"/>
          </p:nvPr>
        </p:nvSpPr>
        <p:spPr/>
        <p:txBody>
          <a:bodyPr/>
          <a:lstStyle>
            <a:lvl1pPr>
              <a:defRPr>
                <a:solidFill>
                  <a:schemeClr val="tx2"/>
                </a:solidFill>
              </a:defRPr>
            </a:lvl1p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01694354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2" orient="horz" pos="265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ote tekst B">
    <p:bg>
      <p:bgRef idx="1001">
        <a:schemeClr val="bg1"/>
      </p:bgRef>
    </p:bg>
    <p:spTree>
      <p:nvGrpSpPr>
        <p:cNvPr id="1" name=""/>
        <p:cNvGrpSpPr/>
        <p:nvPr/>
      </p:nvGrpSpPr>
      <p:grpSpPr>
        <a:xfrm>
          <a:off x="0" y="0"/>
          <a:ext cx="0" cy="0"/>
          <a:chOff x="0" y="0"/>
          <a:chExt cx="0" cy="0"/>
        </a:xfrm>
      </p:grpSpPr>
      <p:sp>
        <p:nvSpPr>
          <p:cNvPr id="20" name="Titel 1"/>
          <p:cNvSpPr>
            <a:spLocks noGrp="1"/>
          </p:cNvSpPr>
          <p:nvPr>
            <p:ph type="title"/>
          </p:nvPr>
        </p:nvSpPr>
        <p:spPr>
          <a:xfrm>
            <a:off x="635000" y="1052514"/>
            <a:ext cx="10923588" cy="4024800"/>
          </a:xfrm>
        </p:spPr>
        <p:txBody>
          <a:bodyPr anchor="b" anchorCtr="0">
            <a:normAutofit/>
          </a:bodyPr>
          <a:lstStyle>
            <a:lvl1pPr algn="l">
              <a:defRPr sz="8000" b="0">
                <a:solidFill>
                  <a:schemeClr val="tx2"/>
                </a:solidFill>
              </a:defRPr>
            </a:lvl1pPr>
          </a:lstStyle>
          <a:p>
            <a:r>
              <a:rPr lang="nl-NL"/>
              <a:t>Klik om de stijl te bewerken</a:t>
            </a:r>
            <a:endParaRPr lang="nl-NL" dirty="0"/>
          </a:p>
        </p:txBody>
      </p:sp>
      <p:sp>
        <p:nvSpPr>
          <p:cNvPr id="4" name="Ondertitel 2"/>
          <p:cNvSpPr>
            <a:spLocks noGrp="1"/>
          </p:cNvSpPr>
          <p:nvPr>
            <p:ph type="subTitle" idx="1"/>
          </p:nvPr>
        </p:nvSpPr>
        <p:spPr>
          <a:xfrm>
            <a:off x="635000" y="5077314"/>
            <a:ext cx="5461000" cy="1144099"/>
          </a:xfrm>
        </p:spPr>
        <p:txBody>
          <a:bodyPr lIns="162000" tIns="90000">
            <a:norm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6" name="Tijdelijke aanduiding voor datum 5"/>
          <p:cNvSpPr>
            <a:spLocks noGrp="1"/>
          </p:cNvSpPr>
          <p:nvPr>
            <p:ph type="dt" sz="half" idx="10"/>
          </p:nvPr>
        </p:nvSpPr>
        <p:spPr/>
        <p:txBody>
          <a:bodyPr/>
          <a:lstStyle/>
          <a:p>
            <a:endParaRPr lang="nl-NL" dirty="0"/>
          </a:p>
        </p:txBody>
      </p:sp>
      <p:sp>
        <p:nvSpPr>
          <p:cNvPr id="7" name="Tijdelijke aanduiding voor voettekst 6"/>
          <p:cNvSpPr>
            <a:spLocks noGrp="1"/>
          </p:cNvSpPr>
          <p:nvPr>
            <p:ph type="ftr" sz="quarter" idx="11"/>
          </p:nvPr>
        </p:nvSpPr>
        <p:spPr/>
        <p:txBody>
          <a:bodyPr/>
          <a:lstStyle/>
          <a:p>
            <a:endParaRPr lang="nl-NL" dirty="0"/>
          </a:p>
        </p:txBody>
      </p:sp>
      <p:sp>
        <p:nvSpPr>
          <p:cNvPr id="8" name="Tijdelijke aanduiding voor dianummer 7"/>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4768990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2" orient="horz" pos="265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kstvlak A">
    <p:spTree>
      <p:nvGrpSpPr>
        <p:cNvPr id="1" name=""/>
        <p:cNvGrpSpPr/>
        <p:nvPr/>
      </p:nvGrpSpPr>
      <p:grpSpPr>
        <a:xfrm>
          <a:off x="0" y="0"/>
          <a:ext cx="0" cy="0"/>
          <a:chOff x="0" y="0"/>
          <a:chExt cx="0" cy="0"/>
        </a:xfrm>
      </p:grpSpPr>
      <p:sp>
        <p:nvSpPr>
          <p:cNvPr id="7" name="Rechthoek 6"/>
          <p:cNvSpPr/>
          <p:nvPr userDrawn="1"/>
        </p:nvSpPr>
        <p:spPr>
          <a:xfrm>
            <a:off x="6096000" y="-1588"/>
            <a:ext cx="6096000" cy="68595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indent="0" algn="l">
              <a:buFont typeface="Arial" charset="0"/>
              <a:buNone/>
            </a:pPr>
            <a:endParaRPr lang="nl-NL" sz="1000">
              <a:solidFill>
                <a:schemeClr val="bg1"/>
              </a:solidFill>
            </a:endParaRPr>
          </a:p>
        </p:txBody>
      </p:sp>
      <p:sp>
        <p:nvSpPr>
          <p:cNvPr id="6" name="Titel 5"/>
          <p:cNvSpPr>
            <a:spLocks noGrp="1"/>
          </p:cNvSpPr>
          <p:nvPr>
            <p:ph type="title"/>
          </p:nvPr>
        </p:nvSpPr>
        <p:spPr>
          <a:xfrm>
            <a:off x="635000" y="2636838"/>
            <a:ext cx="5003799" cy="1584324"/>
          </a:xfrm>
        </p:spPr>
        <p:txBody>
          <a:bodyPr anchor="ctr" anchorCtr="0"/>
          <a:lstStyle>
            <a:lvl1pPr>
              <a:defRPr sz="4000">
                <a:solidFill>
                  <a:schemeClr val="tx2"/>
                </a:solidFill>
              </a:defRPr>
            </a:lvl1pPr>
          </a:lstStyle>
          <a:p>
            <a:r>
              <a:rPr lang="nl-NL"/>
              <a:t>Klik om de stijl te bewerken</a:t>
            </a:r>
            <a:endParaRPr lang="nl-NL" dirty="0"/>
          </a:p>
        </p:txBody>
      </p:sp>
      <p:sp>
        <p:nvSpPr>
          <p:cNvPr id="3" name="Tijdelijke aanduiding voor tekst 2"/>
          <p:cNvSpPr>
            <a:spLocks noGrp="1"/>
          </p:cNvSpPr>
          <p:nvPr>
            <p:ph type="body" sz="quarter" idx="10"/>
          </p:nvPr>
        </p:nvSpPr>
        <p:spPr>
          <a:xfrm>
            <a:off x="6554588" y="1066800"/>
            <a:ext cx="5004000" cy="5154613"/>
          </a:xfrm>
        </p:spPr>
        <p:txBody>
          <a:bodyPr anchor="ct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nl-NL"/>
              <a:t>Tekststijl van het model bewerken</a:t>
            </a:r>
          </a:p>
        </p:txBody>
      </p:sp>
      <p:sp>
        <p:nvSpPr>
          <p:cNvPr id="11" name="Tijdelijke aanduiding voor datum 10"/>
          <p:cNvSpPr>
            <a:spLocks noGrp="1"/>
          </p:cNvSpPr>
          <p:nvPr>
            <p:ph type="dt" sz="half" idx="11"/>
          </p:nvPr>
        </p:nvSpPr>
        <p:spPr/>
        <p:txBody>
          <a:bodyPr/>
          <a:lstStyle/>
          <a:p>
            <a:endParaRPr lang="nl-NL" dirty="0"/>
          </a:p>
        </p:txBody>
      </p:sp>
      <p:sp>
        <p:nvSpPr>
          <p:cNvPr id="12" name="Tijdelijke aanduiding voor voettekst 11"/>
          <p:cNvSpPr>
            <a:spLocks noGrp="1"/>
          </p:cNvSpPr>
          <p:nvPr>
            <p:ph type="ftr" sz="quarter" idx="12"/>
          </p:nvPr>
        </p:nvSpPr>
        <p:spPr/>
        <p:txBody>
          <a:bodyPr/>
          <a:lstStyle/>
          <a:p>
            <a:endParaRPr lang="nl-NL" dirty="0"/>
          </a:p>
        </p:txBody>
      </p:sp>
      <p:sp>
        <p:nvSpPr>
          <p:cNvPr id="13" name="Tijdelijke aanduiding voor dianummer 12"/>
          <p:cNvSpPr>
            <a:spLocks noGrp="1"/>
          </p:cNvSpPr>
          <p:nvPr>
            <p:ph type="sldNum" sz="quarter" idx="13"/>
          </p:nvPr>
        </p:nvSpPr>
        <p:spPr/>
        <p:txBody>
          <a:bodyPr/>
          <a:lstStyle/>
          <a:p>
            <a:fld id="{10A0A6AF-03C5-477E-939A-E28F7E7F05EA}" type="slidenum">
              <a:rPr lang="nl-NL" smtClean="0"/>
              <a:pPr/>
              <a:t>‹#›</a:t>
            </a:fld>
            <a:endParaRPr lang="nl-NL" dirty="0"/>
          </a:p>
        </p:txBody>
      </p:sp>
      <p:pic>
        <p:nvPicPr>
          <p:cNvPr id="9" name="Afbeelding 8">
            <a:extLst>
              <a:ext uri="{FF2B5EF4-FFF2-40B4-BE49-F238E27FC236}">
                <a16:creationId xmlns:a16="http://schemas.microsoft.com/office/drawing/2014/main" id="{1AB1A3E9-97CB-CA43-9E2C-4CE700C68A5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2850162257"/>
      </p:ext>
    </p:extLst>
  </p:cSld>
  <p:clrMapOvr>
    <a:masterClrMapping/>
  </p:clrMapOvr>
  <p:extLst>
    <p:ext uri="{DCECCB84-F9BA-43D5-87BE-67443E8EF086}">
      <p15:sldGuideLst xmlns:p15="http://schemas.microsoft.com/office/powerpoint/2012/main">
        <p15:guide id="1" orient="horz" pos="1661">
          <p15:clr>
            <a:srgbClr val="FBAE40"/>
          </p15:clr>
        </p15:guide>
        <p15:guide id="2" orient="horz" pos="2659">
          <p15:clr>
            <a:srgbClr val="FBAE40"/>
          </p15:clr>
        </p15:guide>
        <p15:guide id="3" pos="5609">
          <p15:clr>
            <a:srgbClr val="FBAE40"/>
          </p15:clr>
        </p15:guide>
        <p15:guide id="4" pos="590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kstvlak B">
    <p:spTree>
      <p:nvGrpSpPr>
        <p:cNvPr id="1" name=""/>
        <p:cNvGrpSpPr/>
        <p:nvPr/>
      </p:nvGrpSpPr>
      <p:grpSpPr>
        <a:xfrm>
          <a:off x="0" y="0"/>
          <a:ext cx="0" cy="0"/>
          <a:chOff x="0" y="0"/>
          <a:chExt cx="0" cy="0"/>
        </a:xfrm>
      </p:grpSpPr>
      <p:sp>
        <p:nvSpPr>
          <p:cNvPr id="7" name="Rechthoek 6"/>
          <p:cNvSpPr/>
          <p:nvPr userDrawn="1"/>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tel 5"/>
          <p:cNvSpPr>
            <a:spLocks noGrp="1"/>
          </p:cNvSpPr>
          <p:nvPr>
            <p:ph type="title"/>
          </p:nvPr>
        </p:nvSpPr>
        <p:spPr>
          <a:xfrm>
            <a:off x="634999" y="2636839"/>
            <a:ext cx="5004000" cy="1584324"/>
          </a:xfrm>
        </p:spPr>
        <p:txBody>
          <a:bodyPr anchor="ctr" anchorCtr="0"/>
          <a:lstStyle>
            <a:lvl1pPr>
              <a:defRPr sz="4000">
                <a:solidFill>
                  <a:schemeClr val="bg1"/>
                </a:solidFill>
              </a:defRPr>
            </a:lvl1pPr>
          </a:lstStyle>
          <a:p>
            <a:r>
              <a:rPr lang="nl-NL"/>
              <a:t>Klik om de stijl te bewerken</a:t>
            </a:r>
            <a:endParaRPr lang="nl-NL" dirty="0"/>
          </a:p>
        </p:txBody>
      </p:sp>
      <p:sp>
        <p:nvSpPr>
          <p:cNvPr id="4" name="Tijdelijke aanduiding voor tekst 3"/>
          <p:cNvSpPr>
            <a:spLocks noGrp="1"/>
          </p:cNvSpPr>
          <p:nvPr>
            <p:ph type="body" sz="quarter" idx="10"/>
          </p:nvPr>
        </p:nvSpPr>
        <p:spPr>
          <a:xfrm>
            <a:off x="6553199" y="1052513"/>
            <a:ext cx="5004000" cy="5168900"/>
          </a:xfrm>
        </p:spPr>
        <p:txBody>
          <a:bodyPr anchor="ctr" anchorCtr="0"/>
          <a:lstStyle/>
          <a:p>
            <a:pPr lvl="0"/>
            <a:r>
              <a:rPr lang="nl-NL"/>
              <a:t>Tekststijl van het model bewerken</a:t>
            </a:r>
          </a:p>
        </p:txBody>
      </p:sp>
      <p:sp>
        <p:nvSpPr>
          <p:cNvPr id="13" name="Tijdelijke aanduiding voor datum 12"/>
          <p:cNvSpPr>
            <a:spLocks noGrp="1"/>
          </p:cNvSpPr>
          <p:nvPr>
            <p:ph type="dt" sz="half" idx="11"/>
          </p:nvPr>
        </p:nvSpPr>
        <p:spPr/>
        <p:txBody>
          <a:bodyPr/>
          <a:lstStyle/>
          <a:p>
            <a:endParaRPr lang="nl-NL" dirty="0"/>
          </a:p>
        </p:txBody>
      </p:sp>
      <p:sp>
        <p:nvSpPr>
          <p:cNvPr id="14" name="Tijdelijke aanduiding voor voettekst 13"/>
          <p:cNvSpPr>
            <a:spLocks noGrp="1"/>
          </p:cNvSpPr>
          <p:nvPr>
            <p:ph type="ftr" sz="quarter" idx="12"/>
          </p:nvPr>
        </p:nvSpPr>
        <p:spPr/>
        <p:txBody>
          <a:bodyPr/>
          <a:lstStyle/>
          <a:p>
            <a:endParaRPr lang="nl-NL" dirty="0"/>
          </a:p>
        </p:txBody>
      </p:sp>
      <p:sp>
        <p:nvSpPr>
          <p:cNvPr id="15" name="Tijdelijke aanduiding voor dianummer 14"/>
          <p:cNvSpPr>
            <a:spLocks noGrp="1"/>
          </p:cNvSpPr>
          <p:nvPr>
            <p:ph type="sldNum" sz="quarter" idx="13"/>
          </p:nvPr>
        </p:nvSpPr>
        <p:spPr/>
        <p:txBody>
          <a:bodyPr/>
          <a:lstStyle/>
          <a:p>
            <a:fld id="{10A0A6AF-03C5-477E-939A-E28F7E7F05EA}" type="slidenum">
              <a:rPr lang="nl-NL" smtClean="0"/>
              <a:pPr/>
              <a:t>‹#›</a:t>
            </a:fld>
            <a:endParaRPr lang="nl-NL" dirty="0"/>
          </a:p>
        </p:txBody>
      </p:sp>
      <p:pic>
        <p:nvPicPr>
          <p:cNvPr id="9" name="Afbeelding 8">
            <a:extLst>
              <a:ext uri="{FF2B5EF4-FFF2-40B4-BE49-F238E27FC236}">
                <a16:creationId xmlns:a16="http://schemas.microsoft.com/office/drawing/2014/main" id="{BE770F96-3C80-EF44-950D-D9743531401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2805455363"/>
      </p:ext>
    </p:extLst>
  </p:cSld>
  <p:clrMapOvr>
    <a:masterClrMapping/>
  </p:clrMapOvr>
  <p:extLst>
    <p:ext uri="{DCECCB84-F9BA-43D5-87BE-67443E8EF086}">
      <p15:sldGuideLst xmlns:p15="http://schemas.microsoft.com/office/powerpoint/2012/main">
        <p15:guide id="1" orient="horz" pos="1661">
          <p15:clr>
            <a:srgbClr val="FBAE40"/>
          </p15:clr>
        </p15:guide>
        <p15:guide id="2" orient="horz" pos="2659">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fbeelding met bijschrift">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635000" y="3427413"/>
            <a:ext cx="5003800" cy="2794000"/>
          </a:xfrm>
        </p:spPr>
        <p:txBody>
          <a:bodyPr anchor="t" anchorCtr="0">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Titel 8"/>
          <p:cNvSpPr>
            <a:spLocks noGrp="1"/>
          </p:cNvSpPr>
          <p:nvPr>
            <p:ph type="title"/>
          </p:nvPr>
        </p:nvSpPr>
        <p:spPr>
          <a:xfrm>
            <a:off x="635000" y="1052513"/>
            <a:ext cx="5003800" cy="948047"/>
          </a:xfrm>
        </p:spPr>
        <p:txBody>
          <a:bodyPr/>
          <a:lstStyle/>
          <a:p>
            <a:r>
              <a:rPr lang="nl-NL"/>
              <a:t>Klik om de stijl te bewerken</a:t>
            </a:r>
            <a:endParaRPr lang="nl-NL" dirty="0"/>
          </a:p>
        </p:txBody>
      </p:sp>
      <p:sp>
        <p:nvSpPr>
          <p:cNvPr id="17" name="Tijdelijke aanduiding voor afbeelding 16">
            <a:extLst>
              <a:ext uri="{FF2B5EF4-FFF2-40B4-BE49-F238E27FC236}">
                <a16:creationId xmlns:a16="http://schemas.microsoft.com/office/drawing/2014/main" id="{BBCE35AD-A624-6445-84E4-C0AC03B155AD}"/>
              </a:ext>
            </a:extLst>
          </p:cNvPr>
          <p:cNvSpPr>
            <a:spLocks noGrp="1"/>
          </p:cNvSpPr>
          <p:nvPr>
            <p:ph type="pic" sz="quarter" idx="24"/>
          </p:nvPr>
        </p:nvSpPr>
        <p:spPr>
          <a:xfrm>
            <a:off x="6096000" y="-2381"/>
            <a:ext cx="6096000" cy="6860381"/>
          </a:xfrm>
          <a:custGeom>
            <a:avLst/>
            <a:gdLst>
              <a:gd name="connsiteX0" fmla="*/ 235800 w 6096000"/>
              <a:gd name="connsiteY0" fmla="*/ 0 h 6860381"/>
              <a:gd name="connsiteX1" fmla="*/ 6096000 w 6096000"/>
              <a:gd name="connsiteY1" fmla="*/ 0 h 6860381"/>
              <a:gd name="connsiteX2" fmla="*/ 6096000 w 6096000"/>
              <a:gd name="connsiteY2" fmla="*/ 6860381 h 6860381"/>
              <a:gd name="connsiteX3" fmla="*/ 0 w 6096000"/>
              <a:gd name="connsiteY3" fmla="*/ 6860381 h 6860381"/>
              <a:gd name="connsiteX4" fmla="*/ 0 w 6096000"/>
              <a:gd name="connsiteY4" fmla="*/ 711581 h 6860381"/>
              <a:gd name="connsiteX5" fmla="*/ 235800 w 6096000"/>
              <a:gd name="connsiteY5" fmla="*/ 711581 h 6860381"/>
              <a:gd name="connsiteX6" fmla="*/ 235800 w 6096000"/>
              <a:gd name="connsiteY6" fmla="*/ 2381 h 686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860381">
                <a:moveTo>
                  <a:pt x="235800" y="0"/>
                </a:moveTo>
                <a:lnTo>
                  <a:pt x="6096000" y="0"/>
                </a:lnTo>
                <a:lnTo>
                  <a:pt x="6096000" y="6860381"/>
                </a:lnTo>
                <a:lnTo>
                  <a:pt x="0" y="6860381"/>
                </a:lnTo>
                <a:lnTo>
                  <a:pt x="0" y="711581"/>
                </a:lnTo>
                <a:lnTo>
                  <a:pt x="235800" y="711581"/>
                </a:lnTo>
                <a:lnTo>
                  <a:pt x="235800" y="2381"/>
                </a:lnTo>
                <a:close/>
              </a:path>
            </a:pathLst>
          </a:custGeom>
          <a:noFill/>
        </p:spPr>
        <p:txBody>
          <a:bodyPr wrap="square" anchor="ctr" anchorCtr="0">
            <a:noAutofit/>
          </a:bodyPr>
          <a:lstStyle/>
          <a:p>
            <a:r>
              <a:rPr lang="nl-NL"/>
              <a:t>Klik op het pictogram als u een afbeelding wilt toevoegen</a:t>
            </a:r>
            <a:endParaRPr lang="nl-NL" dirty="0"/>
          </a:p>
        </p:txBody>
      </p:sp>
      <p:sp>
        <p:nvSpPr>
          <p:cNvPr id="11" name="Tijdelijke aanduiding voor datum 10"/>
          <p:cNvSpPr>
            <a:spLocks noGrp="1"/>
          </p:cNvSpPr>
          <p:nvPr>
            <p:ph type="dt" sz="half" idx="25"/>
          </p:nvPr>
        </p:nvSpPr>
        <p:spPr/>
        <p:txBody>
          <a:bodyPr/>
          <a:lstStyle/>
          <a:p>
            <a:endParaRPr lang="nl-NL" dirty="0"/>
          </a:p>
        </p:txBody>
      </p:sp>
      <p:sp>
        <p:nvSpPr>
          <p:cNvPr id="12" name="Tijdelijke aanduiding voor voettekst 11"/>
          <p:cNvSpPr>
            <a:spLocks noGrp="1"/>
          </p:cNvSpPr>
          <p:nvPr>
            <p:ph type="ftr" sz="quarter" idx="26"/>
          </p:nvPr>
        </p:nvSpPr>
        <p:spPr/>
        <p:txBody>
          <a:bodyPr/>
          <a:lstStyle/>
          <a:p>
            <a:endParaRPr lang="nl-NL" dirty="0"/>
          </a:p>
        </p:txBody>
      </p:sp>
      <p:sp>
        <p:nvSpPr>
          <p:cNvPr id="13" name="Tijdelijke aanduiding voor dianummer 12"/>
          <p:cNvSpPr>
            <a:spLocks noGrp="1"/>
          </p:cNvSpPr>
          <p:nvPr>
            <p:ph type="sldNum" sz="quarter" idx="27"/>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1775715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dia afbeelding verticaal">
    <p:spTree>
      <p:nvGrpSpPr>
        <p:cNvPr id="1" name=""/>
        <p:cNvGrpSpPr/>
        <p:nvPr/>
      </p:nvGrpSpPr>
      <p:grpSpPr>
        <a:xfrm>
          <a:off x="0" y="0"/>
          <a:ext cx="0" cy="0"/>
          <a:chOff x="0" y="0"/>
          <a:chExt cx="0" cy="0"/>
        </a:xfrm>
      </p:grpSpPr>
      <p:sp>
        <p:nvSpPr>
          <p:cNvPr id="16" name="Rechthoek 15"/>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Afbeelding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175" y="0"/>
            <a:ext cx="12198350" cy="1066800"/>
          </a:xfrm>
          <a:prstGeom prst="rect">
            <a:avLst/>
          </a:prstGeom>
        </p:spPr>
      </p:pic>
      <p:sp>
        <p:nvSpPr>
          <p:cNvPr id="24" name="Tijdelijke aanduiding voor tekst 16"/>
          <p:cNvSpPr>
            <a:spLocks noGrp="1"/>
          </p:cNvSpPr>
          <p:nvPr>
            <p:ph type="body" sz="quarter" idx="21" hasCustomPrompt="1"/>
          </p:nvPr>
        </p:nvSpPr>
        <p:spPr>
          <a:xfrm>
            <a:off x="6553200" y="5832053"/>
            <a:ext cx="5004000" cy="389360"/>
          </a:xfrm>
        </p:spPr>
        <p:txBody>
          <a:bodyPr lIns="118800" anchor="b" anchorCtr="0">
            <a:noAutofit/>
          </a:bodyPr>
          <a:lstStyle>
            <a:lvl1pPr marL="0" indent="0">
              <a:buNone/>
              <a:defRPr sz="16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nl-NL" dirty="0"/>
              <a:t>Naam spreker</a:t>
            </a:r>
          </a:p>
        </p:txBody>
      </p:sp>
      <p:sp>
        <p:nvSpPr>
          <p:cNvPr id="11" name="Tijdelijke aanduiding voor datum 10"/>
          <p:cNvSpPr>
            <a:spLocks noGrp="1"/>
          </p:cNvSpPr>
          <p:nvPr>
            <p:ph type="dt" sz="half" idx="23"/>
          </p:nvPr>
        </p:nvSpPr>
        <p:spPr/>
        <p:txBody>
          <a:bodyPr/>
          <a:lstStyle/>
          <a:p>
            <a:endParaRPr lang="nl-NL" dirty="0"/>
          </a:p>
        </p:txBody>
      </p:sp>
      <p:sp>
        <p:nvSpPr>
          <p:cNvPr id="12" name="Tijdelijke aanduiding voor voettekst 11"/>
          <p:cNvSpPr>
            <a:spLocks noGrp="1"/>
          </p:cNvSpPr>
          <p:nvPr>
            <p:ph type="ftr" sz="quarter" idx="24"/>
          </p:nvPr>
        </p:nvSpPr>
        <p:spPr/>
        <p:txBody>
          <a:bodyPr/>
          <a:lstStyle/>
          <a:p>
            <a:endParaRPr lang="nl-NL" dirty="0"/>
          </a:p>
        </p:txBody>
      </p:sp>
      <p:sp>
        <p:nvSpPr>
          <p:cNvPr id="15" name="Tijdelijke aanduiding voor dianummer 14"/>
          <p:cNvSpPr>
            <a:spLocks noGrp="1"/>
          </p:cNvSpPr>
          <p:nvPr>
            <p:ph type="sldNum" sz="quarter" idx="25"/>
          </p:nvPr>
        </p:nvSpPr>
        <p:spPr/>
        <p:txBody>
          <a:bodyPr/>
          <a:lstStyle/>
          <a:p>
            <a:fld id="{10A0A6AF-03C5-477E-939A-E28F7E7F05EA}" type="slidenum">
              <a:rPr lang="nl-NL" smtClean="0"/>
              <a:pPr/>
              <a:t>‹#›</a:t>
            </a:fld>
            <a:endParaRPr lang="nl-NL" dirty="0"/>
          </a:p>
        </p:txBody>
      </p:sp>
      <p:sp>
        <p:nvSpPr>
          <p:cNvPr id="17" name="Titel 1"/>
          <p:cNvSpPr>
            <a:spLocks noGrp="1"/>
          </p:cNvSpPr>
          <p:nvPr>
            <p:ph type="ctrTitle"/>
          </p:nvPr>
        </p:nvSpPr>
        <p:spPr>
          <a:xfrm>
            <a:off x="6553200" y="1885467"/>
            <a:ext cx="5004000" cy="2336400"/>
          </a:xfrm>
        </p:spPr>
        <p:txBody>
          <a:bodyPr tIns="90000" bIns="90000" anchor="b">
            <a:normAutofit/>
          </a:bodyPr>
          <a:lstStyle>
            <a:lvl1pPr algn="l">
              <a:defRPr sz="3600">
                <a:solidFill>
                  <a:schemeClr val="bg1"/>
                </a:solidFill>
              </a:defRPr>
            </a:lvl1pPr>
          </a:lstStyle>
          <a:p>
            <a:r>
              <a:rPr lang="nl-NL"/>
              <a:t>Klik om de stijl te bewerken</a:t>
            </a:r>
            <a:endParaRPr lang="nl-NL" dirty="0"/>
          </a:p>
        </p:txBody>
      </p:sp>
      <p:sp>
        <p:nvSpPr>
          <p:cNvPr id="18" name="Ondertitel 2"/>
          <p:cNvSpPr>
            <a:spLocks noGrp="1"/>
          </p:cNvSpPr>
          <p:nvPr>
            <p:ph type="subTitle" idx="1"/>
          </p:nvPr>
        </p:nvSpPr>
        <p:spPr>
          <a:xfrm>
            <a:off x="6553200" y="4218267"/>
            <a:ext cx="5004000" cy="1613786"/>
          </a:xfrm>
        </p:spPr>
        <p:txBody>
          <a:bodyPr lIns="104400" tIns="90000" rIns="90000" bIns="4680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19" name="Afbeelding 18">
            <a:extLst>
              <a:ext uri="{FF2B5EF4-FFF2-40B4-BE49-F238E27FC236}">
                <a16:creationId xmlns:a16="http://schemas.microsoft.com/office/drawing/2014/main" id="{5FF1452E-61D4-2248-8677-11F4BF81792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sp>
        <p:nvSpPr>
          <p:cNvPr id="21" name="Tijdelijke aanduiding voor afbeelding 22">
            <a:extLst>
              <a:ext uri="{FF2B5EF4-FFF2-40B4-BE49-F238E27FC236}">
                <a16:creationId xmlns:a16="http://schemas.microsoft.com/office/drawing/2014/main" id="{55BAFB1C-5D11-944A-96BB-FA74D8B08F85}"/>
              </a:ext>
            </a:extLst>
          </p:cNvPr>
          <p:cNvSpPr>
            <a:spLocks noGrp="1"/>
          </p:cNvSpPr>
          <p:nvPr>
            <p:ph type="pic" sz="quarter" idx="22"/>
          </p:nvPr>
        </p:nvSpPr>
        <p:spPr>
          <a:xfrm>
            <a:off x="0" y="0"/>
            <a:ext cx="6099175" cy="6858000"/>
          </a:xfrm>
          <a:custGeom>
            <a:avLst/>
            <a:gdLst>
              <a:gd name="connsiteX0" fmla="*/ 0 w 6099175"/>
              <a:gd name="connsiteY0" fmla="*/ 0 h 6858000"/>
              <a:gd name="connsiteX1" fmla="*/ 5782375 w 6099175"/>
              <a:gd name="connsiteY1" fmla="*/ 0 h 6858000"/>
              <a:gd name="connsiteX2" fmla="*/ 5782375 w 6099175"/>
              <a:gd name="connsiteY2" fmla="*/ 1278000 h 6858000"/>
              <a:gd name="connsiteX3" fmla="*/ 6099175 w 6099175"/>
              <a:gd name="connsiteY3" fmla="*/ 1278000 h 6858000"/>
              <a:gd name="connsiteX4" fmla="*/ 6099175 w 6099175"/>
              <a:gd name="connsiteY4" fmla="*/ 6858000 h 6858000"/>
              <a:gd name="connsiteX5" fmla="*/ 0 w 609917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9175" h="6858000">
                <a:moveTo>
                  <a:pt x="0" y="0"/>
                </a:moveTo>
                <a:lnTo>
                  <a:pt x="5782375" y="0"/>
                </a:lnTo>
                <a:lnTo>
                  <a:pt x="5782375" y="1278000"/>
                </a:lnTo>
                <a:lnTo>
                  <a:pt x="6099175" y="1278000"/>
                </a:lnTo>
                <a:lnTo>
                  <a:pt x="6099175" y="6858000"/>
                </a:lnTo>
                <a:lnTo>
                  <a:pt x="0" y="6858000"/>
                </a:lnTo>
                <a:close/>
              </a:path>
            </a:pathLst>
          </a:custGeom>
          <a:noFill/>
        </p:spPr>
        <p:txBody>
          <a:bodyPr wrap="square" lIns="612000" anchor="ctr" anchorCtr="0">
            <a:noAutofit/>
          </a:bodyPr>
          <a:lstStyle/>
          <a:p>
            <a:r>
              <a:rPr lang="nl-NL"/>
              <a:t>Klik op het pictogram als u een afbeelding wilt toevoegen</a:t>
            </a:r>
          </a:p>
        </p:txBody>
      </p:sp>
      <p:pic>
        <p:nvPicPr>
          <p:cNvPr id="20" name="Afbeelding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82610" cy="1681200"/>
          </a:xfrm>
          <a:prstGeom prst="rect">
            <a:avLst/>
          </a:prstGeom>
        </p:spPr>
      </p:pic>
    </p:spTree>
    <p:extLst>
      <p:ext uri="{BB962C8B-B14F-4D97-AF65-F5344CB8AC3E}">
        <p14:creationId xmlns:p14="http://schemas.microsoft.com/office/powerpoint/2010/main" val="3257493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fbeelding verticaal kleur">
    <p:spTree>
      <p:nvGrpSpPr>
        <p:cNvPr id="1" name=""/>
        <p:cNvGrpSpPr/>
        <p:nvPr/>
      </p:nvGrpSpPr>
      <p:grpSpPr>
        <a:xfrm>
          <a:off x="0" y="0"/>
          <a:ext cx="0" cy="0"/>
          <a:chOff x="0" y="0"/>
          <a:chExt cx="0" cy="0"/>
        </a:xfrm>
      </p:grpSpPr>
      <p:sp>
        <p:nvSpPr>
          <p:cNvPr id="7" name="Rechthoek 6"/>
          <p:cNvSpPr/>
          <p:nvPr userDrawn="1"/>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ijdelijke aanduiding voor tekst 9"/>
          <p:cNvSpPr>
            <a:spLocks noGrp="1"/>
          </p:cNvSpPr>
          <p:nvPr>
            <p:ph type="body" sz="quarter" idx="15"/>
          </p:nvPr>
        </p:nvSpPr>
        <p:spPr>
          <a:xfrm>
            <a:off x="635000" y="2289600"/>
            <a:ext cx="5005388" cy="3935413"/>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nl-NL"/>
              <a:t>Tekststijl van het model bewerken</a:t>
            </a:r>
          </a:p>
        </p:txBody>
      </p:sp>
      <p:sp>
        <p:nvSpPr>
          <p:cNvPr id="2" name="Titel 1"/>
          <p:cNvSpPr>
            <a:spLocks noGrp="1"/>
          </p:cNvSpPr>
          <p:nvPr>
            <p:ph type="title"/>
          </p:nvPr>
        </p:nvSpPr>
        <p:spPr>
          <a:xfrm>
            <a:off x="634206" y="1051200"/>
            <a:ext cx="5004594" cy="948047"/>
          </a:xfrm>
        </p:spPr>
        <p:txBody>
          <a:bodyPr/>
          <a:lstStyle>
            <a:lvl1pPr>
              <a:defRPr>
                <a:solidFill>
                  <a:schemeClr val="bg1"/>
                </a:solidFill>
              </a:defRPr>
            </a:lvl1pPr>
          </a:lstStyle>
          <a:p>
            <a:r>
              <a:rPr lang="nl-NL"/>
              <a:t>Klik om de stijl te bewerken</a:t>
            </a:r>
            <a:endParaRPr lang="nl-NL" dirty="0"/>
          </a:p>
        </p:txBody>
      </p:sp>
      <p:sp>
        <p:nvSpPr>
          <p:cNvPr id="20" name="Tijdelijke aanduiding voor datum 19"/>
          <p:cNvSpPr>
            <a:spLocks noGrp="1"/>
          </p:cNvSpPr>
          <p:nvPr>
            <p:ph type="dt" sz="half" idx="25"/>
          </p:nvPr>
        </p:nvSpPr>
        <p:spPr/>
        <p:txBody>
          <a:bodyPr/>
          <a:lstStyle/>
          <a:p>
            <a:endParaRPr lang="nl-NL" dirty="0"/>
          </a:p>
        </p:txBody>
      </p:sp>
      <p:sp>
        <p:nvSpPr>
          <p:cNvPr id="21" name="Tijdelijke aanduiding voor voettekst 20"/>
          <p:cNvSpPr>
            <a:spLocks noGrp="1"/>
          </p:cNvSpPr>
          <p:nvPr>
            <p:ph type="ftr" sz="quarter" idx="26"/>
          </p:nvPr>
        </p:nvSpPr>
        <p:spPr/>
        <p:txBody>
          <a:bodyPr/>
          <a:lstStyle/>
          <a:p>
            <a:endParaRPr lang="nl-NL" dirty="0"/>
          </a:p>
        </p:txBody>
      </p:sp>
      <p:sp>
        <p:nvSpPr>
          <p:cNvPr id="22" name="Tijdelijke aanduiding voor dianummer 21"/>
          <p:cNvSpPr>
            <a:spLocks noGrp="1"/>
          </p:cNvSpPr>
          <p:nvPr>
            <p:ph type="sldNum" sz="quarter" idx="27"/>
          </p:nvPr>
        </p:nvSpPr>
        <p:spPr/>
        <p:txBody>
          <a:bodyPr/>
          <a:lstStyle/>
          <a:p>
            <a:fld id="{10A0A6AF-03C5-477E-939A-E28F7E7F05EA}" type="slidenum">
              <a:rPr lang="nl-NL" smtClean="0"/>
              <a:pPr/>
              <a:t>‹#›</a:t>
            </a:fld>
            <a:endParaRPr lang="nl-NL" dirty="0"/>
          </a:p>
        </p:txBody>
      </p:sp>
      <p:sp>
        <p:nvSpPr>
          <p:cNvPr id="13" name="Tijdelijke aanduiding voor afbeelding 12">
            <a:extLst>
              <a:ext uri="{FF2B5EF4-FFF2-40B4-BE49-F238E27FC236}">
                <a16:creationId xmlns:a16="http://schemas.microsoft.com/office/drawing/2014/main" id="{E2861002-9B37-3648-AC12-62C3BB3C1FD0}"/>
              </a:ext>
            </a:extLst>
          </p:cNvPr>
          <p:cNvSpPr>
            <a:spLocks noGrp="1"/>
          </p:cNvSpPr>
          <p:nvPr>
            <p:ph type="pic" sz="quarter" idx="24"/>
          </p:nvPr>
        </p:nvSpPr>
        <p:spPr>
          <a:xfrm>
            <a:off x="6096000" y="-2381"/>
            <a:ext cx="6096000" cy="6860381"/>
          </a:xfrm>
          <a:custGeom>
            <a:avLst/>
            <a:gdLst>
              <a:gd name="connsiteX0" fmla="*/ 235800 w 6096000"/>
              <a:gd name="connsiteY0" fmla="*/ 0 h 6860381"/>
              <a:gd name="connsiteX1" fmla="*/ 6096000 w 6096000"/>
              <a:gd name="connsiteY1" fmla="*/ 0 h 6860381"/>
              <a:gd name="connsiteX2" fmla="*/ 6096000 w 6096000"/>
              <a:gd name="connsiteY2" fmla="*/ 6860381 h 6860381"/>
              <a:gd name="connsiteX3" fmla="*/ 0 w 6096000"/>
              <a:gd name="connsiteY3" fmla="*/ 6860381 h 6860381"/>
              <a:gd name="connsiteX4" fmla="*/ 0 w 6096000"/>
              <a:gd name="connsiteY4" fmla="*/ 711581 h 6860381"/>
              <a:gd name="connsiteX5" fmla="*/ 235800 w 6096000"/>
              <a:gd name="connsiteY5" fmla="*/ 711581 h 6860381"/>
              <a:gd name="connsiteX6" fmla="*/ 235800 w 6096000"/>
              <a:gd name="connsiteY6" fmla="*/ 2381 h 686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860381">
                <a:moveTo>
                  <a:pt x="235800" y="0"/>
                </a:moveTo>
                <a:lnTo>
                  <a:pt x="6096000" y="0"/>
                </a:lnTo>
                <a:lnTo>
                  <a:pt x="6096000" y="6860381"/>
                </a:lnTo>
                <a:lnTo>
                  <a:pt x="0" y="6860381"/>
                </a:lnTo>
                <a:lnTo>
                  <a:pt x="0" y="711581"/>
                </a:lnTo>
                <a:lnTo>
                  <a:pt x="235800" y="711581"/>
                </a:lnTo>
                <a:lnTo>
                  <a:pt x="235800" y="2381"/>
                </a:lnTo>
                <a:close/>
              </a:path>
            </a:pathLst>
          </a:custGeom>
          <a:noFill/>
        </p:spPr>
        <p:txBody>
          <a:bodyPr wrap="square" anchor="ctr" anchorCtr="0">
            <a:noAutofit/>
          </a:bodyPr>
          <a:lstStyle/>
          <a:p>
            <a:r>
              <a:rPr lang="nl-NL"/>
              <a:t>Klik op het pictogram als u een afbeelding wilt toevoegen</a:t>
            </a:r>
            <a:endParaRPr lang="nl-NL" dirty="0"/>
          </a:p>
        </p:txBody>
      </p:sp>
      <p:pic>
        <p:nvPicPr>
          <p:cNvPr id="11" name="Afbeelding 10">
            <a:extLst>
              <a:ext uri="{FF2B5EF4-FFF2-40B4-BE49-F238E27FC236}">
                <a16:creationId xmlns:a16="http://schemas.microsoft.com/office/drawing/2014/main" id="{B9945B71-DBE8-C64D-A8FF-A06662931AE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3330241317"/>
      </p:ext>
    </p:extLst>
  </p:cSld>
  <p:clrMapOvr>
    <a:masterClrMapping/>
  </p:clrMapOvr>
  <p:extLst>
    <p:ext uri="{DCECCB84-F9BA-43D5-87BE-67443E8EF086}">
      <p15:sldGuideLst xmlns:p15="http://schemas.microsoft.com/office/powerpoint/2012/main">
        <p15:guide id="1" orient="horz" pos="1661">
          <p15:clr>
            <a:srgbClr val="FBAE40"/>
          </p15:clr>
        </p15:guide>
        <p15:guide id="2" orient="horz" pos="265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fbeelding verticaal wit">
    <p:spTree>
      <p:nvGrpSpPr>
        <p:cNvPr id="1" name=""/>
        <p:cNvGrpSpPr/>
        <p:nvPr/>
      </p:nvGrpSpPr>
      <p:grpSpPr>
        <a:xfrm>
          <a:off x="0" y="0"/>
          <a:ext cx="0" cy="0"/>
          <a:chOff x="0" y="0"/>
          <a:chExt cx="0" cy="0"/>
        </a:xfrm>
      </p:grpSpPr>
      <p:sp>
        <p:nvSpPr>
          <p:cNvPr id="11" name="Tijdelijke aanduiding voor tekst 10"/>
          <p:cNvSpPr>
            <a:spLocks noGrp="1"/>
          </p:cNvSpPr>
          <p:nvPr>
            <p:ph type="body" sz="quarter" idx="16"/>
          </p:nvPr>
        </p:nvSpPr>
        <p:spPr>
          <a:xfrm>
            <a:off x="635000" y="2289600"/>
            <a:ext cx="5003800" cy="3931813"/>
          </a:xfrm>
        </p:spPr>
        <p:txBody>
          <a:bodyPr/>
          <a:lstStyle/>
          <a:p>
            <a:pPr lvl="0"/>
            <a:r>
              <a:rPr lang="nl-NL"/>
              <a:t>Tekststijl van het model bewerken</a:t>
            </a:r>
          </a:p>
        </p:txBody>
      </p:sp>
      <p:sp>
        <p:nvSpPr>
          <p:cNvPr id="2" name="Titel 1"/>
          <p:cNvSpPr>
            <a:spLocks noGrp="1"/>
          </p:cNvSpPr>
          <p:nvPr>
            <p:ph type="title"/>
          </p:nvPr>
        </p:nvSpPr>
        <p:spPr>
          <a:xfrm>
            <a:off x="635000" y="1051200"/>
            <a:ext cx="5003800" cy="948047"/>
          </a:xfrm>
        </p:spPr>
        <p:txBody>
          <a:bodyPr/>
          <a:lstStyle/>
          <a:p>
            <a:r>
              <a:rPr lang="nl-NL"/>
              <a:t>Klik om de stijl te bewerken</a:t>
            </a:r>
            <a:endParaRPr lang="nl-NL" dirty="0"/>
          </a:p>
        </p:txBody>
      </p:sp>
      <p:sp>
        <p:nvSpPr>
          <p:cNvPr id="6" name="Tijdelijke aanduiding voor datum 5"/>
          <p:cNvSpPr>
            <a:spLocks noGrp="1"/>
          </p:cNvSpPr>
          <p:nvPr>
            <p:ph type="dt" sz="half" idx="25"/>
          </p:nvPr>
        </p:nvSpPr>
        <p:spPr/>
        <p:txBody>
          <a:bodyPr/>
          <a:lstStyle/>
          <a:p>
            <a:endParaRPr lang="nl-NL" dirty="0"/>
          </a:p>
        </p:txBody>
      </p:sp>
      <p:sp>
        <p:nvSpPr>
          <p:cNvPr id="12" name="Tijdelijke aanduiding voor voettekst 11"/>
          <p:cNvSpPr>
            <a:spLocks noGrp="1"/>
          </p:cNvSpPr>
          <p:nvPr>
            <p:ph type="ftr" sz="quarter" idx="26"/>
          </p:nvPr>
        </p:nvSpPr>
        <p:spPr/>
        <p:txBody>
          <a:bodyPr/>
          <a:lstStyle/>
          <a:p>
            <a:endParaRPr lang="nl-NL" dirty="0"/>
          </a:p>
        </p:txBody>
      </p:sp>
      <p:sp>
        <p:nvSpPr>
          <p:cNvPr id="13" name="Tijdelijke aanduiding voor dianummer 12"/>
          <p:cNvSpPr>
            <a:spLocks noGrp="1"/>
          </p:cNvSpPr>
          <p:nvPr>
            <p:ph type="sldNum" sz="quarter" idx="27"/>
          </p:nvPr>
        </p:nvSpPr>
        <p:spPr/>
        <p:txBody>
          <a:bodyPr/>
          <a:lstStyle/>
          <a:p>
            <a:fld id="{10A0A6AF-03C5-477E-939A-E28F7E7F05EA}" type="slidenum">
              <a:rPr lang="nl-NL" smtClean="0"/>
              <a:pPr/>
              <a:t>‹#›</a:t>
            </a:fld>
            <a:endParaRPr lang="nl-NL" dirty="0"/>
          </a:p>
        </p:txBody>
      </p:sp>
      <p:sp>
        <p:nvSpPr>
          <p:cNvPr id="8" name="Tijdelijke aanduiding voor afbeelding 7">
            <a:extLst>
              <a:ext uri="{FF2B5EF4-FFF2-40B4-BE49-F238E27FC236}">
                <a16:creationId xmlns:a16="http://schemas.microsoft.com/office/drawing/2014/main" id="{1817E04A-B9A8-0D44-BBB8-122507EA0819}"/>
              </a:ext>
            </a:extLst>
          </p:cNvPr>
          <p:cNvSpPr>
            <a:spLocks noGrp="1"/>
          </p:cNvSpPr>
          <p:nvPr>
            <p:ph type="pic" sz="quarter" idx="24"/>
          </p:nvPr>
        </p:nvSpPr>
        <p:spPr>
          <a:xfrm>
            <a:off x="6096000" y="-2381"/>
            <a:ext cx="6096000" cy="6860381"/>
          </a:xfrm>
          <a:custGeom>
            <a:avLst/>
            <a:gdLst>
              <a:gd name="connsiteX0" fmla="*/ 235800 w 6096000"/>
              <a:gd name="connsiteY0" fmla="*/ 0 h 6860381"/>
              <a:gd name="connsiteX1" fmla="*/ 6096000 w 6096000"/>
              <a:gd name="connsiteY1" fmla="*/ 0 h 6860381"/>
              <a:gd name="connsiteX2" fmla="*/ 6096000 w 6096000"/>
              <a:gd name="connsiteY2" fmla="*/ 6860381 h 6860381"/>
              <a:gd name="connsiteX3" fmla="*/ 0 w 6096000"/>
              <a:gd name="connsiteY3" fmla="*/ 6860381 h 6860381"/>
              <a:gd name="connsiteX4" fmla="*/ 0 w 6096000"/>
              <a:gd name="connsiteY4" fmla="*/ 711581 h 6860381"/>
              <a:gd name="connsiteX5" fmla="*/ 235800 w 6096000"/>
              <a:gd name="connsiteY5" fmla="*/ 711581 h 6860381"/>
              <a:gd name="connsiteX6" fmla="*/ 235800 w 6096000"/>
              <a:gd name="connsiteY6" fmla="*/ 2381 h 686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860381">
                <a:moveTo>
                  <a:pt x="235800" y="0"/>
                </a:moveTo>
                <a:lnTo>
                  <a:pt x="6096000" y="0"/>
                </a:lnTo>
                <a:lnTo>
                  <a:pt x="6096000" y="6860381"/>
                </a:lnTo>
                <a:lnTo>
                  <a:pt x="0" y="6860381"/>
                </a:lnTo>
                <a:lnTo>
                  <a:pt x="0" y="711581"/>
                </a:lnTo>
                <a:lnTo>
                  <a:pt x="235800" y="711581"/>
                </a:lnTo>
                <a:lnTo>
                  <a:pt x="235800" y="2381"/>
                </a:lnTo>
                <a:close/>
              </a:path>
            </a:pathLst>
          </a:custGeom>
          <a:noFill/>
        </p:spPr>
        <p:txBody>
          <a:bodyPr wrap="square" anchor="ctr" anchorCtr="0">
            <a:noAutofit/>
          </a:bodyPr>
          <a:lstStyle/>
          <a:p>
            <a:r>
              <a:rPr lang="nl-NL"/>
              <a:t>Klik op het pictogram als u een afbeelding wilt toevoegen</a:t>
            </a:r>
            <a:endParaRPr lang="nl-NL" dirty="0"/>
          </a:p>
        </p:txBody>
      </p:sp>
    </p:spTree>
    <p:extLst>
      <p:ext uri="{BB962C8B-B14F-4D97-AF65-F5344CB8AC3E}">
        <p14:creationId xmlns:p14="http://schemas.microsoft.com/office/powerpoint/2010/main" val="2850830455"/>
      </p:ext>
    </p:extLst>
  </p:cSld>
  <p:clrMapOvr>
    <a:masterClrMapping/>
  </p:clrMapOvr>
  <p:extLst>
    <p:ext uri="{DCECCB84-F9BA-43D5-87BE-67443E8EF086}">
      <p15:sldGuideLst xmlns:p15="http://schemas.microsoft.com/office/powerpoint/2012/main">
        <p15:guide id="1" pos="397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horizontaal A">
    <p:spTree>
      <p:nvGrpSpPr>
        <p:cNvPr id="1" name=""/>
        <p:cNvGrpSpPr/>
        <p:nvPr/>
      </p:nvGrpSpPr>
      <p:grpSpPr>
        <a:xfrm>
          <a:off x="0" y="0"/>
          <a:ext cx="0" cy="0"/>
          <a:chOff x="0" y="0"/>
          <a:chExt cx="0" cy="0"/>
        </a:xfrm>
      </p:grpSpPr>
      <p:sp>
        <p:nvSpPr>
          <p:cNvPr id="6" name="Rechthoek 5"/>
          <p:cNvSpPr/>
          <p:nvPr userDrawn="1"/>
        </p:nvSpPr>
        <p:spPr>
          <a:xfrm>
            <a:off x="0" y="-1"/>
            <a:ext cx="12192000" cy="3427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635000" y="1052513"/>
            <a:ext cx="10923588" cy="2374900"/>
          </a:xfrm>
        </p:spPr>
        <p:txBody>
          <a:bodyPr anchor="ctr" anchorCtr="0">
            <a:normAutofit/>
          </a:bodyPr>
          <a:lstStyle>
            <a:lvl1pPr>
              <a:defRPr sz="4800">
                <a:solidFill>
                  <a:schemeClr val="bg1"/>
                </a:solidFill>
              </a:defRPr>
            </a:lvl1pPr>
          </a:lstStyle>
          <a:p>
            <a:r>
              <a:rPr lang="nl-NL"/>
              <a:t>Klik om de stijl te bewerken</a:t>
            </a:r>
            <a:endParaRPr lang="nl-NL" dirty="0"/>
          </a:p>
        </p:txBody>
      </p:sp>
      <p:sp>
        <p:nvSpPr>
          <p:cNvPr id="14" name="Tijdelijke aanduiding voor tekst 13"/>
          <p:cNvSpPr>
            <a:spLocks noGrp="1"/>
          </p:cNvSpPr>
          <p:nvPr>
            <p:ph type="body" sz="quarter" idx="13"/>
          </p:nvPr>
        </p:nvSpPr>
        <p:spPr>
          <a:xfrm>
            <a:off x="635000" y="3749487"/>
            <a:ext cx="10923588" cy="2471925"/>
          </a:xfrm>
        </p:spPr>
        <p:txBody>
          <a:bodyPr numCol="2" spcCol="468000"/>
          <a:lstStyle/>
          <a:p>
            <a:pPr lvl="0"/>
            <a:r>
              <a:rPr lang="nl-NL"/>
              <a:t>Tekststijl van het model bewerken</a:t>
            </a:r>
          </a:p>
        </p:txBody>
      </p:sp>
      <p:sp>
        <p:nvSpPr>
          <p:cNvPr id="8" name="Tijdelijke aanduiding voor datum 7"/>
          <p:cNvSpPr>
            <a:spLocks noGrp="1"/>
          </p:cNvSpPr>
          <p:nvPr>
            <p:ph type="dt" sz="half" idx="14"/>
          </p:nvPr>
        </p:nvSpPr>
        <p:spPr/>
        <p:txBody>
          <a:bodyPr/>
          <a:lstStyle/>
          <a:p>
            <a:endParaRPr lang="nl-NL" dirty="0"/>
          </a:p>
        </p:txBody>
      </p:sp>
      <p:sp>
        <p:nvSpPr>
          <p:cNvPr id="10" name="Tijdelijke aanduiding voor voettekst 9"/>
          <p:cNvSpPr>
            <a:spLocks noGrp="1"/>
          </p:cNvSpPr>
          <p:nvPr>
            <p:ph type="ftr" sz="quarter" idx="15"/>
          </p:nvPr>
        </p:nvSpPr>
        <p:spPr/>
        <p:txBody>
          <a:bodyPr/>
          <a:lstStyle/>
          <a:p>
            <a:endParaRPr lang="nl-NL" dirty="0"/>
          </a:p>
        </p:txBody>
      </p:sp>
      <p:sp>
        <p:nvSpPr>
          <p:cNvPr id="11" name="Tijdelijke aanduiding voor dianummer 10"/>
          <p:cNvSpPr>
            <a:spLocks noGrp="1"/>
          </p:cNvSpPr>
          <p:nvPr>
            <p:ph type="sldNum" sz="quarter" idx="16"/>
          </p:nvPr>
        </p:nvSpPr>
        <p:spPr/>
        <p:txBody>
          <a:bodyPr/>
          <a:lstStyle/>
          <a:p>
            <a:fld id="{10A0A6AF-03C5-477E-939A-E28F7E7F05EA}" type="slidenum">
              <a:rPr lang="nl-NL" smtClean="0"/>
              <a:pPr/>
              <a:t>‹#›</a:t>
            </a:fld>
            <a:endParaRPr lang="nl-NL" dirty="0"/>
          </a:p>
        </p:txBody>
      </p:sp>
      <p:pic>
        <p:nvPicPr>
          <p:cNvPr id="12" name="Afbeelding 11">
            <a:extLst>
              <a:ext uri="{FF2B5EF4-FFF2-40B4-BE49-F238E27FC236}">
                <a16:creationId xmlns:a16="http://schemas.microsoft.com/office/drawing/2014/main" id="{38466592-3EDA-8A4C-9A9E-0690EAD4E06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2872778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kst horizontaal B">
    <p:spTree>
      <p:nvGrpSpPr>
        <p:cNvPr id="1" name=""/>
        <p:cNvGrpSpPr/>
        <p:nvPr/>
      </p:nvGrpSpPr>
      <p:grpSpPr>
        <a:xfrm>
          <a:off x="0" y="0"/>
          <a:ext cx="0" cy="0"/>
          <a:chOff x="0" y="0"/>
          <a:chExt cx="0" cy="0"/>
        </a:xfrm>
      </p:grpSpPr>
      <p:sp>
        <p:nvSpPr>
          <p:cNvPr id="6" name="Rechthoek 5"/>
          <p:cNvSpPr/>
          <p:nvPr userDrawn="1"/>
        </p:nvSpPr>
        <p:spPr>
          <a:xfrm>
            <a:off x="0" y="3430587"/>
            <a:ext cx="12192000" cy="3427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635000" y="1052513"/>
            <a:ext cx="10923588" cy="2374900"/>
          </a:xfrm>
        </p:spPr>
        <p:txBody>
          <a:bodyPr anchor="ctr" anchorCtr="0">
            <a:normAutofit/>
          </a:bodyPr>
          <a:lstStyle>
            <a:lvl1pPr>
              <a:defRPr sz="4800">
                <a:solidFill>
                  <a:schemeClr val="tx2"/>
                </a:solidFill>
              </a:defRPr>
            </a:lvl1pPr>
          </a:lstStyle>
          <a:p>
            <a:r>
              <a:rPr lang="nl-NL"/>
              <a:t>Klik om de stijl te bewerken</a:t>
            </a:r>
            <a:endParaRPr lang="nl-NL" dirty="0"/>
          </a:p>
        </p:txBody>
      </p:sp>
      <p:sp>
        <p:nvSpPr>
          <p:cNvPr id="14" name="Tijdelijke aanduiding voor tekst 13"/>
          <p:cNvSpPr>
            <a:spLocks noGrp="1"/>
          </p:cNvSpPr>
          <p:nvPr>
            <p:ph type="body" sz="quarter" idx="13"/>
          </p:nvPr>
        </p:nvSpPr>
        <p:spPr>
          <a:xfrm>
            <a:off x="635000" y="3749487"/>
            <a:ext cx="10923588" cy="2471925"/>
          </a:xfrm>
        </p:spPr>
        <p:txBody>
          <a:bodyPr numCol="2" spcCol="46800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nl-NL"/>
              <a:t>Tekststijl van het model bewerken</a:t>
            </a:r>
          </a:p>
        </p:txBody>
      </p:sp>
      <p:sp>
        <p:nvSpPr>
          <p:cNvPr id="8" name="Tijdelijke aanduiding voor datum 7"/>
          <p:cNvSpPr>
            <a:spLocks noGrp="1"/>
          </p:cNvSpPr>
          <p:nvPr>
            <p:ph type="dt" sz="half" idx="14"/>
          </p:nvPr>
        </p:nvSpPr>
        <p:spPr/>
        <p:txBody>
          <a:bodyPr/>
          <a:lstStyle/>
          <a:p>
            <a:endParaRPr lang="nl-NL" dirty="0"/>
          </a:p>
        </p:txBody>
      </p:sp>
      <p:sp>
        <p:nvSpPr>
          <p:cNvPr id="10" name="Tijdelijke aanduiding voor voettekst 9"/>
          <p:cNvSpPr>
            <a:spLocks noGrp="1"/>
          </p:cNvSpPr>
          <p:nvPr>
            <p:ph type="ftr" sz="quarter" idx="15"/>
          </p:nvPr>
        </p:nvSpPr>
        <p:spPr/>
        <p:txBody>
          <a:bodyPr/>
          <a:lstStyle/>
          <a:p>
            <a:endParaRPr lang="nl-NL" dirty="0"/>
          </a:p>
        </p:txBody>
      </p:sp>
      <p:sp>
        <p:nvSpPr>
          <p:cNvPr id="11" name="Tijdelijke aanduiding voor dianummer 10"/>
          <p:cNvSpPr>
            <a:spLocks noGrp="1"/>
          </p:cNvSpPr>
          <p:nvPr>
            <p:ph type="sldNum" sz="quarter" idx="16"/>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2192216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fbeelding horizontaal kleur">
    <p:bg>
      <p:bgRef idx="1001">
        <a:schemeClr val="bg2"/>
      </p:bgRef>
    </p:bg>
    <p:spTree>
      <p:nvGrpSpPr>
        <p:cNvPr id="1" name=""/>
        <p:cNvGrpSpPr/>
        <p:nvPr/>
      </p:nvGrpSpPr>
      <p:grpSpPr>
        <a:xfrm>
          <a:off x="0" y="0"/>
          <a:ext cx="0" cy="0"/>
          <a:chOff x="0" y="0"/>
          <a:chExt cx="0" cy="0"/>
        </a:xfrm>
      </p:grpSpPr>
      <p:sp>
        <p:nvSpPr>
          <p:cNvPr id="12" name="Tijdelijke aanduiding voor afbeelding 11"/>
          <p:cNvSpPr>
            <a:spLocks noGrp="1"/>
          </p:cNvSpPr>
          <p:nvPr>
            <p:ph type="pic" sz="quarter" idx="14"/>
          </p:nvPr>
        </p:nvSpPr>
        <p:spPr>
          <a:xfrm>
            <a:off x="0" y="0"/>
            <a:ext cx="12192000" cy="3427413"/>
          </a:xfrm>
          <a:custGeom>
            <a:avLst/>
            <a:gdLst>
              <a:gd name="connsiteX0" fmla="*/ 0 w 12192000"/>
              <a:gd name="connsiteY0" fmla="*/ 0 h 3427413"/>
              <a:gd name="connsiteX1" fmla="*/ 5862638 w 12192000"/>
              <a:gd name="connsiteY1" fmla="*/ 0 h 3427413"/>
              <a:gd name="connsiteX2" fmla="*/ 5862638 w 12192000"/>
              <a:gd name="connsiteY2" fmla="*/ 709613 h 3427413"/>
              <a:gd name="connsiteX3" fmla="*/ 6329363 w 12192000"/>
              <a:gd name="connsiteY3" fmla="*/ 709613 h 3427413"/>
              <a:gd name="connsiteX4" fmla="*/ 6329363 w 12192000"/>
              <a:gd name="connsiteY4" fmla="*/ 0 h 3427413"/>
              <a:gd name="connsiteX5" fmla="*/ 12192000 w 12192000"/>
              <a:gd name="connsiteY5" fmla="*/ 0 h 3427413"/>
              <a:gd name="connsiteX6" fmla="*/ 12192000 w 12192000"/>
              <a:gd name="connsiteY6" fmla="*/ 3427413 h 3427413"/>
              <a:gd name="connsiteX7" fmla="*/ 0 w 12192000"/>
              <a:gd name="connsiteY7" fmla="*/ 3427413 h 342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7413">
                <a:moveTo>
                  <a:pt x="0" y="0"/>
                </a:moveTo>
                <a:lnTo>
                  <a:pt x="5862638" y="0"/>
                </a:lnTo>
                <a:lnTo>
                  <a:pt x="5862638" y="709613"/>
                </a:lnTo>
                <a:lnTo>
                  <a:pt x="6329363" y="709613"/>
                </a:lnTo>
                <a:lnTo>
                  <a:pt x="6329363" y="0"/>
                </a:lnTo>
                <a:lnTo>
                  <a:pt x="12192000" y="0"/>
                </a:lnTo>
                <a:lnTo>
                  <a:pt x="12192000" y="3427413"/>
                </a:lnTo>
                <a:lnTo>
                  <a:pt x="0" y="3427413"/>
                </a:lnTo>
                <a:close/>
              </a:path>
            </a:pathLst>
          </a:custGeom>
          <a:noFill/>
        </p:spPr>
        <p:txBody>
          <a:bodyPr wrap="square" lIns="720000" tIns="1152000">
            <a:noAutofit/>
          </a:bodyPr>
          <a:lstStyle>
            <a:lvl1pPr>
              <a:buClr>
                <a:schemeClr val="bg2"/>
              </a:buClr>
              <a:tabLst>
                <a:tab pos="1619250" algn="l"/>
              </a:tabLst>
              <a:defRPr>
                <a:solidFill>
                  <a:schemeClr val="bg1"/>
                </a:solidFill>
              </a:defRPr>
            </a:lvl1pPr>
          </a:lstStyle>
          <a:p>
            <a:r>
              <a:rPr lang="nl-NL"/>
              <a:t>Klik op het pictogram als u een afbeelding wilt toevoegen</a:t>
            </a:r>
            <a:endParaRPr lang="nl-NL" dirty="0"/>
          </a:p>
        </p:txBody>
      </p:sp>
      <p:sp>
        <p:nvSpPr>
          <p:cNvPr id="2" name="Titel 1"/>
          <p:cNvSpPr>
            <a:spLocks noGrp="1"/>
          </p:cNvSpPr>
          <p:nvPr>
            <p:ph type="title"/>
          </p:nvPr>
        </p:nvSpPr>
        <p:spPr>
          <a:xfrm>
            <a:off x="634205" y="3888000"/>
            <a:ext cx="5004595" cy="2333413"/>
          </a:xfrm>
        </p:spPr>
        <p:txBody>
          <a:bodyPr anchor="t" anchorCtr="0"/>
          <a:lstStyle>
            <a:lvl1pPr>
              <a:defRPr>
                <a:solidFill>
                  <a:schemeClr val="tx1"/>
                </a:solidFill>
              </a:defRPr>
            </a:lvl1pPr>
          </a:lstStyle>
          <a:p>
            <a:r>
              <a:rPr lang="nl-NL"/>
              <a:t>Klik om de stijl te bewerken</a:t>
            </a:r>
            <a:endParaRPr lang="nl-NL" dirty="0"/>
          </a:p>
        </p:txBody>
      </p:sp>
      <p:sp>
        <p:nvSpPr>
          <p:cNvPr id="6" name="Tijdelijke aanduiding voor tekst 13"/>
          <p:cNvSpPr>
            <a:spLocks noGrp="1"/>
          </p:cNvSpPr>
          <p:nvPr>
            <p:ph type="body" sz="quarter" idx="13"/>
          </p:nvPr>
        </p:nvSpPr>
        <p:spPr>
          <a:xfrm>
            <a:off x="6554588" y="3888000"/>
            <a:ext cx="5004000" cy="2333413"/>
          </a:xfrm>
        </p:spPr>
        <p:txBody>
          <a:bodyPr tIns="50400" numCol="1" spcCol="468000" anchor="t" anchorCtr="0"/>
          <a:lstStyle/>
          <a:p>
            <a:pPr lvl="0"/>
            <a:r>
              <a:rPr lang="nl-NL"/>
              <a:t>Tekststijl van het model bewerken</a:t>
            </a:r>
          </a:p>
        </p:txBody>
      </p:sp>
      <p:sp>
        <p:nvSpPr>
          <p:cNvPr id="10" name="Tijdelijke aanduiding voor datum 9"/>
          <p:cNvSpPr>
            <a:spLocks noGrp="1"/>
          </p:cNvSpPr>
          <p:nvPr>
            <p:ph type="dt" sz="half" idx="15"/>
          </p:nvPr>
        </p:nvSpPr>
        <p:spPr/>
        <p:txBody>
          <a:bodyPr/>
          <a:lstStyle>
            <a:lvl1pPr>
              <a:defRPr>
                <a:solidFill>
                  <a:schemeClr val="tx2"/>
                </a:solidFill>
              </a:defRPr>
            </a:lvl1pPr>
          </a:lstStyle>
          <a:p>
            <a:endParaRPr lang="nl-NL" dirty="0"/>
          </a:p>
        </p:txBody>
      </p:sp>
      <p:sp>
        <p:nvSpPr>
          <p:cNvPr id="11" name="Tijdelijke aanduiding voor voettekst 10"/>
          <p:cNvSpPr>
            <a:spLocks noGrp="1"/>
          </p:cNvSpPr>
          <p:nvPr>
            <p:ph type="ftr" sz="quarter" idx="16"/>
          </p:nvPr>
        </p:nvSpPr>
        <p:spPr/>
        <p:txBody>
          <a:bodyPr/>
          <a:lstStyle>
            <a:lvl1pPr>
              <a:defRPr>
                <a:solidFill>
                  <a:schemeClr val="tx2"/>
                </a:solidFill>
              </a:defRPr>
            </a:lvl1pPr>
          </a:lstStyle>
          <a:p>
            <a:endParaRPr lang="nl-NL" dirty="0"/>
          </a:p>
        </p:txBody>
      </p:sp>
      <p:sp>
        <p:nvSpPr>
          <p:cNvPr id="13" name="Tijdelijke aanduiding voor dianummer 12"/>
          <p:cNvSpPr>
            <a:spLocks noGrp="1"/>
          </p:cNvSpPr>
          <p:nvPr>
            <p:ph type="sldNum" sz="quarter" idx="17"/>
          </p:nvPr>
        </p:nvSpPr>
        <p:spPr/>
        <p:txBody>
          <a:bodyPr/>
          <a:lstStyle>
            <a:lvl1pPr>
              <a:defRPr>
                <a:solidFill>
                  <a:schemeClr val="tx2"/>
                </a:solidFill>
              </a:defRPr>
            </a:lvl1p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021533776"/>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fbeelding horizontaal wit">
    <p:spTree>
      <p:nvGrpSpPr>
        <p:cNvPr id="1" name=""/>
        <p:cNvGrpSpPr/>
        <p:nvPr/>
      </p:nvGrpSpPr>
      <p:grpSpPr>
        <a:xfrm>
          <a:off x="0" y="0"/>
          <a:ext cx="0" cy="0"/>
          <a:chOff x="0" y="0"/>
          <a:chExt cx="0" cy="0"/>
        </a:xfrm>
      </p:grpSpPr>
      <p:sp>
        <p:nvSpPr>
          <p:cNvPr id="12" name="Tijdelijke aanduiding voor afbeelding 11"/>
          <p:cNvSpPr>
            <a:spLocks noGrp="1"/>
          </p:cNvSpPr>
          <p:nvPr>
            <p:ph type="pic" sz="quarter" idx="14"/>
          </p:nvPr>
        </p:nvSpPr>
        <p:spPr>
          <a:xfrm>
            <a:off x="0" y="0"/>
            <a:ext cx="12192000" cy="3427413"/>
          </a:xfrm>
          <a:custGeom>
            <a:avLst/>
            <a:gdLst>
              <a:gd name="connsiteX0" fmla="*/ 0 w 12192000"/>
              <a:gd name="connsiteY0" fmla="*/ 0 h 3427413"/>
              <a:gd name="connsiteX1" fmla="*/ 5862638 w 12192000"/>
              <a:gd name="connsiteY1" fmla="*/ 0 h 3427413"/>
              <a:gd name="connsiteX2" fmla="*/ 5862638 w 12192000"/>
              <a:gd name="connsiteY2" fmla="*/ 709613 h 3427413"/>
              <a:gd name="connsiteX3" fmla="*/ 6329363 w 12192000"/>
              <a:gd name="connsiteY3" fmla="*/ 709613 h 3427413"/>
              <a:gd name="connsiteX4" fmla="*/ 6329363 w 12192000"/>
              <a:gd name="connsiteY4" fmla="*/ 0 h 3427413"/>
              <a:gd name="connsiteX5" fmla="*/ 12192000 w 12192000"/>
              <a:gd name="connsiteY5" fmla="*/ 0 h 3427413"/>
              <a:gd name="connsiteX6" fmla="*/ 12192000 w 12192000"/>
              <a:gd name="connsiteY6" fmla="*/ 3427413 h 3427413"/>
              <a:gd name="connsiteX7" fmla="*/ 0 w 12192000"/>
              <a:gd name="connsiteY7" fmla="*/ 3427413 h 342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7413">
                <a:moveTo>
                  <a:pt x="0" y="0"/>
                </a:moveTo>
                <a:lnTo>
                  <a:pt x="5862638" y="0"/>
                </a:lnTo>
                <a:lnTo>
                  <a:pt x="5862638" y="709613"/>
                </a:lnTo>
                <a:lnTo>
                  <a:pt x="6329363" y="709613"/>
                </a:lnTo>
                <a:lnTo>
                  <a:pt x="6329363" y="0"/>
                </a:lnTo>
                <a:lnTo>
                  <a:pt x="12192000" y="0"/>
                </a:lnTo>
                <a:lnTo>
                  <a:pt x="12192000" y="3427413"/>
                </a:lnTo>
                <a:lnTo>
                  <a:pt x="0" y="3427413"/>
                </a:lnTo>
                <a:close/>
              </a:path>
            </a:pathLst>
          </a:custGeom>
          <a:noFill/>
        </p:spPr>
        <p:txBody>
          <a:bodyPr wrap="square" lIns="720000" tIns="1152000">
            <a:noAutofit/>
          </a:bodyPr>
          <a:lstStyle/>
          <a:p>
            <a:r>
              <a:rPr lang="nl-NL"/>
              <a:t>Klik op het pictogram als u een afbeelding wilt toevoegen</a:t>
            </a:r>
            <a:endParaRPr lang="nl-NL" dirty="0"/>
          </a:p>
        </p:txBody>
      </p:sp>
      <p:sp>
        <p:nvSpPr>
          <p:cNvPr id="14" name="Tijdelijke aanduiding voor tekst 13"/>
          <p:cNvSpPr>
            <a:spLocks noGrp="1"/>
          </p:cNvSpPr>
          <p:nvPr>
            <p:ph type="body" sz="quarter" idx="13"/>
          </p:nvPr>
        </p:nvSpPr>
        <p:spPr>
          <a:xfrm>
            <a:off x="6553199" y="3888000"/>
            <a:ext cx="5004000" cy="2333413"/>
          </a:xfrm>
        </p:spPr>
        <p:txBody>
          <a:bodyPr tIns="50400" numCol="1" spcCol="468000" anchor="t" anchorCtr="0"/>
          <a:lstStyle/>
          <a:p>
            <a:pPr lvl="0"/>
            <a:r>
              <a:rPr lang="nl-NL"/>
              <a:t>Tekststijl van het model bewerken</a:t>
            </a:r>
          </a:p>
        </p:txBody>
      </p:sp>
      <p:sp>
        <p:nvSpPr>
          <p:cNvPr id="2" name="Titel 1"/>
          <p:cNvSpPr>
            <a:spLocks noGrp="1"/>
          </p:cNvSpPr>
          <p:nvPr>
            <p:ph type="title"/>
          </p:nvPr>
        </p:nvSpPr>
        <p:spPr>
          <a:xfrm>
            <a:off x="634206" y="3888000"/>
            <a:ext cx="5004594" cy="2333413"/>
          </a:xfrm>
        </p:spPr>
        <p:txBody>
          <a:bodyPr anchor="t" anchorCtr="0"/>
          <a:lstStyle/>
          <a:p>
            <a:r>
              <a:rPr lang="nl-NL"/>
              <a:t>Klik om de stijl te bewerken</a:t>
            </a:r>
            <a:endParaRPr lang="nl-NL" dirty="0"/>
          </a:p>
        </p:txBody>
      </p:sp>
      <p:sp>
        <p:nvSpPr>
          <p:cNvPr id="9" name="Tijdelijke aanduiding voor datum 8"/>
          <p:cNvSpPr>
            <a:spLocks noGrp="1"/>
          </p:cNvSpPr>
          <p:nvPr>
            <p:ph type="dt" sz="half" idx="15"/>
          </p:nvPr>
        </p:nvSpPr>
        <p:spPr/>
        <p:txBody>
          <a:bodyPr/>
          <a:lstStyle/>
          <a:p>
            <a:endParaRPr lang="nl-NL" dirty="0"/>
          </a:p>
        </p:txBody>
      </p:sp>
      <p:sp>
        <p:nvSpPr>
          <p:cNvPr id="10" name="Tijdelijke aanduiding voor voettekst 9"/>
          <p:cNvSpPr>
            <a:spLocks noGrp="1"/>
          </p:cNvSpPr>
          <p:nvPr>
            <p:ph type="ftr" sz="quarter" idx="16"/>
          </p:nvPr>
        </p:nvSpPr>
        <p:spPr/>
        <p:txBody>
          <a:bodyPr/>
          <a:lstStyle/>
          <a:p>
            <a:endParaRPr lang="nl-NL" dirty="0"/>
          </a:p>
        </p:txBody>
      </p:sp>
      <p:sp>
        <p:nvSpPr>
          <p:cNvPr id="11" name="Tijdelijke aanduiding voor dianummer 10"/>
          <p:cNvSpPr>
            <a:spLocks noGrp="1"/>
          </p:cNvSpPr>
          <p:nvPr>
            <p:ph type="sldNum" sz="quarter" idx="17"/>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1268033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fbeelding hor. kleur zonder titel">
    <p:bg>
      <p:bgRef idx="1001">
        <a:schemeClr val="bg2"/>
      </p:bgRef>
    </p:bg>
    <p:spTree>
      <p:nvGrpSpPr>
        <p:cNvPr id="1" name=""/>
        <p:cNvGrpSpPr/>
        <p:nvPr/>
      </p:nvGrpSpPr>
      <p:grpSpPr>
        <a:xfrm>
          <a:off x="0" y="0"/>
          <a:ext cx="0" cy="0"/>
          <a:chOff x="0" y="0"/>
          <a:chExt cx="0" cy="0"/>
        </a:xfrm>
      </p:grpSpPr>
      <p:sp>
        <p:nvSpPr>
          <p:cNvPr id="12" name="Tijdelijke aanduiding voor afbeelding 11"/>
          <p:cNvSpPr>
            <a:spLocks noGrp="1"/>
          </p:cNvSpPr>
          <p:nvPr>
            <p:ph type="pic" sz="quarter" idx="14"/>
          </p:nvPr>
        </p:nvSpPr>
        <p:spPr>
          <a:xfrm>
            <a:off x="0" y="0"/>
            <a:ext cx="12192000" cy="3427413"/>
          </a:xfrm>
          <a:custGeom>
            <a:avLst/>
            <a:gdLst>
              <a:gd name="connsiteX0" fmla="*/ 0 w 12192000"/>
              <a:gd name="connsiteY0" fmla="*/ 0 h 3427413"/>
              <a:gd name="connsiteX1" fmla="*/ 5862638 w 12192000"/>
              <a:gd name="connsiteY1" fmla="*/ 0 h 3427413"/>
              <a:gd name="connsiteX2" fmla="*/ 5862638 w 12192000"/>
              <a:gd name="connsiteY2" fmla="*/ 709613 h 3427413"/>
              <a:gd name="connsiteX3" fmla="*/ 6329363 w 12192000"/>
              <a:gd name="connsiteY3" fmla="*/ 709613 h 3427413"/>
              <a:gd name="connsiteX4" fmla="*/ 6329363 w 12192000"/>
              <a:gd name="connsiteY4" fmla="*/ 0 h 3427413"/>
              <a:gd name="connsiteX5" fmla="*/ 12192000 w 12192000"/>
              <a:gd name="connsiteY5" fmla="*/ 0 h 3427413"/>
              <a:gd name="connsiteX6" fmla="*/ 12192000 w 12192000"/>
              <a:gd name="connsiteY6" fmla="*/ 3427413 h 3427413"/>
              <a:gd name="connsiteX7" fmla="*/ 0 w 12192000"/>
              <a:gd name="connsiteY7" fmla="*/ 3427413 h 342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7413">
                <a:moveTo>
                  <a:pt x="0" y="0"/>
                </a:moveTo>
                <a:lnTo>
                  <a:pt x="5862638" y="0"/>
                </a:lnTo>
                <a:lnTo>
                  <a:pt x="5862638" y="709613"/>
                </a:lnTo>
                <a:lnTo>
                  <a:pt x="6329363" y="709613"/>
                </a:lnTo>
                <a:lnTo>
                  <a:pt x="6329363" y="0"/>
                </a:lnTo>
                <a:lnTo>
                  <a:pt x="12192000" y="0"/>
                </a:lnTo>
                <a:lnTo>
                  <a:pt x="12192000" y="3427413"/>
                </a:lnTo>
                <a:lnTo>
                  <a:pt x="0" y="3427413"/>
                </a:lnTo>
                <a:close/>
              </a:path>
            </a:pathLst>
          </a:custGeom>
          <a:noFill/>
        </p:spPr>
        <p:txBody>
          <a:bodyPr wrap="square" lIns="720000" tIns="1152000">
            <a:noAutofit/>
          </a:bodyPr>
          <a:lstStyle>
            <a:lvl1pPr>
              <a:tabLst>
                <a:tab pos="1619250" algn="l"/>
              </a:tabLst>
              <a:defRPr>
                <a:solidFill>
                  <a:schemeClr val="bg1"/>
                </a:solidFill>
              </a:defRPr>
            </a:lvl1pPr>
          </a:lstStyle>
          <a:p>
            <a:r>
              <a:rPr lang="nl-NL"/>
              <a:t>Klik op het pictogram als u een afbeelding wilt toevoegen</a:t>
            </a:r>
            <a:endParaRPr lang="nl-NL" dirty="0"/>
          </a:p>
        </p:txBody>
      </p:sp>
      <p:sp>
        <p:nvSpPr>
          <p:cNvPr id="14" name="Tijdelijke aanduiding voor tekst 13"/>
          <p:cNvSpPr>
            <a:spLocks noGrp="1"/>
          </p:cNvSpPr>
          <p:nvPr>
            <p:ph type="body" sz="quarter" idx="13"/>
          </p:nvPr>
        </p:nvSpPr>
        <p:spPr>
          <a:xfrm>
            <a:off x="635000" y="3888000"/>
            <a:ext cx="10923588" cy="2333413"/>
          </a:xfrm>
        </p:spPr>
        <p:txBody>
          <a:bodyPr tIns="50400" numCol="2" spcCol="468000"/>
          <a:lstStyle/>
          <a:p>
            <a:pPr lvl="0"/>
            <a:r>
              <a:rPr lang="nl-NL"/>
              <a:t>Tekststijl van het model bewerken</a:t>
            </a:r>
          </a:p>
        </p:txBody>
      </p:sp>
      <p:sp>
        <p:nvSpPr>
          <p:cNvPr id="8" name="Tijdelijke aanduiding voor datum 7"/>
          <p:cNvSpPr>
            <a:spLocks noGrp="1"/>
          </p:cNvSpPr>
          <p:nvPr>
            <p:ph type="dt" sz="half" idx="15"/>
          </p:nvPr>
        </p:nvSpPr>
        <p:spPr/>
        <p:txBody>
          <a:bodyPr/>
          <a:lstStyle>
            <a:lvl1pPr>
              <a:defRPr>
                <a:solidFill>
                  <a:schemeClr val="tx2"/>
                </a:solidFill>
              </a:defRPr>
            </a:lvl1pPr>
          </a:lstStyle>
          <a:p>
            <a:endParaRPr lang="nl-NL" dirty="0"/>
          </a:p>
        </p:txBody>
      </p:sp>
      <p:sp>
        <p:nvSpPr>
          <p:cNvPr id="9" name="Tijdelijke aanduiding voor voettekst 8"/>
          <p:cNvSpPr>
            <a:spLocks noGrp="1"/>
          </p:cNvSpPr>
          <p:nvPr>
            <p:ph type="ftr" sz="quarter" idx="16"/>
          </p:nvPr>
        </p:nvSpPr>
        <p:spPr/>
        <p:txBody>
          <a:bodyPr/>
          <a:lstStyle>
            <a:lvl1pPr>
              <a:defRPr>
                <a:solidFill>
                  <a:schemeClr val="tx2"/>
                </a:solidFill>
              </a:defRPr>
            </a:lvl1pPr>
          </a:lstStyle>
          <a:p>
            <a:endParaRPr lang="nl-NL" dirty="0"/>
          </a:p>
        </p:txBody>
      </p:sp>
      <p:sp>
        <p:nvSpPr>
          <p:cNvPr id="10" name="Tijdelijke aanduiding voor dianummer 9"/>
          <p:cNvSpPr>
            <a:spLocks noGrp="1"/>
          </p:cNvSpPr>
          <p:nvPr>
            <p:ph type="sldNum" sz="quarter" idx="17"/>
          </p:nvPr>
        </p:nvSpPr>
        <p:spPr/>
        <p:txBody>
          <a:bodyPr/>
          <a:lstStyle>
            <a:lvl1pPr>
              <a:defRPr>
                <a:solidFill>
                  <a:schemeClr val="tx2"/>
                </a:solidFill>
              </a:defRPr>
            </a:lvl1p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520388029"/>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fbeelding hor. wit zonder titel">
    <p:spTree>
      <p:nvGrpSpPr>
        <p:cNvPr id="1" name=""/>
        <p:cNvGrpSpPr/>
        <p:nvPr/>
      </p:nvGrpSpPr>
      <p:grpSpPr>
        <a:xfrm>
          <a:off x="0" y="0"/>
          <a:ext cx="0" cy="0"/>
          <a:chOff x="0" y="0"/>
          <a:chExt cx="0" cy="0"/>
        </a:xfrm>
      </p:grpSpPr>
      <p:sp>
        <p:nvSpPr>
          <p:cNvPr id="12" name="Tijdelijke aanduiding voor afbeelding 11"/>
          <p:cNvSpPr>
            <a:spLocks noGrp="1"/>
          </p:cNvSpPr>
          <p:nvPr>
            <p:ph type="pic" sz="quarter" idx="14"/>
          </p:nvPr>
        </p:nvSpPr>
        <p:spPr>
          <a:xfrm>
            <a:off x="0" y="0"/>
            <a:ext cx="12192000" cy="3427413"/>
          </a:xfrm>
          <a:custGeom>
            <a:avLst/>
            <a:gdLst>
              <a:gd name="connsiteX0" fmla="*/ 0 w 12192000"/>
              <a:gd name="connsiteY0" fmla="*/ 0 h 3427413"/>
              <a:gd name="connsiteX1" fmla="*/ 5862638 w 12192000"/>
              <a:gd name="connsiteY1" fmla="*/ 0 h 3427413"/>
              <a:gd name="connsiteX2" fmla="*/ 5862638 w 12192000"/>
              <a:gd name="connsiteY2" fmla="*/ 709613 h 3427413"/>
              <a:gd name="connsiteX3" fmla="*/ 6329363 w 12192000"/>
              <a:gd name="connsiteY3" fmla="*/ 709613 h 3427413"/>
              <a:gd name="connsiteX4" fmla="*/ 6329363 w 12192000"/>
              <a:gd name="connsiteY4" fmla="*/ 0 h 3427413"/>
              <a:gd name="connsiteX5" fmla="*/ 12192000 w 12192000"/>
              <a:gd name="connsiteY5" fmla="*/ 0 h 3427413"/>
              <a:gd name="connsiteX6" fmla="*/ 12192000 w 12192000"/>
              <a:gd name="connsiteY6" fmla="*/ 3427413 h 3427413"/>
              <a:gd name="connsiteX7" fmla="*/ 0 w 12192000"/>
              <a:gd name="connsiteY7" fmla="*/ 3427413 h 342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7413">
                <a:moveTo>
                  <a:pt x="0" y="0"/>
                </a:moveTo>
                <a:lnTo>
                  <a:pt x="5862638" y="0"/>
                </a:lnTo>
                <a:lnTo>
                  <a:pt x="5862638" y="709613"/>
                </a:lnTo>
                <a:lnTo>
                  <a:pt x="6329363" y="709613"/>
                </a:lnTo>
                <a:lnTo>
                  <a:pt x="6329363" y="0"/>
                </a:lnTo>
                <a:lnTo>
                  <a:pt x="12192000" y="0"/>
                </a:lnTo>
                <a:lnTo>
                  <a:pt x="12192000" y="3427413"/>
                </a:lnTo>
                <a:lnTo>
                  <a:pt x="0" y="3427413"/>
                </a:lnTo>
                <a:close/>
              </a:path>
            </a:pathLst>
          </a:custGeom>
          <a:noFill/>
        </p:spPr>
        <p:txBody>
          <a:bodyPr wrap="square" lIns="720000" tIns="1152000">
            <a:noAutofit/>
          </a:bodyPr>
          <a:lstStyle/>
          <a:p>
            <a:r>
              <a:rPr lang="nl-NL"/>
              <a:t>Klik op het pictogram als u een afbeelding wilt toevoegen</a:t>
            </a:r>
            <a:endParaRPr lang="nl-NL" dirty="0"/>
          </a:p>
        </p:txBody>
      </p:sp>
      <p:sp>
        <p:nvSpPr>
          <p:cNvPr id="14" name="Tijdelijke aanduiding voor tekst 13"/>
          <p:cNvSpPr>
            <a:spLocks noGrp="1"/>
          </p:cNvSpPr>
          <p:nvPr>
            <p:ph type="body" sz="quarter" idx="13"/>
          </p:nvPr>
        </p:nvSpPr>
        <p:spPr>
          <a:xfrm>
            <a:off x="635000" y="3888000"/>
            <a:ext cx="10923588" cy="2333413"/>
          </a:xfrm>
        </p:spPr>
        <p:txBody>
          <a:bodyPr tIns="50400" numCol="2" spcCol="468000"/>
          <a:lstStyle/>
          <a:p>
            <a:pPr lvl="0"/>
            <a:r>
              <a:rPr lang="nl-NL"/>
              <a:t>Tekststijl van het model bewerken</a:t>
            </a:r>
          </a:p>
        </p:txBody>
      </p:sp>
      <p:sp>
        <p:nvSpPr>
          <p:cNvPr id="8" name="Tijdelijke aanduiding voor datum 7"/>
          <p:cNvSpPr>
            <a:spLocks noGrp="1"/>
          </p:cNvSpPr>
          <p:nvPr>
            <p:ph type="dt" sz="half" idx="15"/>
          </p:nvPr>
        </p:nvSpPr>
        <p:spPr/>
        <p:txBody>
          <a:bodyPr/>
          <a:lstStyle/>
          <a:p>
            <a:endParaRPr lang="nl-NL" dirty="0"/>
          </a:p>
        </p:txBody>
      </p:sp>
      <p:sp>
        <p:nvSpPr>
          <p:cNvPr id="9" name="Tijdelijke aanduiding voor voettekst 8"/>
          <p:cNvSpPr>
            <a:spLocks noGrp="1"/>
          </p:cNvSpPr>
          <p:nvPr>
            <p:ph type="ftr" sz="quarter" idx="16"/>
          </p:nvPr>
        </p:nvSpPr>
        <p:spPr/>
        <p:txBody>
          <a:bodyPr/>
          <a:lstStyle/>
          <a:p>
            <a:endParaRPr lang="nl-NL" dirty="0"/>
          </a:p>
        </p:txBody>
      </p:sp>
      <p:sp>
        <p:nvSpPr>
          <p:cNvPr id="10" name="Tijdelijke aanduiding voor dianummer 9"/>
          <p:cNvSpPr>
            <a:spLocks noGrp="1"/>
          </p:cNvSpPr>
          <p:nvPr>
            <p:ph type="sldNum" sz="quarter" idx="17"/>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4762510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fbeelding horizontaal kleur titel">
    <p:bg>
      <p:bgRef idx="1001">
        <a:schemeClr val="bg2"/>
      </p:bgRef>
    </p:bg>
    <p:spTree>
      <p:nvGrpSpPr>
        <p:cNvPr id="1" name=""/>
        <p:cNvGrpSpPr/>
        <p:nvPr/>
      </p:nvGrpSpPr>
      <p:grpSpPr>
        <a:xfrm>
          <a:off x="0" y="0"/>
          <a:ext cx="0" cy="0"/>
          <a:chOff x="0" y="0"/>
          <a:chExt cx="0" cy="0"/>
        </a:xfrm>
      </p:grpSpPr>
      <p:sp>
        <p:nvSpPr>
          <p:cNvPr id="11" name="Tijdelijke aanduiding voor afbeelding 10"/>
          <p:cNvSpPr>
            <a:spLocks noGrp="1"/>
          </p:cNvSpPr>
          <p:nvPr>
            <p:ph type="pic" sz="quarter" idx="14"/>
          </p:nvPr>
        </p:nvSpPr>
        <p:spPr>
          <a:xfrm>
            <a:off x="0" y="3427413"/>
            <a:ext cx="12192000" cy="3430587"/>
          </a:xfrm>
          <a:prstGeom prst="rect">
            <a:avLst/>
          </a:prstGeom>
          <a:noFill/>
        </p:spPr>
        <p:txBody>
          <a:bodyPr wrap="square" lIns="612000">
            <a:noAutofit/>
          </a:bodyPr>
          <a:lstStyle>
            <a:lvl1pPr>
              <a:buClr>
                <a:schemeClr val="bg2"/>
              </a:buClr>
              <a:defRPr>
                <a:solidFill>
                  <a:schemeClr val="bg1"/>
                </a:solidFill>
              </a:defRPr>
            </a:lvl1pPr>
          </a:lstStyle>
          <a:p>
            <a:r>
              <a:rPr lang="nl-NL"/>
              <a:t>Klik op het pictogram als u een afbeelding wilt toevoegen</a:t>
            </a:r>
            <a:endParaRPr lang="nl-NL" dirty="0"/>
          </a:p>
        </p:txBody>
      </p:sp>
      <p:sp>
        <p:nvSpPr>
          <p:cNvPr id="2" name="Titel 1"/>
          <p:cNvSpPr>
            <a:spLocks noGrp="1"/>
          </p:cNvSpPr>
          <p:nvPr>
            <p:ph type="title"/>
          </p:nvPr>
        </p:nvSpPr>
        <p:spPr>
          <a:xfrm>
            <a:off x="633600" y="1051200"/>
            <a:ext cx="10924382" cy="946800"/>
          </a:xfrm>
        </p:spPr>
        <p:txBody>
          <a:bodyPr/>
          <a:lstStyle>
            <a:lvl1pPr>
              <a:defRPr>
                <a:solidFill>
                  <a:schemeClr val="tx1"/>
                </a:solidFill>
              </a:defRPr>
            </a:lvl1pPr>
          </a:lstStyle>
          <a:p>
            <a:r>
              <a:rPr lang="nl-NL"/>
              <a:t>Klik om de stijl te bewerken</a:t>
            </a:r>
            <a:endParaRPr lang="nl-NL" dirty="0"/>
          </a:p>
        </p:txBody>
      </p:sp>
      <p:sp>
        <p:nvSpPr>
          <p:cNvPr id="13" name="Tijdelijke aanduiding voor datum 12"/>
          <p:cNvSpPr>
            <a:spLocks noGrp="1"/>
          </p:cNvSpPr>
          <p:nvPr>
            <p:ph type="dt" sz="half" idx="15"/>
          </p:nvPr>
        </p:nvSpPr>
        <p:spPr/>
        <p:txBody>
          <a:bodyPr/>
          <a:lstStyle/>
          <a:p>
            <a:endParaRPr lang="nl-NL" dirty="0"/>
          </a:p>
        </p:txBody>
      </p:sp>
      <p:sp>
        <p:nvSpPr>
          <p:cNvPr id="14" name="Tijdelijke aanduiding voor voettekst 13"/>
          <p:cNvSpPr>
            <a:spLocks noGrp="1"/>
          </p:cNvSpPr>
          <p:nvPr>
            <p:ph type="ftr" sz="quarter" idx="16"/>
          </p:nvPr>
        </p:nvSpPr>
        <p:spPr/>
        <p:txBody>
          <a:bodyPr/>
          <a:lstStyle/>
          <a:p>
            <a:endParaRPr lang="nl-NL" dirty="0"/>
          </a:p>
        </p:txBody>
      </p:sp>
      <p:sp>
        <p:nvSpPr>
          <p:cNvPr id="15" name="Tijdelijke aanduiding voor dianummer 14"/>
          <p:cNvSpPr>
            <a:spLocks noGrp="1"/>
          </p:cNvSpPr>
          <p:nvPr>
            <p:ph type="sldNum" sz="quarter" idx="17"/>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341595861"/>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fbeelding horizontaal wit titel">
    <p:bg>
      <p:bgRef idx="1001">
        <a:schemeClr val="bg1"/>
      </p:bgRef>
    </p:bg>
    <p:spTree>
      <p:nvGrpSpPr>
        <p:cNvPr id="1" name=""/>
        <p:cNvGrpSpPr/>
        <p:nvPr/>
      </p:nvGrpSpPr>
      <p:grpSpPr>
        <a:xfrm>
          <a:off x="0" y="0"/>
          <a:ext cx="0" cy="0"/>
          <a:chOff x="0" y="0"/>
          <a:chExt cx="0" cy="0"/>
        </a:xfrm>
      </p:grpSpPr>
      <p:sp>
        <p:nvSpPr>
          <p:cNvPr id="11" name="Tijdelijke aanduiding voor afbeelding 10"/>
          <p:cNvSpPr>
            <a:spLocks noGrp="1"/>
          </p:cNvSpPr>
          <p:nvPr>
            <p:ph type="pic" sz="quarter" idx="14"/>
          </p:nvPr>
        </p:nvSpPr>
        <p:spPr>
          <a:xfrm>
            <a:off x="0" y="3427413"/>
            <a:ext cx="12192000" cy="3430587"/>
          </a:xfrm>
          <a:prstGeom prst="rect">
            <a:avLst/>
          </a:prstGeom>
          <a:noFill/>
        </p:spPr>
        <p:txBody>
          <a:bodyPr wrap="square" lIns="612000">
            <a:noAutofit/>
          </a:bodyPr>
          <a:lstStyle/>
          <a:p>
            <a:r>
              <a:rPr lang="nl-NL"/>
              <a:t>Klik op het pictogram als u een afbeelding wilt toevoegen</a:t>
            </a:r>
          </a:p>
        </p:txBody>
      </p:sp>
      <p:sp>
        <p:nvSpPr>
          <p:cNvPr id="9" name="Titel 8"/>
          <p:cNvSpPr>
            <a:spLocks noGrp="1"/>
          </p:cNvSpPr>
          <p:nvPr>
            <p:ph type="title"/>
          </p:nvPr>
        </p:nvSpPr>
        <p:spPr>
          <a:xfrm>
            <a:off x="634206" y="1051200"/>
            <a:ext cx="10924382" cy="946800"/>
          </a:xfrm>
        </p:spPr>
        <p:txBody>
          <a:bodyPr/>
          <a:lstStyle/>
          <a:p>
            <a:r>
              <a:rPr lang="nl-NL"/>
              <a:t>Klik om de stijl te bewerken</a:t>
            </a:r>
            <a:endParaRPr lang="nl-NL" dirty="0"/>
          </a:p>
        </p:txBody>
      </p:sp>
      <p:sp>
        <p:nvSpPr>
          <p:cNvPr id="5" name="Tijdelijke aanduiding voor datum 4"/>
          <p:cNvSpPr>
            <a:spLocks noGrp="1"/>
          </p:cNvSpPr>
          <p:nvPr>
            <p:ph type="dt" sz="half" idx="15"/>
          </p:nvPr>
        </p:nvSpPr>
        <p:spPr/>
        <p:txBody>
          <a:bodyPr/>
          <a:lstStyle/>
          <a:p>
            <a:endParaRPr lang="nl-NL" dirty="0"/>
          </a:p>
        </p:txBody>
      </p:sp>
      <p:sp>
        <p:nvSpPr>
          <p:cNvPr id="6" name="Tijdelijke aanduiding voor voettekst 5"/>
          <p:cNvSpPr>
            <a:spLocks noGrp="1"/>
          </p:cNvSpPr>
          <p:nvPr>
            <p:ph type="ftr" sz="quarter" idx="16"/>
          </p:nvPr>
        </p:nvSpPr>
        <p:spPr/>
        <p:txBody>
          <a:bodyPr/>
          <a:lstStyle/>
          <a:p>
            <a:endParaRPr lang="nl-NL" dirty="0"/>
          </a:p>
        </p:txBody>
      </p:sp>
      <p:sp>
        <p:nvSpPr>
          <p:cNvPr id="7" name="Tijdelijke aanduiding voor dianummer 6"/>
          <p:cNvSpPr>
            <a:spLocks noGrp="1"/>
          </p:cNvSpPr>
          <p:nvPr>
            <p:ph type="sldNum" sz="quarter" idx="17"/>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30569839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 afbeelding horizontaal">
    <p:bg>
      <p:bgRef idx="1001">
        <a:schemeClr val="bg2"/>
      </p:bgRef>
    </p:bg>
    <p:spTree>
      <p:nvGrpSpPr>
        <p:cNvPr id="1" name=""/>
        <p:cNvGrpSpPr/>
        <p:nvPr/>
      </p:nvGrpSpPr>
      <p:grpSpPr>
        <a:xfrm>
          <a:off x="0" y="0"/>
          <a:ext cx="0" cy="0"/>
          <a:chOff x="0" y="0"/>
          <a:chExt cx="0" cy="0"/>
        </a:xfrm>
      </p:grpSpPr>
      <p:sp>
        <p:nvSpPr>
          <p:cNvPr id="2" name="Titel 1"/>
          <p:cNvSpPr>
            <a:spLocks noGrp="1"/>
          </p:cNvSpPr>
          <p:nvPr>
            <p:ph type="ctrTitle"/>
          </p:nvPr>
        </p:nvSpPr>
        <p:spPr>
          <a:xfrm>
            <a:off x="634682" y="3427412"/>
            <a:ext cx="10923906" cy="1726479"/>
          </a:xfrm>
        </p:spPr>
        <p:txBody>
          <a:bodyPr lIns="57600" tIns="90000" bIns="90000" anchor="b">
            <a:normAutofit/>
          </a:bodyPr>
          <a:lstStyle>
            <a:lvl1pPr algn="l">
              <a:defRPr sz="3600" b="0">
                <a:solidFill>
                  <a:schemeClr val="tx1"/>
                </a:solidFill>
              </a:defRPr>
            </a:lvl1pPr>
          </a:lstStyle>
          <a:p>
            <a:r>
              <a:rPr lang="nl-NL"/>
              <a:t>Klik om de stijl te bewerken</a:t>
            </a:r>
            <a:endParaRPr lang="nl-NL" dirty="0"/>
          </a:p>
        </p:txBody>
      </p:sp>
      <p:sp>
        <p:nvSpPr>
          <p:cNvPr id="3" name="Ondertitel 2"/>
          <p:cNvSpPr>
            <a:spLocks noGrp="1"/>
          </p:cNvSpPr>
          <p:nvPr>
            <p:ph type="subTitle" idx="1"/>
          </p:nvPr>
        </p:nvSpPr>
        <p:spPr>
          <a:xfrm>
            <a:off x="634682" y="5162400"/>
            <a:ext cx="10923906" cy="664319"/>
          </a:xfrm>
        </p:spPr>
        <p:txBody>
          <a:bodyPr lIns="72000" tIns="90000">
            <a:norm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7" name="Tijdelijke aanduiding voor tekst 16"/>
          <p:cNvSpPr>
            <a:spLocks noGrp="1"/>
          </p:cNvSpPr>
          <p:nvPr>
            <p:ph type="body" sz="quarter" idx="10" hasCustomPrompt="1"/>
          </p:nvPr>
        </p:nvSpPr>
        <p:spPr>
          <a:xfrm>
            <a:off x="633412" y="5829386"/>
            <a:ext cx="5138738" cy="389360"/>
          </a:xfrm>
        </p:spPr>
        <p:txBody>
          <a:bodyPr lIns="86400" anchor="b" anchorCtr="0">
            <a:noAutofit/>
          </a:bodyPr>
          <a:lstStyle>
            <a:lvl1pPr marL="0" indent="0" algn="l">
              <a:buNone/>
              <a:defRPr sz="16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nl-NL" dirty="0"/>
              <a:t>Naam spreker</a:t>
            </a:r>
          </a:p>
        </p:txBody>
      </p:sp>
      <p:sp>
        <p:nvSpPr>
          <p:cNvPr id="7" name="Tijdelijke aanduiding voor datum 6"/>
          <p:cNvSpPr>
            <a:spLocks noGrp="1"/>
          </p:cNvSpPr>
          <p:nvPr>
            <p:ph type="dt" sz="half" idx="12"/>
          </p:nvPr>
        </p:nvSpPr>
        <p:spPr/>
        <p:txBody>
          <a:bodyPr/>
          <a:lstStyle>
            <a:lvl1pPr>
              <a:defRPr>
                <a:solidFill>
                  <a:schemeClr val="tx2"/>
                </a:solidFill>
              </a:defRPr>
            </a:lvl1pPr>
          </a:lstStyle>
          <a:p>
            <a:endParaRPr lang="nl-NL" dirty="0"/>
          </a:p>
        </p:txBody>
      </p:sp>
      <p:sp>
        <p:nvSpPr>
          <p:cNvPr id="9" name="Tijdelijke aanduiding voor voettekst 8"/>
          <p:cNvSpPr>
            <a:spLocks noGrp="1"/>
          </p:cNvSpPr>
          <p:nvPr>
            <p:ph type="ftr" sz="quarter" idx="13"/>
          </p:nvPr>
        </p:nvSpPr>
        <p:spPr/>
        <p:txBody>
          <a:bodyPr/>
          <a:lstStyle>
            <a:lvl1pPr>
              <a:defRPr>
                <a:solidFill>
                  <a:schemeClr val="tx2"/>
                </a:solidFill>
              </a:defRPr>
            </a:lvl1pPr>
          </a:lstStyle>
          <a:p>
            <a:endParaRPr lang="nl-NL" dirty="0"/>
          </a:p>
        </p:txBody>
      </p:sp>
      <p:sp>
        <p:nvSpPr>
          <p:cNvPr id="10" name="Tijdelijke aanduiding voor dianummer 9"/>
          <p:cNvSpPr>
            <a:spLocks noGrp="1"/>
          </p:cNvSpPr>
          <p:nvPr>
            <p:ph type="sldNum" sz="quarter" idx="14"/>
          </p:nvPr>
        </p:nvSpPr>
        <p:spPr/>
        <p:txBody>
          <a:bodyPr/>
          <a:lstStyle>
            <a:lvl1pPr>
              <a:defRPr>
                <a:solidFill>
                  <a:schemeClr val="tx2"/>
                </a:solidFill>
              </a:defRPr>
            </a:lvl1pPr>
          </a:lstStyle>
          <a:p>
            <a:fld id="{10A0A6AF-03C5-477E-939A-E28F7E7F05EA}" type="slidenum">
              <a:rPr lang="nl-NL" smtClean="0"/>
              <a:pPr/>
              <a:t>‹#›</a:t>
            </a:fld>
            <a:endParaRPr lang="nl-NL" dirty="0"/>
          </a:p>
        </p:txBody>
      </p:sp>
      <p:pic>
        <p:nvPicPr>
          <p:cNvPr id="11" name="Afbeelding 10">
            <a:extLst>
              <a:ext uri="{FF2B5EF4-FFF2-40B4-BE49-F238E27FC236}">
                <a16:creationId xmlns:a16="http://schemas.microsoft.com/office/drawing/2014/main" id="{F2AC70C0-3F62-AD40-8225-7DFC4A386A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sp>
        <p:nvSpPr>
          <p:cNvPr id="12" name="Tijdelijke aanduiding voor afbeelding 12">
            <a:extLst>
              <a:ext uri="{FF2B5EF4-FFF2-40B4-BE49-F238E27FC236}">
                <a16:creationId xmlns:a16="http://schemas.microsoft.com/office/drawing/2014/main" id="{E71B0B9D-1DF0-634C-BB24-80EFB4F29B18}"/>
              </a:ext>
            </a:extLst>
          </p:cNvPr>
          <p:cNvSpPr>
            <a:spLocks noGrp="1"/>
          </p:cNvSpPr>
          <p:nvPr>
            <p:ph type="pic" sz="quarter" idx="11"/>
          </p:nvPr>
        </p:nvSpPr>
        <p:spPr>
          <a:xfrm>
            <a:off x="0" y="-1"/>
            <a:ext cx="12192000" cy="3427413"/>
          </a:xfrm>
          <a:custGeom>
            <a:avLst/>
            <a:gdLst>
              <a:gd name="connsiteX0" fmla="*/ 5779200 w 12192000"/>
              <a:gd name="connsiteY0" fmla="*/ 1 h 3427413"/>
              <a:gd name="connsiteX1" fmla="*/ 5779200 w 12192000"/>
              <a:gd name="connsiteY1" fmla="*/ 1278001 h 3427413"/>
              <a:gd name="connsiteX2" fmla="*/ 6412800 w 12192000"/>
              <a:gd name="connsiteY2" fmla="*/ 1278001 h 3427413"/>
              <a:gd name="connsiteX3" fmla="*/ 6412800 w 12192000"/>
              <a:gd name="connsiteY3" fmla="*/ 1 h 3427413"/>
              <a:gd name="connsiteX4" fmla="*/ 0 w 12192000"/>
              <a:gd name="connsiteY4" fmla="*/ 0 h 3427413"/>
              <a:gd name="connsiteX5" fmla="*/ 12192000 w 12192000"/>
              <a:gd name="connsiteY5" fmla="*/ 0 h 3427413"/>
              <a:gd name="connsiteX6" fmla="*/ 12192000 w 12192000"/>
              <a:gd name="connsiteY6" fmla="*/ 3427413 h 3427413"/>
              <a:gd name="connsiteX7" fmla="*/ 0 w 12192000"/>
              <a:gd name="connsiteY7" fmla="*/ 3427413 h 342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7413">
                <a:moveTo>
                  <a:pt x="5779200" y="1"/>
                </a:moveTo>
                <a:lnTo>
                  <a:pt x="5779200" y="1278001"/>
                </a:lnTo>
                <a:lnTo>
                  <a:pt x="6412800" y="1278001"/>
                </a:lnTo>
                <a:lnTo>
                  <a:pt x="6412800" y="1"/>
                </a:lnTo>
                <a:close/>
                <a:moveTo>
                  <a:pt x="0" y="0"/>
                </a:moveTo>
                <a:lnTo>
                  <a:pt x="12192000" y="0"/>
                </a:lnTo>
                <a:lnTo>
                  <a:pt x="12192000" y="3427413"/>
                </a:lnTo>
                <a:lnTo>
                  <a:pt x="0" y="3427413"/>
                </a:lnTo>
                <a:close/>
              </a:path>
            </a:pathLst>
          </a:custGeom>
          <a:noFill/>
        </p:spPr>
        <p:txBody>
          <a:bodyPr vert="horz" wrap="square" lIns="612000" tIns="45720" rIns="91440" bIns="45720" rtlCol="0" anchor="ctr" anchorCtr="0">
            <a:noAutofit/>
          </a:bodyPr>
          <a:lstStyle>
            <a:lvl1pPr>
              <a:defRPr lang="nl-NL" dirty="0"/>
            </a:lvl1pPr>
          </a:lstStyle>
          <a:p>
            <a:pPr lvl="0"/>
            <a:r>
              <a:rPr lang="nl-NL"/>
              <a:t>Klik op het pictogram als u een afbeelding wilt toevoegen</a:t>
            </a:r>
            <a:endParaRPr lang="nl-NL" dirty="0"/>
          </a:p>
        </p:txBody>
      </p:sp>
      <p:pic>
        <p:nvPicPr>
          <p:cNvPr id="14" name="Afbeelding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82610" cy="1681200"/>
          </a:xfrm>
          <a:prstGeom prst="rect">
            <a:avLst/>
          </a:prstGeom>
        </p:spPr>
      </p:pic>
    </p:spTree>
    <p:extLst>
      <p:ext uri="{BB962C8B-B14F-4D97-AF65-F5344CB8AC3E}">
        <p14:creationId xmlns:p14="http://schemas.microsoft.com/office/powerpoint/2010/main" val="371934755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1185">
          <p15:clr>
            <a:srgbClr val="FBAE40"/>
          </p15:clr>
        </p15:guide>
        <p15:guide id="2" orient="horz" pos="2656">
          <p15:clr>
            <a:srgbClr val="FBAE40"/>
          </p15:clr>
        </p15:guide>
        <p15:guide id="3" pos="4044">
          <p15:clr>
            <a:srgbClr val="FBAE40"/>
          </p15:clr>
        </p15:guide>
        <p15:guide id="4" pos="3636">
          <p15:clr>
            <a:srgbClr val="FBAE40"/>
          </p15:clr>
        </p15:guide>
        <p15:guide id="5" orient="horz" pos="313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fbeelding">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1293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fbeelding met tite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el 4"/>
          <p:cNvSpPr>
            <a:spLocks noGrp="1"/>
          </p:cNvSpPr>
          <p:nvPr>
            <p:ph type="title"/>
          </p:nvPr>
        </p:nvSpPr>
        <p:spPr>
          <a:xfrm>
            <a:off x="0" y="5153776"/>
            <a:ext cx="12192000" cy="576000"/>
          </a:xfrm>
          <a:solidFill>
            <a:schemeClr val="tx2"/>
          </a:solidFill>
        </p:spPr>
        <p:txBody>
          <a:bodyPr lIns="756000" anchor="ctr" anchorCtr="0">
            <a:noAutofit/>
          </a:bodyPr>
          <a:lstStyle>
            <a:lvl1pPr algn="l">
              <a:defRPr sz="3200">
                <a:solidFill>
                  <a:schemeClr val="bg1"/>
                </a:solidFill>
              </a:defRPr>
            </a:lvl1pPr>
          </a:lstStyle>
          <a:p>
            <a:r>
              <a:rPr lang="nl-NL"/>
              <a:t>Klik om de stijl te bewerken</a:t>
            </a:r>
            <a:endParaRPr lang="nl-NL" dirty="0"/>
          </a:p>
        </p:txBody>
      </p:sp>
      <p:sp>
        <p:nvSpPr>
          <p:cNvPr id="3" name="Tijdelijke aanduiding voor tekst 2"/>
          <p:cNvSpPr>
            <a:spLocks noGrp="1"/>
          </p:cNvSpPr>
          <p:nvPr>
            <p:ph type="body" sz="quarter" idx="10"/>
          </p:nvPr>
        </p:nvSpPr>
        <p:spPr>
          <a:xfrm>
            <a:off x="0" y="5825413"/>
            <a:ext cx="12192000" cy="396000"/>
          </a:xfrm>
          <a:solidFill>
            <a:schemeClr val="bg1"/>
          </a:solidFill>
        </p:spPr>
        <p:txBody>
          <a:bodyPr lIns="756000" anchor="ctr" anchorCtr="0">
            <a:normAutofit/>
          </a:bodyPr>
          <a:lstStyle>
            <a:lvl1pPr marL="0" indent="0">
              <a:buNone/>
              <a:defRPr sz="2000" i="0">
                <a:solidFill>
                  <a:schemeClr val="tx1"/>
                </a:solidFill>
              </a:defRPr>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Tree>
    <p:extLst>
      <p:ext uri="{BB962C8B-B14F-4D97-AF65-F5344CB8AC3E}">
        <p14:creationId xmlns:p14="http://schemas.microsoft.com/office/powerpoint/2010/main" val="29256658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abel/grafiek">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sz="quarter" idx="13"/>
          </p:nvPr>
        </p:nvSpPr>
        <p:spPr>
          <a:xfrm>
            <a:off x="635000" y="2276475"/>
            <a:ext cx="10923588" cy="3944938"/>
          </a:xfrm>
        </p:spPr>
        <p:txBody>
          <a:bodyPr/>
          <a:lstStyle/>
          <a:p>
            <a:pPr lvl="0"/>
            <a:r>
              <a:rPr lang="nl-NL"/>
              <a:t>Tekststijl van het model bewerken</a:t>
            </a:r>
          </a:p>
        </p:txBody>
      </p:sp>
      <p:sp>
        <p:nvSpPr>
          <p:cNvPr id="10" name="Tijdelijke aanduiding voor datum 9"/>
          <p:cNvSpPr>
            <a:spLocks noGrp="1"/>
          </p:cNvSpPr>
          <p:nvPr>
            <p:ph type="dt" sz="half" idx="14"/>
          </p:nvPr>
        </p:nvSpPr>
        <p:spPr/>
        <p:txBody>
          <a:bodyPr/>
          <a:lstStyle/>
          <a:p>
            <a:endParaRPr lang="nl-NL" dirty="0"/>
          </a:p>
        </p:txBody>
      </p:sp>
      <p:sp>
        <p:nvSpPr>
          <p:cNvPr id="11" name="Tijdelijke aanduiding voor voettekst 10"/>
          <p:cNvSpPr>
            <a:spLocks noGrp="1"/>
          </p:cNvSpPr>
          <p:nvPr>
            <p:ph type="ftr" sz="quarter" idx="15"/>
          </p:nvPr>
        </p:nvSpPr>
        <p:spPr/>
        <p:txBody>
          <a:bodyPr/>
          <a:lstStyle/>
          <a:p>
            <a:endParaRPr lang="nl-NL" dirty="0"/>
          </a:p>
        </p:txBody>
      </p:sp>
      <p:sp>
        <p:nvSpPr>
          <p:cNvPr id="12" name="Tijdelijke aanduiding voor dianummer 11"/>
          <p:cNvSpPr>
            <a:spLocks noGrp="1"/>
          </p:cNvSpPr>
          <p:nvPr>
            <p:ph type="sldNum" sz="quarter" idx="16"/>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42215166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el/grafiek met bijschrift">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a:t>Klik om de stijl te bewerken</a:t>
            </a:r>
          </a:p>
        </p:txBody>
      </p:sp>
      <p:sp>
        <p:nvSpPr>
          <p:cNvPr id="3" name="Tijdelijke aanduiding voor tekst 2"/>
          <p:cNvSpPr>
            <a:spLocks noGrp="1"/>
          </p:cNvSpPr>
          <p:nvPr>
            <p:ph type="body" sz="quarter" idx="14"/>
          </p:nvPr>
        </p:nvSpPr>
        <p:spPr>
          <a:xfrm>
            <a:off x="7958859" y="2276475"/>
            <a:ext cx="3600000" cy="3937000"/>
          </a:xfrm>
        </p:spPr>
        <p:txBody>
          <a:bodyPr/>
          <a:lstStyle>
            <a:lvl1pPr marL="0" indent="0">
              <a:buNone/>
              <a:defRPr sz="2000"/>
            </a:lvl1pPr>
            <a:lvl2pPr marL="313200" indent="0">
              <a:buNone/>
              <a:defRPr sz="1800"/>
            </a:lvl2pPr>
            <a:lvl3pPr marL="630000" indent="0">
              <a:buNone/>
              <a:defRPr sz="1600"/>
            </a:lvl3pPr>
            <a:lvl4pPr marL="943200" indent="0">
              <a:buNone/>
              <a:defRPr sz="1600"/>
            </a:lvl4pPr>
            <a:lvl5pPr marL="1260000" indent="0">
              <a:buNone/>
              <a:defRPr/>
            </a:lvl5pPr>
          </a:lstStyle>
          <a:p>
            <a:pPr lvl="0"/>
            <a:r>
              <a:rPr lang="nl-NL"/>
              <a:t>Tekststijl van het model bewerken</a:t>
            </a:r>
          </a:p>
        </p:txBody>
      </p:sp>
      <p:sp>
        <p:nvSpPr>
          <p:cNvPr id="9" name="Tijdelijke aanduiding voor inhoud 8"/>
          <p:cNvSpPr>
            <a:spLocks noGrp="1"/>
          </p:cNvSpPr>
          <p:nvPr>
            <p:ph sz="quarter" idx="15"/>
          </p:nvPr>
        </p:nvSpPr>
        <p:spPr>
          <a:xfrm>
            <a:off x="635000" y="2276475"/>
            <a:ext cx="7178964" cy="3944938"/>
          </a:xfrm>
        </p:spPr>
        <p:txBody>
          <a:bodyPr/>
          <a:lstStyle/>
          <a:p>
            <a:pPr lvl="0"/>
            <a:r>
              <a:rPr lang="nl-NL"/>
              <a:t>Tekststijl van het model bewerken</a:t>
            </a:r>
          </a:p>
        </p:txBody>
      </p:sp>
      <p:sp>
        <p:nvSpPr>
          <p:cNvPr id="11" name="Tijdelijke aanduiding voor datum 10"/>
          <p:cNvSpPr>
            <a:spLocks noGrp="1"/>
          </p:cNvSpPr>
          <p:nvPr>
            <p:ph type="dt" sz="half" idx="16"/>
          </p:nvPr>
        </p:nvSpPr>
        <p:spPr/>
        <p:txBody>
          <a:bodyPr/>
          <a:lstStyle/>
          <a:p>
            <a:endParaRPr lang="nl-NL" dirty="0"/>
          </a:p>
        </p:txBody>
      </p:sp>
      <p:sp>
        <p:nvSpPr>
          <p:cNvPr id="12" name="Tijdelijke aanduiding voor voettekst 11"/>
          <p:cNvSpPr>
            <a:spLocks noGrp="1"/>
          </p:cNvSpPr>
          <p:nvPr>
            <p:ph type="ftr" sz="quarter" idx="17"/>
          </p:nvPr>
        </p:nvSpPr>
        <p:spPr/>
        <p:txBody>
          <a:bodyPr/>
          <a:lstStyle/>
          <a:p>
            <a:endParaRPr lang="nl-NL" dirty="0"/>
          </a:p>
        </p:txBody>
      </p:sp>
      <p:sp>
        <p:nvSpPr>
          <p:cNvPr id="13" name="Tijdelijke aanduiding voor dianummer 12"/>
          <p:cNvSpPr>
            <a:spLocks noGrp="1"/>
          </p:cNvSpPr>
          <p:nvPr>
            <p:ph type="sldNum" sz="quarter" idx="18"/>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15334509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el/grafiek verticaal">
    <p:spTree>
      <p:nvGrpSpPr>
        <p:cNvPr id="1" name=""/>
        <p:cNvGrpSpPr/>
        <p:nvPr/>
      </p:nvGrpSpPr>
      <p:grpSpPr>
        <a:xfrm>
          <a:off x="0" y="0"/>
          <a:ext cx="0" cy="0"/>
          <a:chOff x="0" y="0"/>
          <a:chExt cx="0" cy="0"/>
        </a:xfrm>
      </p:grpSpPr>
      <p:sp>
        <p:nvSpPr>
          <p:cNvPr id="7" name="Rechthoek 6"/>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ijdelijke aanduiding voor tekst 9"/>
          <p:cNvSpPr>
            <a:spLocks noGrp="1"/>
          </p:cNvSpPr>
          <p:nvPr>
            <p:ph type="body" sz="quarter" idx="14"/>
          </p:nvPr>
        </p:nvSpPr>
        <p:spPr>
          <a:xfrm>
            <a:off x="6550024" y="2289599"/>
            <a:ext cx="5004000" cy="3931813"/>
          </a:xfrm>
        </p:spPr>
        <p:txBody>
          <a:bodyPr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defRPr>
                <a:solidFill>
                  <a:schemeClr val="bg1"/>
                </a:solidFill>
              </a:defRPr>
            </a:lvl5pPr>
          </a:lstStyle>
          <a:p>
            <a:pPr lvl="0"/>
            <a:r>
              <a:rPr lang="nl-NL"/>
              <a:t>Tekststijl van het model bewerken</a:t>
            </a:r>
          </a:p>
        </p:txBody>
      </p:sp>
      <p:sp>
        <p:nvSpPr>
          <p:cNvPr id="2" name="Titel 1"/>
          <p:cNvSpPr>
            <a:spLocks noGrp="1"/>
          </p:cNvSpPr>
          <p:nvPr>
            <p:ph type="title"/>
          </p:nvPr>
        </p:nvSpPr>
        <p:spPr>
          <a:xfrm>
            <a:off x="6550024" y="1051200"/>
            <a:ext cx="5004000" cy="948047"/>
          </a:xfrm>
        </p:spPr>
        <p:txBody>
          <a:bodyPr/>
          <a:lstStyle>
            <a:lvl1pPr>
              <a:defRPr>
                <a:solidFill>
                  <a:schemeClr val="bg1"/>
                </a:solidFill>
              </a:defRPr>
            </a:lvl1pPr>
          </a:lstStyle>
          <a:p>
            <a:r>
              <a:rPr lang="nl-NL"/>
              <a:t>Klik om de stijl te bewerken</a:t>
            </a:r>
            <a:endParaRPr lang="nl-NL" dirty="0"/>
          </a:p>
        </p:txBody>
      </p:sp>
      <p:sp>
        <p:nvSpPr>
          <p:cNvPr id="9" name="Tijdelijke aanduiding voor inhoud 8"/>
          <p:cNvSpPr>
            <a:spLocks noGrp="1"/>
          </p:cNvSpPr>
          <p:nvPr>
            <p:ph sz="quarter" idx="19"/>
          </p:nvPr>
        </p:nvSpPr>
        <p:spPr>
          <a:xfrm>
            <a:off x="635000" y="1066799"/>
            <a:ext cx="5003800" cy="5154613"/>
          </a:xfrm>
        </p:spPr>
        <p:txBody>
          <a:bodyPr/>
          <a:lstStyle/>
          <a:p>
            <a:pPr lvl="0"/>
            <a:r>
              <a:rPr lang="nl-NL"/>
              <a:t>Tekststijl van het model bewerken</a:t>
            </a:r>
          </a:p>
        </p:txBody>
      </p:sp>
      <p:sp>
        <p:nvSpPr>
          <p:cNvPr id="14" name="Tijdelijke aanduiding voor datum 13"/>
          <p:cNvSpPr>
            <a:spLocks noGrp="1"/>
          </p:cNvSpPr>
          <p:nvPr>
            <p:ph type="dt" sz="half" idx="20"/>
          </p:nvPr>
        </p:nvSpPr>
        <p:spPr/>
        <p:txBody>
          <a:bodyPr/>
          <a:lstStyle/>
          <a:p>
            <a:endParaRPr lang="nl-NL" dirty="0"/>
          </a:p>
        </p:txBody>
      </p:sp>
      <p:sp>
        <p:nvSpPr>
          <p:cNvPr id="15" name="Tijdelijke aanduiding voor voettekst 14"/>
          <p:cNvSpPr>
            <a:spLocks noGrp="1"/>
          </p:cNvSpPr>
          <p:nvPr>
            <p:ph type="ftr" sz="quarter" idx="21"/>
          </p:nvPr>
        </p:nvSpPr>
        <p:spPr/>
        <p:txBody>
          <a:bodyPr/>
          <a:lstStyle/>
          <a:p>
            <a:endParaRPr lang="nl-NL" dirty="0"/>
          </a:p>
        </p:txBody>
      </p:sp>
      <p:sp>
        <p:nvSpPr>
          <p:cNvPr id="16" name="Tijdelijke aanduiding voor dianummer 15"/>
          <p:cNvSpPr>
            <a:spLocks noGrp="1"/>
          </p:cNvSpPr>
          <p:nvPr>
            <p:ph type="sldNum" sz="quarter" idx="22"/>
          </p:nvPr>
        </p:nvSpPr>
        <p:spPr/>
        <p:txBody>
          <a:bodyPr/>
          <a:lstStyle/>
          <a:p>
            <a:fld id="{10A0A6AF-03C5-477E-939A-E28F7E7F05EA}" type="slidenum">
              <a:rPr lang="nl-NL" smtClean="0"/>
              <a:pPr/>
              <a:t>‹#›</a:t>
            </a:fld>
            <a:endParaRPr lang="nl-NL" dirty="0"/>
          </a:p>
        </p:txBody>
      </p:sp>
      <p:pic>
        <p:nvPicPr>
          <p:cNvPr id="11" name="Afbeelding 10">
            <a:extLst>
              <a:ext uri="{FF2B5EF4-FFF2-40B4-BE49-F238E27FC236}">
                <a16:creationId xmlns:a16="http://schemas.microsoft.com/office/drawing/2014/main" id="{0E8BB49C-81EE-D640-B093-EE3BB398289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2083681519"/>
      </p:ext>
    </p:extLst>
  </p:cSld>
  <p:clrMapOvr>
    <a:masterClrMapping/>
  </p:clrMapOvr>
  <p:extLst>
    <p:ext uri="{DCECCB84-F9BA-43D5-87BE-67443E8EF086}">
      <p15:sldGuideLst xmlns:p15="http://schemas.microsoft.com/office/powerpoint/2012/main">
        <p15:guide id="1" orient="horz" pos="1661">
          <p15:clr>
            <a:srgbClr val="FBAE40"/>
          </p15:clr>
        </p15:guide>
        <p15:guide id="2" orient="horz" pos="2659">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act A">
    <p:spTree>
      <p:nvGrpSpPr>
        <p:cNvPr id="1" name=""/>
        <p:cNvGrpSpPr/>
        <p:nvPr/>
      </p:nvGrpSpPr>
      <p:grpSpPr>
        <a:xfrm>
          <a:off x="0" y="0"/>
          <a:ext cx="0" cy="0"/>
          <a:chOff x="0" y="0"/>
          <a:chExt cx="0" cy="0"/>
        </a:xfrm>
      </p:grpSpPr>
      <p:sp>
        <p:nvSpPr>
          <p:cNvPr id="6" name="Rechthoek 5"/>
          <p:cNvSpPr/>
          <p:nvPr userDrawn="1"/>
        </p:nvSpPr>
        <p:spPr>
          <a:xfrm>
            <a:off x="0" y="-1"/>
            <a:ext cx="12192000" cy="3427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hasCustomPrompt="1"/>
          </p:nvPr>
        </p:nvSpPr>
        <p:spPr>
          <a:xfrm>
            <a:off x="635000" y="1875617"/>
            <a:ext cx="10923588" cy="1551796"/>
          </a:xfrm>
        </p:spPr>
        <p:txBody>
          <a:bodyPr anchor="ctr" anchorCtr="0">
            <a:normAutofit/>
          </a:bodyPr>
          <a:lstStyle>
            <a:lvl1pPr>
              <a:defRPr sz="4800">
                <a:solidFill>
                  <a:schemeClr val="bg1"/>
                </a:solidFill>
              </a:defRPr>
            </a:lvl1pPr>
          </a:lstStyle>
          <a:p>
            <a:r>
              <a:rPr lang="nl-NL" dirty="0"/>
              <a:t>Typ een afsluitende zin</a:t>
            </a:r>
          </a:p>
        </p:txBody>
      </p:sp>
      <p:sp>
        <p:nvSpPr>
          <p:cNvPr id="18" name="Tijdelijke aanduiding voor tekst 13"/>
          <p:cNvSpPr>
            <a:spLocks noGrp="1"/>
          </p:cNvSpPr>
          <p:nvPr>
            <p:ph type="body" sz="quarter" idx="13" hasCustomPrompt="1"/>
          </p:nvPr>
        </p:nvSpPr>
        <p:spPr>
          <a:xfrm>
            <a:off x="5156753" y="3846022"/>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19" name="Tijdelijke aanduiding voor tekst 13"/>
          <p:cNvSpPr>
            <a:spLocks noGrp="1"/>
          </p:cNvSpPr>
          <p:nvPr>
            <p:ph type="body" sz="quarter" idx="17" hasCustomPrompt="1"/>
          </p:nvPr>
        </p:nvSpPr>
        <p:spPr>
          <a:xfrm>
            <a:off x="5156753" y="4639509"/>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0" name="Tijdelijke aanduiding voor tekst 13"/>
          <p:cNvSpPr>
            <a:spLocks noGrp="1"/>
          </p:cNvSpPr>
          <p:nvPr>
            <p:ph type="body" sz="quarter" idx="18" hasCustomPrompt="1"/>
          </p:nvPr>
        </p:nvSpPr>
        <p:spPr>
          <a:xfrm>
            <a:off x="5156753" y="5405528"/>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1" name="Tijdelijke aanduiding voor afbeelding 3"/>
          <p:cNvSpPr>
            <a:spLocks noGrp="1" noChangeAspect="1"/>
          </p:cNvSpPr>
          <p:nvPr>
            <p:ph type="pic" sz="quarter" idx="19"/>
          </p:nvPr>
        </p:nvSpPr>
        <p:spPr>
          <a:xfrm>
            <a:off x="4544781" y="3921366"/>
            <a:ext cx="541203" cy="540000"/>
          </a:xfrm>
          <a:blipFill>
            <a:blip r:embed="rId2"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2" name="Tijdelijke aanduiding voor afbeelding 3"/>
          <p:cNvSpPr>
            <a:spLocks noGrp="1" noChangeAspect="1"/>
          </p:cNvSpPr>
          <p:nvPr>
            <p:ph type="pic" sz="quarter" idx="20"/>
          </p:nvPr>
        </p:nvSpPr>
        <p:spPr>
          <a:xfrm>
            <a:off x="4544781" y="4707382"/>
            <a:ext cx="541203" cy="540000"/>
          </a:xfrm>
          <a:blipFill>
            <a:blip r:embed="rId3"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3" name="Tijdelijke aanduiding voor afbeelding 3"/>
          <p:cNvSpPr>
            <a:spLocks noGrp="1" noChangeAspect="1"/>
          </p:cNvSpPr>
          <p:nvPr>
            <p:ph type="pic" sz="quarter" idx="21"/>
          </p:nvPr>
        </p:nvSpPr>
        <p:spPr>
          <a:xfrm>
            <a:off x="4544781" y="5480872"/>
            <a:ext cx="541203" cy="540000"/>
          </a:xfrm>
          <a:blipFill>
            <a:blip r:embed="rId4"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7" name="Tijdelijke aanduiding voor datum 6"/>
          <p:cNvSpPr>
            <a:spLocks noGrp="1"/>
          </p:cNvSpPr>
          <p:nvPr>
            <p:ph type="dt" sz="half" idx="22"/>
          </p:nvPr>
        </p:nvSpPr>
        <p:spPr/>
        <p:txBody>
          <a:bodyPr/>
          <a:lstStyle/>
          <a:p>
            <a:endParaRPr lang="nl-NL" dirty="0"/>
          </a:p>
        </p:txBody>
      </p:sp>
      <p:sp>
        <p:nvSpPr>
          <p:cNvPr id="8" name="Tijdelijke aanduiding voor voettekst 7"/>
          <p:cNvSpPr>
            <a:spLocks noGrp="1"/>
          </p:cNvSpPr>
          <p:nvPr>
            <p:ph type="ftr" sz="quarter" idx="23"/>
          </p:nvPr>
        </p:nvSpPr>
        <p:spPr/>
        <p:txBody>
          <a:bodyPr/>
          <a:lstStyle/>
          <a:p>
            <a:endParaRPr lang="nl-NL" dirty="0"/>
          </a:p>
        </p:txBody>
      </p:sp>
      <p:sp>
        <p:nvSpPr>
          <p:cNvPr id="9" name="Tijdelijke aanduiding voor dianummer 8"/>
          <p:cNvSpPr>
            <a:spLocks noGrp="1"/>
          </p:cNvSpPr>
          <p:nvPr>
            <p:ph type="sldNum" sz="quarter" idx="24"/>
          </p:nvPr>
        </p:nvSpPr>
        <p:spPr/>
        <p:txBody>
          <a:bodyPr/>
          <a:lstStyle/>
          <a:p>
            <a:fld id="{10A0A6AF-03C5-477E-939A-E28F7E7F05EA}" type="slidenum">
              <a:rPr lang="nl-NL" smtClean="0"/>
              <a:pPr/>
              <a:t>‹#›</a:t>
            </a:fld>
            <a:endParaRPr lang="nl-NL" dirty="0"/>
          </a:p>
        </p:txBody>
      </p:sp>
      <p:pic>
        <p:nvPicPr>
          <p:cNvPr id="14" name="Afbeelding 13">
            <a:extLst>
              <a:ext uri="{FF2B5EF4-FFF2-40B4-BE49-F238E27FC236}">
                <a16:creationId xmlns:a16="http://schemas.microsoft.com/office/drawing/2014/main" id="{A89A82B9-7DCD-4B4C-A1E7-70EA56CC3EB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spTree>
    <p:extLst>
      <p:ext uri="{BB962C8B-B14F-4D97-AF65-F5344CB8AC3E}">
        <p14:creationId xmlns:p14="http://schemas.microsoft.com/office/powerpoint/2010/main" val="17145463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Contact B">
    <p:spTree>
      <p:nvGrpSpPr>
        <p:cNvPr id="1" name=""/>
        <p:cNvGrpSpPr/>
        <p:nvPr/>
      </p:nvGrpSpPr>
      <p:grpSpPr>
        <a:xfrm>
          <a:off x="0" y="0"/>
          <a:ext cx="0" cy="0"/>
          <a:chOff x="0" y="0"/>
          <a:chExt cx="0" cy="0"/>
        </a:xfrm>
      </p:grpSpPr>
      <p:sp>
        <p:nvSpPr>
          <p:cNvPr id="6" name="Rechthoek 5"/>
          <p:cNvSpPr/>
          <p:nvPr userDrawn="1"/>
        </p:nvSpPr>
        <p:spPr>
          <a:xfrm>
            <a:off x="0" y="-1"/>
            <a:ext cx="6096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hasCustomPrompt="1"/>
          </p:nvPr>
        </p:nvSpPr>
        <p:spPr>
          <a:xfrm>
            <a:off x="635000" y="2565400"/>
            <a:ext cx="5003800" cy="1727200"/>
          </a:xfrm>
        </p:spPr>
        <p:txBody>
          <a:bodyPr anchor="ctr" anchorCtr="0">
            <a:normAutofit/>
          </a:bodyPr>
          <a:lstStyle>
            <a:lvl1pPr>
              <a:defRPr sz="4800">
                <a:solidFill>
                  <a:schemeClr val="bg1"/>
                </a:solidFill>
              </a:defRPr>
            </a:lvl1pPr>
          </a:lstStyle>
          <a:p>
            <a:r>
              <a:rPr lang="nl-NL" dirty="0"/>
              <a:t>Typ een afsluitende zin</a:t>
            </a:r>
          </a:p>
        </p:txBody>
      </p:sp>
      <p:sp>
        <p:nvSpPr>
          <p:cNvPr id="18" name="Tijdelijke aanduiding voor tekst 13"/>
          <p:cNvSpPr>
            <a:spLocks noGrp="1"/>
          </p:cNvSpPr>
          <p:nvPr>
            <p:ph type="body" sz="quarter" idx="13" hasCustomPrompt="1"/>
          </p:nvPr>
        </p:nvSpPr>
        <p:spPr>
          <a:xfrm>
            <a:off x="7176285" y="2286000"/>
            <a:ext cx="4382303"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19" name="Tijdelijke aanduiding voor tekst 13"/>
          <p:cNvSpPr>
            <a:spLocks noGrp="1"/>
          </p:cNvSpPr>
          <p:nvPr>
            <p:ph type="body" sz="quarter" idx="17" hasCustomPrompt="1"/>
          </p:nvPr>
        </p:nvSpPr>
        <p:spPr>
          <a:xfrm>
            <a:off x="7176285" y="3079487"/>
            <a:ext cx="4382303"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0" name="Tijdelijke aanduiding voor tekst 13"/>
          <p:cNvSpPr>
            <a:spLocks noGrp="1"/>
          </p:cNvSpPr>
          <p:nvPr>
            <p:ph type="body" sz="quarter" idx="18" hasCustomPrompt="1"/>
          </p:nvPr>
        </p:nvSpPr>
        <p:spPr>
          <a:xfrm>
            <a:off x="7176285" y="3845506"/>
            <a:ext cx="4382303"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1" name="Tijdelijke aanduiding voor afbeelding 3"/>
          <p:cNvSpPr>
            <a:spLocks noGrp="1" noChangeAspect="1"/>
          </p:cNvSpPr>
          <p:nvPr>
            <p:ph type="pic" sz="quarter" idx="19"/>
          </p:nvPr>
        </p:nvSpPr>
        <p:spPr>
          <a:xfrm>
            <a:off x="6564313" y="2361344"/>
            <a:ext cx="541203" cy="540000"/>
          </a:xfrm>
          <a:blipFill>
            <a:blip r:embed="rId2"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2" name="Tijdelijke aanduiding voor afbeelding 3"/>
          <p:cNvSpPr>
            <a:spLocks noGrp="1" noChangeAspect="1"/>
          </p:cNvSpPr>
          <p:nvPr>
            <p:ph type="pic" sz="quarter" idx="20"/>
          </p:nvPr>
        </p:nvSpPr>
        <p:spPr>
          <a:xfrm>
            <a:off x="6564313" y="3147360"/>
            <a:ext cx="541203" cy="540000"/>
          </a:xfrm>
          <a:blipFill>
            <a:blip r:embed="rId3"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3" name="Tijdelijke aanduiding voor afbeelding 3"/>
          <p:cNvSpPr>
            <a:spLocks noGrp="1" noChangeAspect="1"/>
          </p:cNvSpPr>
          <p:nvPr>
            <p:ph type="pic" sz="quarter" idx="21"/>
          </p:nvPr>
        </p:nvSpPr>
        <p:spPr>
          <a:xfrm>
            <a:off x="6564313" y="3920850"/>
            <a:ext cx="541203" cy="540000"/>
          </a:xfrm>
          <a:blipFill>
            <a:blip r:embed="rId4"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7" name="Tijdelijke aanduiding voor datum 6"/>
          <p:cNvSpPr>
            <a:spLocks noGrp="1"/>
          </p:cNvSpPr>
          <p:nvPr>
            <p:ph type="dt" sz="half" idx="22"/>
          </p:nvPr>
        </p:nvSpPr>
        <p:spPr/>
        <p:txBody>
          <a:bodyPr/>
          <a:lstStyle/>
          <a:p>
            <a:endParaRPr lang="nl-NL" dirty="0"/>
          </a:p>
        </p:txBody>
      </p:sp>
      <p:sp>
        <p:nvSpPr>
          <p:cNvPr id="8" name="Tijdelijke aanduiding voor voettekst 7"/>
          <p:cNvSpPr>
            <a:spLocks noGrp="1"/>
          </p:cNvSpPr>
          <p:nvPr>
            <p:ph type="ftr" sz="quarter" idx="23"/>
          </p:nvPr>
        </p:nvSpPr>
        <p:spPr/>
        <p:txBody>
          <a:bodyPr/>
          <a:lstStyle/>
          <a:p>
            <a:endParaRPr lang="nl-NL" dirty="0"/>
          </a:p>
        </p:txBody>
      </p:sp>
      <p:sp>
        <p:nvSpPr>
          <p:cNvPr id="9" name="Tijdelijke aanduiding voor dianummer 8"/>
          <p:cNvSpPr>
            <a:spLocks noGrp="1"/>
          </p:cNvSpPr>
          <p:nvPr>
            <p:ph type="sldNum" sz="quarter" idx="24"/>
          </p:nvPr>
        </p:nvSpPr>
        <p:spPr/>
        <p:txBody>
          <a:bodyPr/>
          <a:lstStyle/>
          <a:p>
            <a:fld id="{10A0A6AF-03C5-477E-939A-E28F7E7F05EA}" type="slidenum">
              <a:rPr lang="nl-NL" smtClean="0"/>
              <a:pPr/>
              <a:t>‹#›</a:t>
            </a:fld>
            <a:endParaRPr lang="nl-NL" dirty="0"/>
          </a:p>
        </p:txBody>
      </p:sp>
      <p:pic>
        <p:nvPicPr>
          <p:cNvPr id="14" name="Afbeelding 13">
            <a:extLst>
              <a:ext uri="{FF2B5EF4-FFF2-40B4-BE49-F238E27FC236}">
                <a16:creationId xmlns:a16="http://schemas.microsoft.com/office/drawing/2014/main" id="{A3124508-A1C5-A546-B635-25BCABA3FC1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spTree>
    <p:extLst>
      <p:ext uri="{BB962C8B-B14F-4D97-AF65-F5344CB8AC3E}">
        <p14:creationId xmlns:p14="http://schemas.microsoft.com/office/powerpoint/2010/main" val="4619126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 C">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5000" y="1875617"/>
            <a:ext cx="10923588" cy="1551795"/>
          </a:xfrm>
        </p:spPr>
        <p:txBody>
          <a:bodyPr anchor="ctr" anchorCtr="0">
            <a:normAutofit/>
          </a:bodyPr>
          <a:lstStyle>
            <a:lvl1pPr>
              <a:defRPr sz="4800">
                <a:solidFill>
                  <a:schemeClr val="tx1"/>
                </a:solidFill>
              </a:defRPr>
            </a:lvl1pPr>
          </a:lstStyle>
          <a:p>
            <a:r>
              <a:rPr lang="nl-NL" dirty="0"/>
              <a:t>Typ een afsluitende zin</a:t>
            </a:r>
          </a:p>
        </p:txBody>
      </p:sp>
      <p:sp>
        <p:nvSpPr>
          <p:cNvPr id="18" name="Tijdelijke aanduiding voor tekst 13"/>
          <p:cNvSpPr>
            <a:spLocks noGrp="1"/>
          </p:cNvSpPr>
          <p:nvPr>
            <p:ph type="body" sz="quarter" idx="13" hasCustomPrompt="1"/>
          </p:nvPr>
        </p:nvSpPr>
        <p:spPr>
          <a:xfrm>
            <a:off x="4224313" y="3846022"/>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19" name="Tijdelijke aanduiding voor tekst 13"/>
          <p:cNvSpPr>
            <a:spLocks noGrp="1"/>
          </p:cNvSpPr>
          <p:nvPr>
            <p:ph type="body" sz="quarter" idx="17" hasCustomPrompt="1"/>
          </p:nvPr>
        </p:nvSpPr>
        <p:spPr>
          <a:xfrm>
            <a:off x="4224313" y="4639509"/>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0" name="Tijdelijke aanduiding voor tekst 13"/>
          <p:cNvSpPr>
            <a:spLocks noGrp="1"/>
          </p:cNvSpPr>
          <p:nvPr>
            <p:ph type="body" sz="quarter" idx="18" hasCustomPrompt="1"/>
          </p:nvPr>
        </p:nvSpPr>
        <p:spPr>
          <a:xfrm>
            <a:off x="4224313" y="5405528"/>
            <a:ext cx="4680000" cy="691884"/>
          </a:xfrm>
        </p:spPr>
        <p:txBody>
          <a:bodyPr numCol="1" spcCol="180000" anchor="ctr" anchorCtr="0">
            <a:normAutofit/>
          </a:bodyPr>
          <a:lstStyle>
            <a:lvl1pPr marL="0" indent="0">
              <a:buNone/>
              <a:defRPr sz="2000" i="0">
                <a:solidFill>
                  <a:schemeClr val="tx2"/>
                </a:solidFill>
              </a:defRPr>
            </a:lvl1pPr>
          </a:lstStyle>
          <a:p>
            <a:pPr lvl="0"/>
            <a:r>
              <a:rPr lang="nl-NL" dirty="0"/>
              <a:t>Klik om de tekststijl van het model te bewerken</a:t>
            </a:r>
          </a:p>
        </p:txBody>
      </p:sp>
      <p:sp>
        <p:nvSpPr>
          <p:cNvPr id="21" name="Tijdelijke aanduiding voor afbeelding 3"/>
          <p:cNvSpPr>
            <a:spLocks noGrp="1" noChangeAspect="1"/>
          </p:cNvSpPr>
          <p:nvPr>
            <p:ph type="pic" sz="quarter" idx="19"/>
          </p:nvPr>
        </p:nvSpPr>
        <p:spPr>
          <a:xfrm>
            <a:off x="3612341" y="3921366"/>
            <a:ext cx="541203" cy="540000"/>
          </a:xfrm>
          <a:blipFill>
            <a:blip r:embed="rId2"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2" name="Tijdelijke aanduiding voor afbeelding 3"/>
          <p:cNvSpPr>
            <a:spLocks noGrp="1" noChangeAspect="1"/>
          </p:cNvSpPr>
          <p:nvPr>
            <p:ph type="pic" sz="quarter" idx="20"/>
          </p:nvPr>
        </p:nvSpPr>
        <p:spPr>
          <a:xfrm>
            <a:off x="3612341" y="4707382"/>
            <a:ext cx="541203" cy="540000"/>
          </a:xfrm>
          <a:blipFill>
            <a:blip r:embed="rId3"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23" name="Tijdelijke aanduiding voor afbeelding 3"/>
          <p:cNvSpPr>
            <a:spLocks noGrp="1" noChangeAspect="1"/>
          </p:cNvSpPr>
          <p:nvPr>
            <p:ph type="pic" sz="quarter" idx="21"/>
          </p:nvPr>
        </p:nvSpPr>
        <p:spPr>
          <a:xfrm>
            <a:off x="3612341" y="5480872"/>
            <a:ext cx="541203" cy="540000"/>
          </a:xfrm>
          <a:blipFill>
            <a:blip r:embed="rId4" cstate="print"/>
            <a:stretch>
              <a:fillRect/>
            </a:stretch>
          </a:blipFill>
        </p:spPr>
        <p:txBody>
          <a:bodyPr>
            <a:normAutofit/>
          </a:bodyPr>
          <a:lstStyle>
            <a:lvl1pPr marL="0" indent="0" algn="ctr">
              <a:buNone/>
              <a:defRPr sz="100">
                <a:solidFill>
                  <a:schemeClr val="bg1"/>
                </a:solidFill>
              </a:defRPr>
            </a:lvl1pPr>
          </a:lstStyle>
          <a:p>
            <a:r>
              <a:rPr lang="nl-NL"/>
              <a:t>Klik op het pictogram als u een afbeelding wilt toevoegen</a:t>
            </a:r>
            <a:endParaRPr lang="nl-NL" dirty="0"/>
          </a:p>
        </p:txBody>
      </p:sp>
      <p:sp>
        <p:nvSpPr>
          <p:cNvPr id="6" name="Tijdelijke aanduiding voor datum 5"/>
          <p:cNvSpPr>
            <a:spLocks noGrp="1"/>
          </p:cNvSpPr>
          <p:nvPr>
            <p:ph type="dt" sz="half" idx="22"/>
          </p:nvPr>
        </p:nvSpPr>
        <p:spPr/>
        <p:txBody>
          <a:bodyPr/>
          <a:lstStyle>
            <a:lvl1pPr>
              <a:defRPr>
                <a:solidFill>
                  <a:schemeClr val="tx2"/>
                </a:solidFill>
              </a:defRPr>
            </a:lvl1pPr>
          </a:lstStyle>
          <a:p>
            <a:endParaRPr lang="nl-NL" dirty="0"/>
          </a:p>
        </p:txBody>
      </p:sp>
      <p:sp>
        <p:nvSpPr>
          <p:cNvPr id="7" name="Tijdelijke aanduiding voor voettekst 6"/>
          <p:cNvSpPr>
            <a:spLocks noGrp="1"/>
          </p:cNvSpPr>
          <p:nvPr>
            <p:ph type="ftr" sz="quarter" idx="23"/>
          </p:nvPr>
        </p:nvSpPr>
        <p:spPr/>
        <p:txBody>
          <a:bodyPr/>
          <a:lstStyle>
            <a:lvl1pPr>
              <a:defRPr>
                <a:solidFill>
                  <a:schemeClr val="tx2"/>
                </a:solidFill>
              </a:defRPr>
            </a:lvl1pPr>
          </a:lstStyle>
          <a:p>
            <a:endParaRPr lang="nl-NL" dirty="0"/>
          </a:p>
        </p:txBody>
      </p:sp>
      <p:sp>
        <p:nvSpPr>
          <p:cNvPr id="8" name="Tijdelijke aanduiding voor dianummer 7"/>
          <p:cNvSpPr>
            <a:spLocks noGrp="1"/>
          </p:cNvSpPr>
          <p:nvPr>
            <p:ph type="sldNum" sz="quarter" idx="24"/>
          </p:nvPr>
        </p:nvSpPr>
        <p:spPr/>
        <p:txBody>
          <a:bodyPr/>
          <a:lstStyle>
            <a:lvl1pPr>
              <a:defRPr>
                <a:solidFill>
                  <a:schemeClr val="tx2"/>
                </a:solidFill>
              </a:defRPr>
            </a:lvl1pPr>
          </a:lstStyle>
          <a:p>
            <a:fld id="{10A0A6AF-03C5-477E-939A-E28F7E7F05EA}" type="slidenum">
              <a:rPr lang="nl-NL" smtClean="0"/>
              <a:pPr/>
              <a:t>‹#›</a:t>
            </a:fld>
            <a:endParaRPr lang="nl-NL" dirty="0"/>
          </a:p>
        </p:txBody>
      </p:sp>
      <p:pic>
        <p:nvPicPr>
          <p:cNvPr id="13" name="Afbeelding 12">
            <a:extLst>
              <a:ext uri="{FF2B5EF4-FFF2-40B4-BE49-F238E27FC236}">
                <a16:creationId xmlns:a16="http://schemas.microsoft.com/office/drawing/2014/main" id="{2A7CF36B-46BB-C94E-AE21-AE6C325851B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spTree>
    <p:extLst>
      <p:ext uri="{BB962C8B-B14F-4D97-AF65-F5344CB8AC3E}">
        <p14:creationId xmlns:p14="http://schemas.microsoft.com/office/powerpoint/2010/main" val="307081892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dia verticaal">
    <p:spTree>
      <p:nvGrpSpPr>
        <p:cNvPr id="1" name=""/>
        <p:cNvGrpSpPr/>
        <p:nvPr/>
      </p:nvGrpSpPr>
      <p:grpSpPr>
        <a:xfrm>
          <a:off x="0" y="0"/>
          <a:ext cx="0" cy="0"/>
          <a:chOff x="0" y="0"/>
          <a:chExt cx="0" cy="0"/>
        </a:xfrm>
      </p:grpSpPr>
      <p:sp>
        <p:nvSpPr>
          <p:cNvPr id="13" name="Rechthoek 12"/>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4" name="Afbeelding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175" y="0"/>
            <a:ext cx="12198350" cy="1066800"/>
          </a:xfrm>
          <a:prstGeom prst="rect">
            <a:avLst/>
          </a:prstGeom>
        </p:spPr>
      </p:pic>
      <p:sp>
        <p:nvSpPr>
          <p:cNvPr id="18" name="Tijdelijke aanduiding voor datum 17"/>
          <p:cNvSpPr>
            <a:spLocks noGrp="1"/>
          </p:cNvSpPr>
          <p:nvPr>
            <p:ph type="dt" sz="half" idx="17"/>
          </p:nvPr>
        </p:nvSpPr>
        <p:spPr/>
        <p:txBody>
          <a:bodyPr/>
          <a:lstStyle/>
          <a:p>
            <a:endParaRPr lang="nl-NL" dirty="0"/>
          </a:p>
        </p:txBody>
      </p:sp>
      <p:sp>
        <p:nvSpPr>
          <p:cNvPr id="19" name="Tijdelijke aanduiding voor voettekst 18"/>
          <p:cNvSpPr>
            <a:spLocks noGrp="1"/>
          </p:cNvSpPr>
          <p:nvPr>
            <p:ph type="ftr" sz="quarter" idx="18"/>
          </p:nvPr>
        </p:nvSpPr>
        <p:spPr/>
        <p:txBody>
          <a:bodyPr/>
          <a:lstStyle/>
          <a:p>
            <a:endParaRPr lang="nl-NL" dirty="0"/>
          </a:p>
        </p:txBody>
      </p:sp>
      <p:sp>
        <p:nvSpPr>
          <p:cNvPr id="20" name="Tijdelijke aanduiding voor dianummer 19"/>
          <p:cNvSpPr>
            <a:spLocks noGrp="1"/>
          </p:cNvSpPr>
          <p:nvPr>
            <p:ph type="sldNum" sz="quarter" idx="19"/>
          </p:nvPr>
        </p:nvSpPr>
        <p:spPr/>
        <p:txBody>
          <a:bodyPr/>
          <a:lstStyle/>
          <a:p>
            <a:fld id="{10A0A6AF-03C5-477E-939A-E28F7E7F05EA}" type="slidenum">
              <a:rPr lang="nl-NL" smtClean="0"/>
              <a:pPr/>
              <a:t>‹#›</a:t>
            </a:fld>
            <a:endParaRPr lang="nl-NL" dirty="0"/>
          </a:p>
        </p:txBody>
      </p:sp>
      <p:sp>
        <p:nvSpPr>
          <p:cNvPr id="24" name="Ondertitel 2"/>
          <p:cNvSpPr>
            <a:spLocks noGrp="1"/>
          </p:cNvSpPr>
          <p:nvPr>
            <p:ph type="subTitle" idx="1"/>
          </p:nvPr>
        </p:nvSpPr>
        <p:spPr>
          <a:xfrm>
            <a:off x="6556176" y="3427413"/>
            <a:ext cx="5004000" cy="2404640"/>
          </a:xfrm>
        </p:spPr>
        <p:txBody>
          <a:bodyPr lIns="104400" tIns="90000" rIns="90000" bIns="4680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25" name="Tijdelijke aanduiding voor tekst 16"/>
          <p:cNvSpPr>
            <a:spLocks noGrp="1"/>
          </p:cNvSpPr>
          <p:nvPr>
            <p:ph type="body" sz="quarter" idx="21" hasCustomPrompt="1"/>
          </p:nvPr>
        </p:nvSpPr>
        <p:spPr>
          <a:xfrm>
            <a:off x="6553200" y="5832053"/>
            <a:ext cx="5004000" cy="389360"/>
          </a:xfrm>
        </p:spPr>
        <p:txBody>
          <a:bodyPr lIns="118800" anchor="b" anchorCtr="0">
            <a:noAutofit/>
          </a:bodyPr>
          <a:lstStyle>
            <a:lvl1pPr marL="0" indent="0">
              <a:buNone/>
              <a:defRPr sz="16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nl-NL" dirty="0"/>
              <a:t>Naam spreker</a:t>
            </a:r>
          </a:p>
        </p:txBody>
      </p:sp>
      <p:sp>
        <p:nvSpPr>
          <p:cNvPr id="21" name="Titel 1"/>
          <p:cNvSpPr>
            <a:spLocks noGrp="1"/>
          </p:cNvSpPr>
          <p:nvPr>
            <p:ph type="ctrTitle"/>
          </p:nvPr>
        </p:nvSpPr>
        <p:spPr>
          <a:xfrm>
            <a:off x="6554588" y="2024063"/>
            <a:ext cx="5004000" cy="1403350"/>
          </a:xfrm>
        </p:spPr>
        <p:txBody>
          <a:bodyPr tIns="90000" bIns="90000" anchor="b">
            <a:normAutofit/>
          </a:bodyPr>
          <a:lstStyle>
            <a:lvl1pPr algn="l">
              <a:defRPr sz="3600">
                <a:solidFill>
                  <a:schemeClr val="bg1"/>
                </a:solidFill>
              </a:defRPr>
            </a:lvl1pPr>
          </a:lstStyle>
          <a:p>
            <a:r>
              <a:rPr lang="nl-NL"/>
              <a:t>Klik om de stijl te bewerken</a:t>
            </a:r>
            <a:endParaRPr lang="nl-NL" dirty="0"/>
          </a:p>
        </p:txBody>
      </p:sp>
      <p:pic>
        <p:nvPicPr>
          <p:cNvPr id="11" name="Afbeelding 10">
            <a:extLst>
              <a:ext uri="{FF2B5EF4-FFF2-40B4-BE49-F238E27FC236}">
                <a16:creationId xmlns:a16="http://schemas.microsoft.com/office/drawing/2014/main" id="{7DF6F61C-97D5-AA49-8399-84317D3394E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pic>
        <p:nvPicPr>
          <p:cNvPr id="15" name="Afbeelding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82610" cy="1681200"/>
          </a:xfrm>
          <a:prstGeom prst="rect">
            <a:avLst/>
          </a:prstGeom>
        </p:spPr>
      </p:pic>
    </p:spTree>
    <p:extLst>
      <p:ext uri="{BB962C8B-B14F-4D97-AF65-F5344CB8AC3E}">
        <p14:creationId xmlns:p14="http://schemas.microsoft.com/office/powerpoint/2010/main" val="189737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dia horizontaal">
    <p:spTree>
      <p:nvGrpSpPr>
        <p:cNvPr id="1" name=""/>
        <p:cNvGrpSpPr/>
        <p:nvPr/>
      </p:nvGrpSpPr>
      <p:grpSpPr>
        <a:xfrm>
          <a:off x="0" y="0"/>
          <a:ext cx="0" cy="0"/>
          <a:chOff x="0" y="0"/>
          <a:chExt cx="0" cy="0"/>
        </a:xfrm>
      </p:grpSpPr>
      <p:sp>
        <p:nvSpPr>
          <p:cNvPr id="6" name="Rechthoek 5"/>
          <p:cNvSpPr/>
          <p:nvPr userDrawn="1"/>
        </p:nvSpPr>
        <p:spPr>
          <a:xfrm>
            <a:off x="0" y="-1"/>
            <a:ext cx="12192000" cy="3427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635000" y="1879600"/>
            <a:ext cx="10923588" cy="1547813"/>
          </a:xfrm>
        </p:spPr>
        <p:txBody>
          <a:bodyPr anchor="ctr" anchorCtr="0">
            <a:normAutofit/>
          </a:bodyPr>
          <a:lstStyle>
            <a:lvl1pPr>
              <a:defRPr sz="4800">
                <a:solidFill>
                  <a:schemeClr val="bg1"/>
                </a:solidFill>
              </a:defRPr>
            </a:lvl1pPr>
          </a:lstStyle>
          <a:p>
            <a:r>
              <a:rPr lang="nl-NL"/>
              <a:t>Klik om de stijl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175" y="0"/>
            <a:ext cx="12198350" cy="1066800"/>
          </a:xfrm>
          <a:prstGeom prst="rect">
            <a:avLst/>
          </a:prstGeom>
        </p:spPr>
      </p:pic>
      <p:sp>
        <p:nvSpPr>
          <p:cNvPr id="15" name="Tijdelijke aanduiding voor datum 14"/>
          <p:cNvSpPr>
            <a:spLocks noGrp="1"/>
          </p:cNvSpPr>
          <p:nvPr>
            <p:ph type="dt" sz="half" idx="14"/>
          </p:nvPr>
        </p:nvSpPr>
        <p:spPr/>
        <p:txBody>
          <a:bodyPr/>
          <a:lstStyle/>
          <a:p>
            <a:endParaRPr lang="nl-NL" dirty="0"/>
          </a:p>
        </p:txBody>
      </p:sp>
      <p:sp>
        <p:nvSpPr>
          <p:cNvPr id="16" name="Tijdelijke aanduiding voor voettekst 15"/>
          <p:cNvSpPr>
            <a:spLocks noGrp="1"/>
          </p:cNvSpPr>
          <p:nvPr>
            <p:ph type="ftr" sz="quarter" idx="15"/>
          </p:nvPr>
        </p:nvSpPr>
        <p:spPr/>
        <p:txBody>
          <a:bodyPr/>
          <a:lstStyle/>
          <a:p>
            <a:endParaRPr lang="nl-NL" dirty="0"/>
          </a:p>
        </p:txBody>
      </p:sp>
      <p:sp>
        <p:nvSpPr>
          <p:cNvPr id="17" name="Tijdelijke aanduiding voor dianummer 16"/>
          <p:cNvSpPr>
            <a:spLocks noGrp="1"/>
          </p:cNvSpPr>
          <p:nvPr>
            <p:ph type="sldNum" sz="quarter" idx="16"/>
          </p:nvPr>
        </p:nvSpPr>
        <p:spPr/>
        <p:txBody>
          <a:bodyPr/>
          <a:lstStyle/>
          <a:p>
            <a:fld id="{10A0A6AF-03C5-477E-939A-E28F7E7F05EA}" type="slidenum">
              <a:rPr lang="nl-NL" smtClean="0"/>
              <a:pPr/>
              <a:t>‹#›</a:t>
            </a:fld>
            <a:endParaRPr lang="nl-NL" dirty="0"/>
          </a:p>
        </p:txBody>
      </p:sp>
      <p:sp>
        <p:nvSpPr>
          <p:cNvPr id="9" name="Ondertitel 2"/>
          <p:cNvSpPr>
            <a:spLocks noGrp="1"/>
          </p:cNvSpPr>
          <p:nvPr>
            <p:ph type="subTitle" idx="1"/>
          </p:nvPr>
        </p:nvSpPr>
        <p:spPr>
          <a:xfrm>
            <a:off x="635000" y="3749487"/>
            <a:ext cx="10925176" cy="2077232"/>
          </a:xfrm>
        </p:spPr>
        <p:txBody>
          <a:bodyPr lIns="104400" tIns="90000" rIns="90000" bIns="4680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0" name="Tijdelijke aanduiding voor tekst 16"/>
          <p:cNvSpPr>
            <a:spLocks noGrp="1"/>
          </p:cNvSpPr>
          <p:nvPr>
            <p:ph type="body" sz="quarter" idx="10" hasCustomPrompt="1"/>
          </p:nvPr>
        </p:nvSpPr>
        <p:spPr>
          <a:xfrm>
            <a:off x="633412" y="5829386"/>
            <a:ext cx="5005388" cy="389360"/>
          </a:xfrm>
        </p:spPr>
        <p:txBody>
          <a:bodyPr lIns="86400" anchor="b" anchorCtr="0">
            <a:noAutofit/>
          </a:bodyPr>
          <a:lstStyle>
            <a:lvl1pPr marL="0" indent="0" algn="l">
              <a:buNone/>
              <a:defRPr sz="16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nl-NL" dirty="0"/>
              <a:t>Naam spreker</a:t>
            </a:r>
          </a:p>
        </p:txBody>
      </p:sp>
      <p:pic>
        <p:nvPicPr>
          <p:cNvPr id="12" name="Afbeelding 11">
            <a:extLst>
              <a:ext uri="{FF2B5EF4-FFF2-40B4-BE49-F238E27FC236}">
                <a16:creationId xmlns:a16="http://schemas.microsoft.com/office/drawing/2014/main" id="{3E728E48-643E-544D-A813-C0BAB23F9F2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1682750"/>
          </a:xfrm>
          <a:prstGeom prst="rect">
            <a:avLst/>
          </a:prstGeom>
        </p:spPr>
      </p:pic>
      <p:pic>
        <p:nvPicPr>
          <p:cNvPr id="13" name="Afbeelding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82610" cy="1681200"/>
          </a:xfrm>
          <a:prstGeom prst="rect">
            <a:avLst/>
          </a:prstGeom>
        </p:spPr>
      </p:pic>
    </p:spTree>
    <p:extLst>
      <p:ext uri="{BB962C8B-B14F-4D97-AF65-F5344CB8AC3E}">
        <p14:creationId xmlns:p14="http://schemas.microsoft.com/office/powerpoint/2010/main" val="2694610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numCol="1" spcCol="468000"/>
          <a:lstStyle/>
          <a:p>
            <a:pPr lvl="0"/>
            <a:r>
              <a:rPr lang="nl-NL"/>
              <a:t>Tekststijl van het model bewerken</a:t>
            </a:r>
          </a:p>
        </p:txBody>
      </p:sp>
      <p:sp>
        <p:nvSpPr>
          <p:cNvPr id="2" name="Titel 1"/>
          <p:cNvSpPr>
            <a:spLocks noGrp="1"/>
          </p:cNvSpPr>
          <p:nvPr>
            <p:ph type="title"/>
          </p:nvPr>
        </p:nvSpPr>
        <p:spPr/>
        <p:txBody>
          <a:bodyPr/>
          <a:lstStyle/>
          <a:p>
            <a:r>
              <a:rPr lang="nl-NL"/>
              <a:t>Klik om de stijl te bewerken</a:t>
            </a:r>
          </a:p>
        </p:txBody>
      </p:sp>
      <p:sp>
        <p:nvSpPr>
          <p:cNvPr id="13" name="Tijdelijke aanduiding voor datum 12"/>
          <p:cNvSpPr>
            <a:spLocks noGrp="1"/>
          </p:cNvSpPr>
          <p:nvPr>
            <p:ph type="dt" sz="half" idx="10"/>
          </p:nvPr>
        </p:nvSpPr>
        <p:spPr/>
        <p:txBody>
          <a:bodyPr/>
          <a:lstStyle/>
          <a:p>
            <a:endParaRPr lang="nl-NL" dirty="0"/>
          </a:p>
        </p:txBody>
      </p:sp>
      <p:sp>
        <p:nvSpPr>
          <p:cNvPr id="14" name="Tijdelijke aanduiding voor voettekst 13"/>
          <p:cNvSpPr>
            <a:spLocks noGrp="1"/>
          </p:cNvSpPr>
          <p:nvPr>
            <p:ph type="ftr" sz="quarter" idx="11"/>
          </p:nvPr>
        </p:nvSpPr>
        <p:spPr/>
        <p:txBody>
          <a:bodyPr/>
          <a:lstStyle/>
          <a:p>
            <a:endParaRPr lang="nl-NL" dirty="0"/>
          </a:p>
        </p:txBody>
      </p:sp>
      <p:sp>
        <p:nvSpPr>
          <p:cNvPr id="15" name="Tijdelijke aanduiding voor dianummer 14"/>
          <p:cNvSpPr>
            <a:spLocks noGrp="1"/>
          </p:cNvSpPr>
          <p:nvPr>
            <p:ph type="sldNum" sz="quarter" idx="12"/>
          </p:nvPr>
        </p:nvSpPr>
        <p:spPr/>
        <p:txBody>
          <a:bodyPr/>
          <a:lstStyle/>
          <a:p>
            <a:fld id="{10A0A6AF-03C5-477E-939A-E28F7E7F05EA}" type="slidenum">
              <a:rPr lang="nl-NL" smtClean="0"/>
              <a:pPr/>
              <a:t>‹#›</a:t>
            </a:fld>
            <a:endParaRPr lang="nl-NL" dirty="0"/>
          </a:p>
        </p:txBody>
      </p:sp>
    </p:spTree>
    <p:extLst>
      <p:ext uri="{BB962C8B-B14F-4D97-AF65-F5344CB8AC3E}">
        <p14:creationId xmlns:p14="http://schemas.microsoft.com/office/powerpoint/2010/main" val="1099939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7" name="Rechthoek 6"/>
          <p:cNvSpPr/>
          <p:nvPr userDrawn="1"/>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Titel 1"/>
          <p:cNvSpPr>
            <a:spLocks noGrp="1"/>
          </p:cNvSpPr>
          <p:nvPr>
            <p:ph type="title"/>
          </p:nvPr>
        </p:nvSpPr>
        <p:spPr>
          <a:xfrm>
            <a:off x="634999" y="2636838"/>
            <a:ext cx="5003801" cy="1584325"/>
          </a:xfrm>
        </p:spPr>
        <p:txBody>
          <a:bodyPr anchor="ctr" anchorCtr="0">
            <a:normAutofit/>
          </a:bodyPr>
          <a:lstStyle>
            <a:lvl1pPr algn="r">
              <a:defRPr sz="3600">
                <a:solidFill>
                  <a:schemeClr val="bg1"/>
                </a:solidFill>
              </a:defRPr>
            </a:lvl1pPr>
          </a:lstStyle>
          <a:p>
            <a:r>
              <a:rPr lang="nl-NL"/>
              <a:t>Klik om de stijl te bewerken</a:t>
            </a:r>
            <a:endParaRPr lang="nl-NL" dirty="0"/>
          </a:p>
        </p:txBody>
      </p:sp>
      <p:sp>
        <p:nvSpPr>
          <p:cNvPr id="13" name="Tijdelijke aanduiding voor tekst 4"/>
          <p:cNvSpPr>
            <a:spLocks noGrp="1"/>
          </p:cNvSpPr>
          <p:nvPr>
            <p:ph type="body" sz="quarter" idx="15"/>
          </p:nvPr>
        </p:nvSpPr>
        <p:spPr>
          <a:xfrm>
            <a:off x="7791732" y="916926"/>
            <a:ext cx="3766856" cy="817562"/>
          </a:xfrm>
        </p:spPr>
        <p:txBody>
          <a:bodyPr anchor="b" anchorCtr="0">
            <a:normAutofit/>
          </a:bodyPr>
          <a:lstStyle>
            <a:lvl1pPr marL="0" indent="0">
              <a:buNone/>
              <a:defRPr sz="1800"/>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
        <p:nvSpPr>
          <p:cNvPr id="14" name="Tijdelijke aanduiding voor tekst 4"/>
          <p:cNvSpPr>
            <a:spLocks noGrp="1"/>
          </p:cNvSpPr>
          <p:nvPr>
            <p:ph type="body" sz="quarter" idx="16"/>
          </p:nvPr>
        </p:nvSpPr>
        <p:spPr>
          <a:xfrm>
            <a:off x="7791732" y="2061911"/>
            <a:ext cx="3766856" cy="817562"/>
          </a:xfrm>
        </p:spPr>
        <p:txBody>
          <a:bodyPr anchor="b" anchorCtr="0">
            <a:normAutofit/>
          </a:bodyPr>
          <a:lstStyle>
            <a:lvl1pPr marL="0" indent="0">
              <a:buNone/>
              <a:defRPr sz="1800"/>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
        <p:nvSpPr>
          <p:cNvPr id="15" name="Tijdelijke aanduiding voor tekst 4"/>
          <p:cNvSpPr>
            <a:spLocks noGrp="1"/>
          </p:cNvSpPr>
          <p:nvPr>
            <p:ph type="body" sz="quarter" idx="17"/>
          </p:nvPr>
        </p:nvSpPr>
        <p:spPr>
          <a:xfrm>
            <a:off x="7791732" y="3211200"/>
            <a:ext cx="3766856" cy="817562"/>
          </a:xfrm>
        </p:spPr>
        <p:txBody>
          <a:bodyPr anchor="b" anchorCtr="0">
            <a:normAutofit/>
          </a:bodyPr>
          <a:lstStyle>
            <a:lvl1pPr marL="0" indent="0">
              <a:buNone/>
              <a:defRPr sz="1800"/>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
        <p:nvSpPr>
          <p:cNvPr id="16" name="Tijdelijke aanduiding voor tekst 4"/>
          <p:cNvSpPr>
            <a:spLocks noGrp="1"/>
          </p:cNvSpPr>
          <p:nvPr>
            <p:ph type="body" sz="quarter" idx="18"/>
          </p:nvPr>
        </p:nvSpPr>
        <p:spPr>
          <a:xfrm>
            <a:off x="7791732" y="4352400"/>
            <a:ext cx="3766856" cy="817562"/>
          </a:xfrm>
        </p:spPr>
        <p:txBody>
          <a:bodyPr anchor="b" anchorCtr="0">
            <a:normAutofit/>
          </a:bodyPr>
          <a:lstStyle>
            <a:lvl1pPr marL="0" indent="0">
              <a:buNone/>
              <a:defRPr sz="1800"/>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
        <p:nvSpPr>
          <p:cNvPr id="17" name="Tijdelijke aanduiding voor tekst 4"/>
          <p:cNvSpPr>
            <a:spLocks noGrp="1"/>
          </p:cNvSpPr>
          <p:nvPr>
            <p:ph type="body" sz="quarter" idx="19"/>
          </p:nvPr>
        </p:nvSpPr>
        <p:spPr>
          <a:xfrm>
            <a:off x="7791732" y="5497200"/>
            <a:ext cx="3766856" cy="817562"/>
          </a:xfrm>
        </p:spPr>
        <p:txBody>
          <a:bodyPr anchor="b" anchorCtr="0">
            <a:normAutofit/>
          </a:bodyPr>
          <a:lstStyle>
            <a:lvl1pPr marL="0" indent="0">
              <a:buNone/>
              <a:defRPr sz="1800"/>
            </a:lvl1pPr>
            <a:lvl2pPr marL="313200" indent="0">
              <a:buNone/>
              <a:defRPr/>
            </a:lvl2pPr>
            <a:lvl3pPr marL="630000" indent="0">
              <a:buNone/>
              <a:defRPr/>
            </a:lvl3pPr>
            <a:lvl4pPr marL="943200" indent="0">
              <a:buNone/>
              <a:defRPr/>
            </a:lvl4pPr>
            <a:lvl5pPr marL="1260000" indent="0">
              <a:buNone/>
              <a:defRPr/>
            </a:lvl5pPr>
          </a:lstStyle>
          <a:p>
            <a:pPr lvl="0"/>
            <a:r>
              <a:rPr lang="nl-NL"/>
              <a:t>Tekststijl van het model bewerken</a:t>
            </a:r>
          </a:p>
        </p:txBody>
      </p:sp>
      <p:sp>
        <p:nvSpPr>
          <p:cNvPr id="5" name="Tijdelijke aanduiding voor datum 4"/>
          <p:cNvSpPr>
            <a:spLocks noGrp="1"/>
          </p:cNvSpPr>
          <p:nvPr>
            <p:ph type="dt" sz="half" idx="20"/>
          </p:nvPr>
        </p:nvSpPr>
        <p:spPr/>
        <p:txBody>
          <a:bodyPr/>
          <a:lstStyle/>
          <a:p>
            <a:endParaRPr lang="nl-NL" dirty="0"/>
          </a:p>
        </p:txBody>
      </p:sp>
      <p:sp>
        <p:nvSpPr>
          <p:cNvPr id="9" name="Tijdelijke aanduiding voor voettekst 8"/>
          <p:cNvSpPr>
            <a:spLocks noGrp="1"/>
          </p:cNvSpPr>
          <p:nvPr>
            <p:ph type="ftr" sz="quarter" idx="21"/>
          </p:nvPr>
        </p:nvSpPr>
        <p:spPr/>
        <p:txBody>
          <a:bodyPr/>
          <a:lstStyle/>
          <a:p>
            <a:endParaRPr lang="nl-NL" dirty="0"/>
          </a:p>
        </p:txBody>
      </p:sp>
      <p:sp>
        <p:nvSpPr>
          <p:cNvPr id="18" name="Tijdelijke aanduiding voor dianummer 17"/>
          <p:cNvSpPr>
            <a:spLocks noGrp="1"/>
          </p:cNvSpPr>
          <p:nvPr>
            <p:ph type="sldNum" sz="quarter" idx="22"/>
          </p:nvPr>
        </p:nvSpPr>
        <p:spPr/>
        <p:txBody>
          <a:bodyPr/>
          <a:lstStyle/>
          <a:p>
            <a:fld id="{10A0A6AF-03C5-477E-939A-E28F7E7F05EA}" type="slidenum">
              <a:rPr lang="nl-NL" smtClean="0"/>
              <a:pPr/>
              <a:t>‹#›</a:t>
            </a:fld>
            <a:endParaRPr lang="nl-NL" dirty="0"/>
          </a:p>
        </p:txBody>
      </p:sp>
      <p:sp>
        <p:nvSpPr>
          <p:cNvPr id="22" name="Tijdelijke aanduiding voor tekst 2"/>
          <p:cNvSpPr>
            <a:spLocks noGrp="1"/>
          </p:cNvSpPr>
          <p:nvPr>
            <p:ph type="body" sz="quarter" idx="10" hasCustomPrompt="1"/>
          </p:nvPr>
        </p:nvSpPr>
        <p:spPr>
          <a:xfrm>
            <a:off x="6418727" y="998445"/>
            <a:ext cx="1373005" cy="817563"/>
          </a:xfrm>
        </p:spPr>
        <p:txBody>
          <a:bodyPr bIns="46800" anchor="b" anchorCtr="0">
            <a:normAutofit/>
          </a:bodyPr>
          <a:lstStyle>
            <a:lvl1pPr marL="0" indent="0" algn="r">
              <a:buNone/>
              <a:defRPr sz="4800">
                <a:solidFill>
                  <a:schemeClr val="tx2"/>
                </a:solidFill>
              </a:defRPr>
            </a:lvl1pPr>
          </a:lstStyle>
          <a:p>
            <a:pPr lvl="0"/>
            <a:r>
              <a:rPr lang="nl-NL" dirty="0"/>
              <a:t>#</a:t>
            </a:r>
          </a:p>
        </p:txBody>
      </p:sp>
      <p:sp>
        <p:nvSpPr>
          <p:cNvPr id="23" name="Tijdelijke aanduiding voor tekst 2"/>
          <p:cNvSpPr>
            <a:spLocks noGrp="1"/>
          </p:cNvSpPr>
          <p:nvPr>
            <p:ph type="body" sz="quarter" idx="11" hasCustomPrompt="1"/>
          </p:nvPr>
        </p:nvSpPr>
        <p:spPr>
          <a:xfrm>
            <a:off x="6418727" y="2143674"/>
            <a:ext cx="1373005" cy="817563"/>
          </a:xfrm>
        </p:spPr>
        <p:txBody>
          <a:bodyPr bIns="46800" anchor="b" anchorCtr="0">
            <a:normAutofit/>
          </a:bodyPr>
          <a:lstStyle>
            <a:lvl1pPr marL="0" indent="0" algn="r">
              <a:buNone/>
              <a:defRPr sz="4800">
                <a:solidFill>
                  <a:schemeClr val="tx2"/>
                </a:solidFill>
              </a:defRPr>
            </a:lvl1pPr>
          </a:lstStyle>
          <a:p>
            <a:pPr lvl="0"/>
            <a:r>
              <a:rPr lang="nl-NL" dirty="0"/>
              <a:t>#</a:t>
            </a:r>
          </a:p>
        </p:txBody>
      </p:sp>
      <p:sp>
        <p:nvSpPr>
          <p:cNvPr id="24" name="Tijdelijke aanduiding voor tekst 2"/>
          <p:cNvSpPr>
            <a:spLocks noGrp="1"/>
          </p:cNvSpPr>
          <p:nvPr>
            <p:ph type="body" sz="quarter" idx="12" hasCustomPrompt="1"/>
          </p:nvPr>
        </p:nvSpPr>
        <p:spPr>
          <a:xfrm>
            <a:off x="6418727" y="3288903"/>
            <a:ext cx="1373005" cy="817563"/>
          </a:xfrm>
        </p:spPr>
        <p:txBody>
          <a:bodyPr bIns="46800" anchor="b" anchorCtr="0">
            <a:normAutofit/>
          </a:bodyPr>
          <a:lstStyle>
            <a:lvl1pPr marL="0" indent="0" algn="r">
              <a:buNone/>
              <a:defRPr sz="4800">
                <a:solidFill>
                  <a:schemeClr val="tx2"/>
                </a:solidFill>
              </a:defRPr>
            </a:lvl1pPr>
          </a:lstStyle>
          <a:p>
            <a:pPr lvl="0"/>
            <a:r>
              <a:rPr lang="nl-NL" dirty="0"/>
              <a:t>#</a:t>
            </a:r>
          </a:p>
        </p:txBody>
      </p:sp>
      <p:sp>
        <p:nvSpPr>
          <p:cNvPr id="25" name="Tijdelijke aanduiding voor tekst 2"/>
          <p:cNvSpPr>
            <a:spLocks noGrp="1"/>
          </p:cNvSpPr>
          <p:nvPr>
            <p:ph type="body" sz="quarter" idx="13" hasCustomPrompt="1"/>
          </p:nvPr>
        </p:nvSpPr>
        <p:spPr>
          <a:xfrm>
            <a:off x="6418727" y="4434132"/>
            <a:ext cx="1373005" cy="817563"/>
          </a:xfrm>
        </p:spPr>
        <p:txBody>
          <a:bodyPr bIns="46800" anchor="b" anchorCtr="0">
            <a:normAutofit/>
          </a:bodyPr>
          <a:lstStyle>
            <a:lvl1pPr marL="0" indent="0" algn="r">
              <a:buNone/>
              <a:defRPr sz="4800">
                <a:solidFill>
                  <a:schemeClr val="tx2"/>
                </a:solidFill>
              </a:defRPr>
            </a:lvl1pPr>
          </a:lstStyle>
          <a:p>
            <a:pPr lvl="0"/>
            <a:r>
              <a:rPr lang="nl-NL" dirty="0"/>
              <a:t>#</a:t>
            </a:r>
          </a:p>
        </p:txBody>
      </p:sp>
      <p:sp>
        <p:nvSpPr>
          <p:cNvPr id="26" name="Tijdelijke aanduiding voor tekst 2"/>
          <p:cNvSpPr>
            <a:spLocks noGrp="1"/>
          </p:cNvSpPr>
          <p:nvPr>
            <p:ph type="body" sz="quarter" idx="14" hasCustomPrompt="1"/>
          </p:nvPr>
        </p:nvSpPr>
        <p:spPr>
          <a:xfrm>
            <a:off x="6418727" y="5579361"/>
            <a:ext cx="1373005" cy="817563"/>
          </a:xfrm>
        </p:spPr>
        <p:txBody>
          <a:bodyPr bIns="46800" anchor="b" anchorCtr="0">
            <a:normAutofit/>
          </a:bodyPr>
          <a:lstStyle>
            <a:lvl1pPr marL="0" indent="0" algn="r">
              <a:buNone/>
              <a:defRPr sz="4800">
                <a:solidFill>
                  <a:schemeClr val="tx2"/>
                </a:solidFill>
              </a:defRPr>
            </a:lvl1pPr>
          </a:lstStyle>
          <a:p>
            <a:pPr lvl="0"/>
            <a:r>
              <a:rPr lang="nl-NL" dirty="0"/>
              <a:t>#</a:t>
            </a:r>
          </a:p>
        </p:txBody>
      </p:sp>
      <p:pic>
        <p:nvPicPr>
          <p:cNvPr id="21" name="Afbeelding 20">
            <a:extLst>
              <a:ext uri="{FF2B5EF4-FFF2-40B4-BE49-F238E27FC236}">
                <a16:creationId xmlns:a16="http://schemas.microsoft.com/office/drawing/2014/main" id="{AF260D0C-1E71-C54C-BC16-D1CBE1023D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114649034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oudsopgave met afbeelding">
    <p:spTree>
      <p:nvGrpSpPr>
        <p:cNvPr id="1" name=""/>
        <p:cNvGrpSpPr/>
        <p:nvPr/>
      </p:nvGrpSpPr>
      <p:grpSpPr>
        <a:xfrm>
          <a:off x="0" y="0"/>
          <a:ext cx="0" cy="0"/>
          <a:chOff x="0" y="0"/>
          <a:chExt cx="0" cy="0"/>
        </a:xfrm>
      </p:grpSpPr>
      <p:sp>
        <p:nvSpPr>
          <p:cNvPr id="5" name="Rechthoek 4"/>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ijdelijke aanduiding voor tekst 11"/>
          <p:cNvSpPr>
            <a:spLocks noGrp="1"/>
          </p:cNvSpPr>
          <p:nvPr>
            <p:ph type="body" sz="quarter" idx="13"/>
          </p:nvPr>
        </p:nvSpPr>
        <p:spPr>
          <a:xfrm>
            <a:off x="6553200" y="2289600"/>
            <a:ext cx="5004000" cy="3931813"/>
          </a:xfrm>
        </p:spPr>
        <p:txBody>
          <a:bodyPr/>
          <a:lstStyle>
            <a:lvl1pPr marL="457200" indent="-457200">
              <a:buClr>
                <a:schemeClr val="bg1"/>
              </a:buClr>
              <a:buFont typeface="+mj-lt"/>
              <a:buAutoNum type="arabicPeriod"/>
              <a:defRPr>
                <a:solidFill>
                  <a:schemeClr val="bg1"/>
                </a:solidFill>
              </a:defRPr>
            </a:lvl1pPr>
            <a:lvl2pPr marL="684000" indent="-216000">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Tx/>
              <a:defRPr>
                <a:solidFill>
                  <a:schemeClr val="bg1"/>
                </a:solidFill>
              </a:defRPr>
            </a:lvl5pPr>
          </a:lstStyle>
          <a:p>
            <a:pPr lvl="0"/>
            <a:r>
              <a:rPr lang="nl-NL"/>
              <a:t>Tekststijl van het model bewerken</a:t>
            </a:r>
          </a:p>
        </p:txBody>
      </p:sp>
      <p:sp>
        <p:nvSpPr>
          <p:cNvPr id="6" name="Titel 5"/>
          <p:cNvSpPr>
            <a:spLocks noGrp="1"/>
          </p:cNvSpPr>
          <p:nvPr>
            <p:ph type="title"/>
          </p:nvPr>
        </p:nvSpPr>
        <p:spPr>
          <a:xfrm>
            <a:off x="6553200" y="1051200"/>
            <a:ext cx="5004000" cy="948047"/>
          </a:xfrm>
        </p:spPr>
        <p:txBody>
          <a:bodyPr/>
          <a:lstStyle>
            <a:lvl1pPr>
              <a:defRPr>
                <a:solidFill>
                  <a:schemeClr val="bg1"/>
                </a:solidFill>
              </a:defRPr>
            </a:lvl1pPr>
          </a:lstStyle>
          <a:p>
            <a:r>
              <a:rPr lang="nl-NL"/>
              <a:t>Klik om de stijl te bewerken</a:t>
            </a:r>
            <a:endParaRPr lang="nl-NL" dirty="0"/>
          </a:p>
        </p:txBody>
      </p:sp>
      <p:sp>
        <p:nvSpPr>
          <p:cNvPr id="12" name="Tijdelijke aanduiding voor afbeelding 11">
            <a:extLst>
              <a:ext uri="{FF2B5EF4-FFF2-40B4-BE49-F238E27FC236}">
                <a16:creationId xmlns:a16="http://schemas.microsoft.com/office/drawing/2014/main" id="{65CDA938-34ED-EC47-B19D-D582D052909F}"/>
              </a:ext>
            </a:extLst>
          </p:cNvPr>
          <p:cNvSpPr>
            <a:spLocks noGrp="1"/>
          </p:cNvSpPr>
          <p:nvPr>
            <p:ph type="pic" sz="quarter" idx="10"/>
          </p:nvPr>
        </p:nvSpPr>
        <p:spPr>
          <a:xfrm>
            <a:off x="0" y="0"/>
            <a:ext cx="6098242" cy="6858000"/>
          </a:xfrm>
          <a:custGeom>
            <a:avLst/>
            <a:gdLst>
              <a:gd name="connsiteX0" fmla="*/ 0 w 6098242"/>
              <a:gd name="connsiteY0" fmla="*/ 0 h 6858000"/>
              <a:gd name="connsiteX1" fmla="*/ 5860200 w 6098242"/>
              <a:gd name="connsiteY1" fmla="*/ 0 h 6858000"/>
              <a:gd name="connsiteX2" fmla="*/ 5860200 w 6098242"/>
              <a:gd name="connsiteY2" fmla="*/ 712800 h 6858000"/>
              <a:gd name="connsiteX3" fmla="*/ 6098242 w 6098242"/>
              <a:gd name="connsiteY3" fmla="*/ 712800 h 6858000"/>
              <a:gd name="connsiteX4" fmla="*/ 6098242 w 6098242"/>
              <a:gd name="connsiteY4" fmla="*/ 6858000 h 6858000"/>
              <a:gd name="connsiteX5" fmla="*/ 0 w 6098242"/>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8242" h="6858000">
                <a:moveTo>
                  <a:pt x="0" y="0"/>
                </a:moveTo>
                <a:lnTo>
                  <a:pt x="5860200" y="0"/>
                </a:lnTo>
                <a:lnTo>
                  <a:pt x="5860200" y="712800"/>
                </a:lnTo>
                <a:lnTo>
                  <a:pt x="6098242" y="712800"/>
                </a:lnTo>
                <a:lnTo>
                  <a:pt x="6098242" y="6858000"/>
                </a:lnTo>
                <a:lnTo>
                  <a:pt x="0" y="6858000"/>
                </a:lnTo>
                <a:close/>
              </a:path>
            </a:pathLst>
          </a:custGeom>
          <a:noFill/>
        </p:spPr>
        <p:txBody>
          <a:bodyPr wrap="square" lIns="612000" anchor="ctr" anchorCtr="0">
            <a:noAutofit/>
          </a:bodyPr>
          <a:lstStyle>
            <a:lvl1pPr algn="l">
              <a:defRPr>
                <a:solidFill>
                  <a:schemeClr val="tx1"/>
                </a:solidFill>
              </a:defRPr>
            </a:lvl1pPr>
          </a:lstStyle>
          <a:p>
            <a:r>
              <a:rPr lang="nl-NL"/>
              <a:t>Klik op het pictogram als u een afbeelding wilt toevoegen</a:t>
            </a:r>
            <a:endParaRPr lang="nl-NL" dirty="0"/>
          </a:p>
        </p:txBody>
      </p:sp>
      <p:sp>
        <p:nvSpPr>
          <p:cNvPr id="17" name="Tijdelijke aanduiding voor datum 16"/>
          <p:cNvSpPr>
            <a:spLocks noGrp="1"/>
          </p:cNvSpPr>
          <p:nvPr>
            <p:ph type="dt" sz="half" idx="14"/>
          </p:nvPr>
        </p:nvSpPr>
        <p:spPr/>
        <p:txBody>
          <a:bodyPr/>
          <a:lstStyle/>
          <a:p>
            <a:endParaRPr lang="nl-NL" dirty="0"/>
          </a:p>
        </p:txBody>
      </p:sp>
      <p:sp>
        <p:nvSpPr>
          <p:cNvPr id="18" name="Tijdelijke aanduiding voor voettekst 17"/>
          <p:cNvSpPr>
            <a:spLocks noGrp="1"/>
          </p:cNvSpPr>
          <p:nvPr>
            <p:ph type="ftr" sz="quarter" idx="15"/>
          </p:nvPr>
        </p:nvSpPr>
        <p:spPr/>
        <p:txBody>
          <a:bodyPr/>
          <a:lstStyle/>
          <a:p>
            <a:endParaRPr lang="nl-NL" dirty="0"/>
          </a:p>
        </p:txBody>
      </p:sp>
      <p:sp>
        <p:nvSpPr>
          <p:cNvPr id="19" name="Tijdelijke aanduiding voor dianummer 18"/>
          <p:cNvSpPr>
            <a:spLocks noGrp="1"/>
          </p:cNvSpPr>
          <p:nvPr>
            <p:ph type="sldNum" sz="quarter" idx="16"/>
          </p:nvPr>
        </p:nvSpPr>
        <p:spPr/>
        <p:txBody>
          <a:bodyPr/>
          <a:lstStyle/>
          <a:p>
            <a:fld id="{10A0A6AF-03C5-477E-939A-E28F7E7F05EA}" type="slidenum">
              <a:rPr lang="nl-NL" smtClean="0"/>
              <a:pPr/>
              <a:t>‹#›</a:t>
            </a:fld>
            <a:endParaRPr lang="nl-NL" dirty="0"/>
          </a:p>
        </p:txBody>
      </p:sp>
      <p:pic>
        <p:nvPicPr>
          <p:cNvPr id="10" name="Afbeelding 9">
            <a:extLst>
              <a:ext uri="{FF2B5EF4-FFF2-40B4-BE49-F238E27FC236}">
                <a16:creationId xmlns:a16="http://schemas.microsoft.com/office/drawing/2014/main" id="{CC44ED47-A238-2D42-9C79-E60FB982066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334595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ekop">
    <p:spTree>
      <p:nvGrpSpPr>
        <p:cNvPr id="1" name=""/>
        <p:cNvGrpSpPr/>
        <p:nvPr/>
      </p:nvGrpSpPr>
      <p:grpSpPr>
        <a:xfrm>
          <a:off x="0" y="0"/>
          <a:ext cx="0" cy="0"/>
          <a:chOff x="0" y="0"/>
          <a:chExt cx="0" cy="0"/>
        </a:xfrm>
      </p:grpSpPr>
      <p:sp>
        <p:nvSpPr>
          <p:cNvPr id="7" name="Rechthoek 6"/>
          <p:cNvSpPr/>
          <p:nvPr userDrawn="1"/>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title"/>
          </p:nvPr>
        </p:nvSpPr>
        <p:spPr>
          <a:xfrm>
            <a:off x="634999" y="2636837"/>
            <a:ext cx="5003801" cy="1584325"/>
          </a:xfrm>
        </p:spPr>
        <p:txBody>
          <a:bodyPr anchor="b">
            <a:normAutofit/>
          </a:bodyPr>
          <a:lstStyle>
            <a:lvl1pPr algn="r">
              <a:defRPr sz="3600">
                <a:solidFill>
                  <a:schemeClr val="bg1"/>
                </a:solidFill>
              </a:defRPr>
            </a:lvl1pPr>
          </a:lstStyle>
          <a:p>
            <a:r>
              <a:rPr lang="nl-NL"/>
              <a:t>Klik om de stijl te bewerken</a:t>
            </a:r>
            <a:endParaRPr lang="nl-NL" dirty="0"/>
          </a:p>
        </p:txBody>
      </p:sp>
      <p:sp>
        <p:nvSpPr>
          <p:cNvPr id="3" name="Tijdelijke aanduiding voor tekst 2"/>
          <p:cNvSpPr>
            <a:spLocks noGrp="1"/>
          </p:cNvSpPr>
          <p:nvPr>
            <p:ph type="body" idx="1"/>
          </p:nvPr>
        </p:nvSpPr>
        <p:spPr>
          <a:xfrm>
            <a:off x="634999" y="4221162"/>
            <a:ext cx="5003801" cy="2000251"/>
          </a:xfrm>
        </p:spPr>
        <p:txBody>
          <a:bodyPr tIns="90000" rIns="100800"/>
          <a:lstStyle>
            <a:lvl1pPr marL="0" indent="0" algn="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9" name="Tijdelijke aanduiding voor tekst 8"/>
          <p:cNvSpPr>
            <a:spLocks noGrp="1"/>
          </p:cNvSpPr>
          <p:nvPr>
            <p:ph type="body" sz="quarter" idx="13" hasCustomPrompt="1"/>
          </p:nvPr>
        </p:nvSpPr>
        <p:spPr>
          <a:xfrm>
            <a:off x="634999" y="1171575"/>
            <a:ext cx="5003801" cy="1463674"/>
          </a:xfrm>
        </p:spPr>
        <p:txBody>
          <a:bodyPr rIns="0" anchor="b" anchorCtr="0">
            <a:normAutofit/>
          </a:bodyPr>
          <a:lstStyle>
            <a:lvl1pPr marL="0" indent="0" algn="r">
              <a:buNone/>
              <a:defRPr sz="9600" b="1" i="0">
                <a:solidFill>
                  <a:schemeClr val="bg1"/>
                </a:solidFill>
              </a:defRPr>
            </a:lvl1pPr>
            <a:lvl2pPr marL="313200" indent="0" algn="r">
              <a:buNone/>
              <a:defRPr/>
            </a:lvl2pPr>
            <a:lvl3pPr marL="630000" indent="0" algn="r">
              <a:buNone/>
              <a:defRPr/>
            </a:lvl3pPr>
            <a:lvl4pPr marL="943200" indent="0" algn="r">
              <a:buNone/>
              <a:defRPr/>
            </a:lvl4pPr>
            <a:lvl5pPr marL="1260000" indent="0" algn="r">
              <a:buNone/>
              <a:defRPr/>
            </a:lvl5pPr>
          </a:lstStyle>
          <a:p>
            <a:pPr lvl="0"/>
            <a:r>
              <a:rPr lang="nl-NL" dirty="0"/>
              <a:t>#</a:t>
            </a:r>
          </a:p>
        </p:txBody>
      </p:sp>
      <p:sp>
        <p:nvSpPr>
          <p:cNvPr id="10" name="Tijdelijke aanduiding voor datum 9"/>
          <p:cNvSpPr>
            <a:spLocks noGrp="1"/>
          </p:cNvSpPr>
          <p:nvPr>
            <p:ph type="dt" sz="half" idx="14"/>
          </p:nvPr>
        </p:nvSpPr>
        <p:spPr/>
        <p:txBody>
          <a:bodyPr/>
          <a:lstStyle/>
          <a:p>
            <a:endParaRPr lang="nl-NL" dirty="0"/>
          </a:p>
        </p:txBody>
      </p:sp>
      <p:sp>
        <p:nvSpPr>
          <p:cNvPr id="12" name="Tijdelijke aanduiding voor voettekst 11"/>
          <p:cNvSpPr>
            <a:spLocks noGrp="1"/>
          </p:cNvSpPr>
          <p:nvPr>
            <p:ph type="ftr" sz="quarter" idx="15"/>
          </p:nvPr>
        </p:nvSpPr>
        <p:spPr/>
        <p:txBody>
          <a:bodyPr/>
          <a:lstStyle/>
          <a:p>
            <a:endParaRPr lang="nl-NL" dirty="0"/>
          </a:p>
        </p:txBody>
      </p:sp>
      <p:sp>
        <p:nvSpPr>
          <p:cNvPr id="13" name="Tijdelijke aanduiding voor dianummer 12"/>
          <p:cNvSpPr>
            <a:spLocks noGrp="1"/>
          </p:cNvSpPr>
          <p:nvPr>
            <p:ph type="sldNum" sz="quarter" idx="16"/>
          </p:nvPr>
        </p:nvSpPr>
        <p:spPr/>
        <p:txBody>
          <a:bodyPr/>
          <a:lstStyle/>
          <a:p>
            <a:fld id="{10A0A6AF-03C5-477E-939A-E28F7E7F05EA}" type="slidenum">
              <a:rPr lang="nl-NL" smtClean="0"/>
              <a:pPr/>
              <a:t>‹#›</a:t>
            </a:fld>
            <a:endParaRPr lang="nl-NL" dirty="0"/>
          </a:p>
        </p:txBody>
      </p:sp>
      <p:pic>
        <p:nvPicPr>
          <p:cNvPr id="11" name="Afbeelding 10">
            <a:extLst>
              <a:ext uri="{FF2B5EF4-FFF2-40B4-BE49-F238E27FC236}">
                <a16:creationId xmlns:a16="http://schemas.microsoft.com/office/drawing/2014/main" id="{5FCF7695-4593-1943-B84E-F8C54CACBEF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2102253279"/>
      </p:ext>
    </p:extLst>
  </p:cSld>
  <p:clrMapOvr>
    <a:masterClrMapping/>
  </p:clrMapOvr>
  <p:extLst>
    <p:ext uri="{DCECCB84-F9BA-43D5-87BE-67443E8EF086}">
      <p15:sldGuideLst xmlns:p15="http://schemas.microsoft.com/office/powerpoint/2012/main">
        <p15:guide id="1" orient="horz" pos="1661">
          <p15:clr>
            <a:srgbClr val="FBAE40"/>
          </p15:clr>
        </p15:guide>
        <p15:guide id="2" orient="horz" pos="2659">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35000" y="1052513"/>
            <a:ext cx="10923588" cy="948047"/>
          </a:xfrm>
          <a:prstGeom prst="rect">
            <a:avLst/>
          </a:prstGeom>
        </p:spPr>
        <p:txBody>
          <a:bodyPr vert="horz" lIns="91440" tIns="45720" rIns="91440" bIns="45720" rtlCol="0" anchor="b" anchorCtr="0">
            <a:normAutofit/>
          </a:bodyPr>
          <a:lstStyle/>
          <a:p>
            <a:r>
              <a:rPr lang="nl-NL" dirty="0"/>
              <a:t>Klik om de stijl te bewerken</a:t>
            </a:r>
          </a:p>
        </p:txBody>
      </p:sp>
      <p:sp>
        <p:nvSpPr>
          <p:cNvPr id="3" name="Tijdelijke aanduiding voor tekst 2"/>
          <p:cNvSpPr>
            <a:spLocks noGrp="1"/>
          </p:cNvSpPr>
          <p:nvPr>
            <p:ph type="body" idx="1"/>
          </p:nvPr>
        </p:nvSpPr>
        <p:spPr>
          <a:xfrm>
            <a:off x="635000" y="2289485"/>
            <a:ext cx="10923588" cy="393192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a:p>
            <a:pPr lvl="5"/>
            <a:r>
              <a:rPr lang="nl-NL" dirty="0"/>
              <a:t>Zesde niveau</a:t>
            </a:r>
          </a:p>
          <a:p>
            <a:pPr lvl="6"/>
            <a:r>
              <a:rPr lang="nl-NL" dirty="0"/>
              <a:t>Zevende niveau</a:t>
            </a:r>
          </a:p>
          <a:p>
            <a:pPr lvl="7"/>
            <a:r>
              <a:rPr lang="nl-NL" dirty="0"/>
              <a:t>Achtste niveau</a:t>
            </a:r>
          </a:p>
          <a:p>
            <a:pPr lvl="8"/>
            <a:r>
              <a:rPr lang="nl-NL" dirty="0"/>
              <a:t>Negende niveau</a:t>
            </a:r>
          </a:p>
          <a:p>
            <a:pPr lvl="8"/>
            <a:endParaRPr lang="nl-NL" dirty="0"/>
          </a:p>
        </p:txBody>
      </p:sp>
      <p:sp>
        <p:nvSpPr>
          <p:cNvPr id="11" name="Tijdelijke aanduiding voor datum 3"/>
          <p:cNvSpPr>
            <a:spLocks noGrp="1"/>
          </p:cNvSpPr>
          <p:nvPr>
            <p:ph type="dt" sz="half" idx="2"/>
          </p:nvPr>
        </p:nvSpPr>
        <p:spPr>
          <a:xfrm>
            <a:off x="635000" y="6543488"/>
            <a:ext cx="5003800" cy="264272"/>
          </a:xfrm>
          <a:prstGeom prst="rect">
            <a:avLst/>
          </a:prstGeom>
        </p:spPr>
        <p:txBody>
          <a:bodyPr vert="horz" lIns="91440" tIns="0" rIns="91440" bIns="45720" rtlCol="0" anchor="t" anchorCtr="0"/>
          <a:lstStyle>
            <a:lvl1pPr algn="l">
              <a:defRPr sz="1050">
                <a:solidFill>
                  <a:schemeClr val="bg1">
                    <a:lumMod val="65000"/>
                  </a:schemeClr>
                </a:solidFill>
              </a:defRPr>
            </a:lvl1pPr>
          </a:lstStyle>
          <a:p>
            <a:endParaRPr lang="nl-NL" dirty="0"/>
          </a:p>
        </p:txBody>
      </p:sp>
      <p:sp>
        <p:nvSpPr>
          <p:cNvPr id="14" name="Tijdelijke aanduiding voor voettekst 4"/>
          <p:cNvSpPr>
            <a:spLocks noGrp="1"/>
          </p:cNvSpPr>
          <p:nvPr>
            <p:ph type="ftr" sz="quarter" idx="3"/>
          </p:nvPr>
        </p:nvSpPr>
        <p:spPr>
          <a:xfrm>
            <a:off x="635000" y="6221413"/>
            <a:ext cx="5003800" cy="322075"/>
          </a:xfrm>
          <a:prstGeom prst="rect">
            <a:avLst/>
          </a:prstGeom>
        </p:spPr>
        <p:txBody>
          <a:bodyPr vert="horz" lIns="91440" tIns="45720" rIns="91440" bIns="45720" rtlCol="0" anchor="b" anchorCtr="0"/>
          <a:lstStyle>
            <a:lvl1pPr algn="l">
              <a:defRPr sz="1050">
                <a:solidFill>
                  <a:schemeClr val="bg1">
                    <a:lumMod val="65000"/>
                  </a:schemeClr>
                </a:solidFill>
              </a:defRPr>
            </a:lvl1pPr>
          </a:lstStyle>
          <a:p>
            <a:endParaRPr lang="nl-NL" dirty="0"/>
          </a:p>
        </p:txBody>
      </p:sp>
      <p:sp>
        <p:nvSpPr>
          <p:cNvPr id="15" name="Tijdelijke aanduiding voor dianummer 5"/>
          <p:cNvSpPr>
            <a:spLocks noGrp="1"/>
          </p:cNvSpPr>
          <p:nvPr>
            <p:ph type="sldNum" sz="quarter" idx="4"/>
          </p:nvPr>
        </p:nvSpPr>
        <p:spPr>
          <a:xfrm>
            <a:off x="6553199" y="6221413"/>
            <a:ext cx="5005389" cy="322075"/>
          </a:xfrm>
          <a:prstGeom prst="rect">
            <a:avLst/>
          </a:prstGeom>
        </p:spPr>
        <p:txBody>
          <a:bodyPr vert="horz" lIns="91440" tIns="45720" rIns="0" bIns="45720" rtlCol="0" anchor="b" anchorCtr="0"/>
          <a:lstStyle>
            <a:lvl1pPr algn="r">
              <a:defRPr sz="1050">
                <a:solidFill>
                  <a:schemeClr val="bg1">
                    <a:lumMod val="65000"/>
                  </a:schemeClr>
                </a:solidFill>
              </a:defRPr>
            </a:lvl1pPr>
          </a:lstStyle>
          <a:p>
            <a:fld id="{10A0A6AF-03C5-477E-939A-E28F7E7F05EA}" type="slidenum">
              <a:rPr lang="nl-NL" smtClean="0"/>
              <a:pPr/>
              <a:t>‹#›</a:t>
            </a:fld>
            <a:endParaRPr lang="nl-NL" dirty="0"/>
          </a:p>
        </p:txBody>
      </p:sp>
      <p:pic>
        <p:nvPicPr>
          <p:cNvPr id="8" name="Afbeelding 7">
            <a:extLst>
              <a:ext uri="{FF2B5EF4-FFF2-40B4-BE49-F238E27FC236}">
                <a16:creationId xmlns:a16="http://schemas.microsoft.com/office/drawing/2014/main" id="{994C5400-D7ED-1E44-BA9E-5361256F8F14}"/>
              </a:ext>
            </a:extLst>
          </p:cNvPr>
          <p:cNvPicPr>
            <a:picLocks noChangeAspect="1"/>
          </p:cNvPicPr>
          <p:nvPr userDrawn="1"/>
        </p:nvPicPr>
        <p:blipFill rotWithShape="1">
          <a:blip r:embed="rId39" cstate="print">
            <a:extLst>
              <a:ext uri="{28A0092B-C50C-407E-A947-70E740481C1C}">
                <a14:useLocalDpi xmlns:a14="http://schemas.microsoft.com/office/drawing/2010/main" val="0"/>
              </a:ext>
            </a:extLst>
          </a:blip>
          <a:srcRect l="44934" t="19074" r="44934"/>
          <a:stretch/>
        </p:blipFill>
        <p:spPr>
          <a:xfrm>
            <a:off x="5638800" y="1075"/>
            <a:ext cx="914400" cy="1008062"/>
          </a:xfrm>
          <a:prstGeom prst="rect">
            <a:avLst/>
          </a:prstGeom>
        </p:spPr>
      </p:pic>
    </p:spTree>
    <p:extLst>
      <p:ext uri="{BB962C8B-B14F-4D97-AF65-F5344CB8AC3E}">
        <p14:creationId xmlns:p14="http://schemas.microsoft.com/office/powerpoint/2010/main" val="951505778"/>
      </p:ext>
    </p:extLst>
  </p:cSld>
  <p:clrMap bg1="lt1" tx1="dk1" bg2="lt2" tx2="dk2" accent1="accent1" accent2="accent2" accent3="accent3" accent4="accent4" accent5="accent5" accent6="accent6" hlink="hlink" folHlink="folHlink"/>
  <p:sldLayoutIdLst>
    <p:sldLayoutId id="2147483742" r:id="rId1"/>
    <p:sldLayoutId id="2147483744" r:id="rId2"/>
    <p:sldLayoutId id="2147483745" r:id="rId3"/>
    <p:sldLayoutId id="2147483746" r:id="rId4"/>
    <p:sldLayoutId id="2147483747" r:id="rId5"/>
    <p:sldLayoutId id="2147483779"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70" r:id="rId29"/>
    <p:sldLayoutId id="2147483771" r:id="rId30"/>
    <p:sldLayoutId id="2147483772" r:id="rId31"/>
    <p:sldLayoutId id="2147483773" r:id="rId32"/>
    <p:sldLayoutId id="2147483774" r:id="rId33"/>
    <p:sldLayoutId id="2147483775" r:id="rId34"/>
    <p:sldLayoutId id="2147483776" r:id="rId35"/>
    <p:sldLayoutId id="2147483777" r:id="rId36"/>
    <p:sldLayoutId id="2147483778" r:id="rId37"/>
  </p:sldLayoutIdLst>
  <p:hf hdr="0"/>
  <p:txStyles>
    <p:titleStyle>
      <a:lvl1pPr algn="l" defTabSz="914400" rtl="0" eaLnBrk="1" latinLnBrk="0" hangingPunct="1">
        <a:lnSpc>
          <a:spcPct val="90000"/>
        </a:lnSpc>
        <a:spcBef>
          <a:spcPct val="0"/>
        </a:spcBef>
        <a:buNone/>
        <a:defRPr sz="3600" b="0" kern="1200" baseline="0">
          <a:solidFill>
            <a:schemeClr val="tx2"/>
          </a:solidFill>
          <a:latin typeface="+mj-lt"/>
          <a:ea typeface="+mj-ea"/>
          <a:cs typeface="+mj-cs"/>
        </a:defRPr>
      </a:lvl1pPr>
    </p:titleStyle>
    <p:bodyStyle>
      <a:lvl1pPr marL="316800" indent="-316800" algn="l" defTabSz="914400" rtl="0" eaLnBrk="1" latinLnBrk="0" hangingPunct="1">
        <a:lnSpc>
          <a:spcPct val="90000"/>
        </a:lnSpc>
        <a:spcBef>
          <a:spcPts val="1200"/>
        </a:spcBef>
        <a:buClr>
          <a:schemeClr val="tx2"/>
        </a:buClr>
        <a:buSzPct val="80000"/>
        <a:buFont typeface="Verdana" panose="020B0604030504040204" pitchFamily="34" charset="0"/>
        <a:buChar char="›"/>
        <a:defRPr sz="2400" kern="1200">
          <a:solidFill>
            <a:schemeClr val="tx1"/>
          </a:solidFill>
          <a:latin typeface="+mn-lt"/>
          <a:ea typeface="+mn-ea"/>
          <a:cs typeface="+mn-cs"/>
        </a:defRPr>
      </a:lvl1pPr>
      <a:lvl2pPr marL="630000" indent="-316800" algn="l" defTabSz="914400" rtl="0" eaLnBrk="1" latinLnBrk="0" hangingPunct="1">
        <a:lnSpc>
          <a:spcPct val="90000"/>
        </a:lnSpc>
        <a:spcBef>
          <a:spcPts val="1000"/>
        </a:spcBef>
        <a:buClr>
          <a:schemeClr val="tx2"/>
        </a:buClr>
        <a:buFont typeface="Verdana" panose="020B0604030504040204" pitchFamily="34" charset="0"/>
        <a:buChar char="–"/>
        <a:defRPr sz="2000" kern="1200">
          <a:solidFill>
            <a:schemeClr val="tx1"/>
          </a:solidFill>
          <a:latin typeface="+mn-lt"/>
          <a:ea typeface="+mn-ea"/>
          <a:cs typeface="+mn-cs"/>
        </a:defRPr>
      </a:lvl2pPr>
      <a:lvl3pPr marL="946800" indent="-316800" algn="l" defTabSz="914400" rtl="0" eaLnBrk="1" latinLnBrk="0" hangingPunct="1">
        <a:lnSpc>
          <a:spcPct val="90000"/>
        </a:lnSpc>
        <a:spcBef>
          <a:spcPts val="800"/>
        </a:spcBef>
        <a:buClr>
          <a:schemeClr val="tx2"/>
        </a:buClr>
        <a:buFont typeface="Wingdings" panose="05000000000000000000" pitchFamily="2" charset="2"/>
        <a:buChar char="§"/>
        <a:defRPr sz="1800" kern="1200">
          <a:solidFill>
            <a:schemeClr val="tx1"/>
          </a:solidFill>
          <a:latin typeface="+mn-lt"/>
          <a:ea typeface="+mn-ea"/>
          <a:cs typeface="+mn-cs"/>
        </a:defRPr>
      </a:lvl3pPr>
      <a:lvl4pPr marL="1260000" indent="-316800" algn="l" defTabSz="914400" rtl="0" eaLnBrk="1" latinLnBrk="0" hangingPunct="1">
        <a:lnSpc>
          <a:spcPct val="90000"/>
        </a:lnSpc>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1576800" indent="-316800" algn="l" defTabSz="914400" rtl="0" eaLnBrk="1" latinLnBrk="0" hangingPunct="1">
        <a:lnSpc>
          <a:spcPct val="90000"/>
        </a:lnSpc>
        <a:spcBef>
          <a:spcPts val="600"/>
        </a:spcBef>
        <a:buFont typeface="Verdana" panose="020B0604030504040204" pitchFamily="34" charset="0"/>
        <a:buChar char="–"/>
        <a:defRPr sz="1600" kern="1200">
          <a:solidFill>
            <a:schemeClr val="tx2"/>
          </a:solidFill>
          <a:latin typeface="+mn-lt"/>
          <a:ea typeface="+mn-ea"/>
          <a:cs typeface="+mn-cs"/>
        </a:defRPr>
      </a:lvl5pPr>
      <a:lvl6pPr marL="1890000" indent="-316800" algn="l" defTabSz="914400" rtl="0" eaLnBrk="1" latinLnBrk="0" hangingPunct="1">
        <a:lnSpc>
          <a:spcPct val="90000"/>
        </a:lnSpc>
        <a:spcBef>
          <a:spcPts val="600"/>
        </a:spcBef>
        <a:buFont typeface="Arial" panose="020B0604020202020204" pitchFamily="34" charset="0"/>
        <a:buChar char="•"/>
        <a:defRPr sz="1400" kern="1200">
          <a:solidFill>
            <a:schemeClr val="tx1">
              <a:lumMod val="50000"/>
              <a:lumOff val="50000"/>
            </a:schemeClr>
          </a:solidFill>
          <a:latin typeface="+mn-lt"/>
          <a:ea typeface="+mn-ea"/>
          <a:cs typeface="+mn-cs"/>
        </a:defRPr>
      </a:lvl6pPr>
      <a:lvl7pPr marL="72000" indent="-72000" algn="l" defTabSz="914400" rtl="0" eaLnBrk="1" latinLnBrk="0" hangingPunct="1">
        <a:lnSpc>
          <a:spcPct val="90000"/>
        </a:lnSpc>
        <a:spcBef>
          <a:spcPts val="600"/>
        </a:spcBef>
        <a:buSzPct val="25000"/>
        <a:buFont typeface="Verdana" panose="020B0604030504040204" pitchFamily="34" charset="0"/>
        <a:buChar char=" "/>
        <a:defRPr sz="1200" b="1" i="0" kern="1200">
          <a:solidFill>
            <a:schemeClr val="tx2"/>
          </a:solidFill>
          <a:latin typeface="+mn-lt"/>
          <a:ea typeface="+mn-ea"/>
          <a:cs typeface="+mn-cs"/>
        </a:defRPr>
      </a:lvl7pPr>
      <a:lvl8pPr marL="72000" indent="-72000" algn="l" defTabSz="914400" rtl="0" eaLnBrk="1" latinLnBrk="0" hangingPunct="1">
        <a:lnSpc>
          <a:spcPct val="90000"/>
        </a:lnSpc>
        <a:spcBef>
          <a:spcPts val="600"/>
        </a:spcBef>
        <a:buSzPct val="25000"/>
        <a:buFont typeface="Verdana" panose="020B0604030504040204" pitchFamily="34" charset="0"/>
        <a:buChar char=" "/>
        <a:defRPr sz="1200" i="0" kern="1200">
          <a:solidFill>
            <a:schemeClr val="tx1">
              <a:lumMod val="65000"/>
              <a:lumOff val="35000"/>
            </a:schemeClr>
          </a:solidFill>
          <a:latin typeface="+mn-lt"/>
          <a:ea typeface="+mn-ea"/>
          <a:cs typeface="+mn-cs"/>
        </a:defRPr>
      </a:lvl8pPr>
      <a:lvl9pPr marL="216000" indent="-144000" algn="l" defTabSz="914400" rtl="0" eaLnBrk="1" latinLnBrk="0" hangingPunct="1">
        <a:lnSpc>
          <a:spcPct val="90000"/>
        </a:lnSpc>
        <a:spcBef>
          <a:spcPts val="600"/>
        </a:spcBef>
        <a:buClr>
          <a:schemeClr val="tx2"/>
        </a:buClr>
        <a:buFont typeface="Verdana" panose="020B0604030504040204" pitchFamily="34" charset="0"/>
        <a:buChar char="–"/>
        <a:defRPr sz="1200" i="0" kern="1200">
          <a:solidFill>
            <a:schemeClr val="tx1">
              <a:lumMod val="65000"/>
              <a:lumOff val="35000"/>
            </a:schemeClr>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281">
          <p15:clr>
            <a:srgbClr val="F26B43"/>
          </p15:clr>
        </p15:guide>
        <p15:guide id="8" orient="horz" pos="3919">
          <p15:clr>
            <a:srgbClr val="F26B43"/>
          </p15:clr>
        </p15:guide>
        <p15:guide id="9" pos="3840">
          <p15:clr>
            <a:srgbClr val="F26B43"/>
          </p15:clr>
        </p15:guide>
        <p15:guide id="10" orient="horz" pos="2159">
          <p15:clr>
            <a:srgbClr val="F26B43"/>
          </p15:clr>
        </p15:guide>
        <p15:guide id="11" pos="400">
          <p15:clr>
            <a:srgbClr val="F26B43"/>
          </p15:clr>
        </p15:guide>
        <p15:guide id="12" pos="4128">
          <p15:clr>
            <a:srgbClr val="F26B43"/>
          </p15:clr>
        </p15:guide>
        <p15:guide id="13" pos="3552">
          <p15:clr>
            <a:srgbClr val="F26B43"/>
          </p15:clr>
        </p15:guide>
        <p15:guide id="14" orient="horz" pos="1275">
          <p15:clr>
            <a:srgbClr val="F26B43"/>
          </p15:clr>
        </p15:guide>
        <p15:guide id="15" orient="horz" pos="1434">
          <p15:clr>
            <a:srgbClr val="F26B43"/>
          </p15:clr>
        </p15:guide>
        <p15:guide id="16" pos="461">
          <p15:clr>
            <a:srgbClr val="F26B43"/>
          </p15:clr>
        </p15:guide>
        <p15:guide id="17" orient="horz" pos="66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microsoft.com/office/2007/relationships/media" Target="../media/media2.wav"/><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28.png"/><Relationship Id="rId5" Type="http://schemas.openxmlformats.org/officeDocument/2006/relationships/slideLayout" Target="../slideLayouts/slideLayout10.xml"/><Relationship Id="rId4" Type="http://schemas.openxmlformats.org/officeDocument/2006/relationships/audio" Target="../media/media2.wav"/></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mailto:M.Ebben@portofrotterdam.com" TargetMode="External"/><Relationship Id="rId7"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hyperlink" Target="mailto:Jeffrey.van.gils@rws.nl" TargetMode="External"/><Relationship Id="rId4" Type="http://schemas.openxmlformats.org/officeDocument/2006/relationships/hyperlink" Target="mailto:dlove@cmlmicro.com" TargetMode="External"/><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en-GB" dirty="0"/>
              <a:t>Candidate technology for speech and data</a:t>
            </a:r>
          </a:p>
        </p:txBody>
      </p:sp>
      <p:sp>
        <p:nvSpPr>
          <p:cNvPr id="6" name="Ondertitel 5"/>
          <p:cNvSpPr>
            <a:spLocks noGrp="1"/>
          </p:cNvSpPr>
          <p:nvPr>
            <p:ph type="subTitle" idx="1"/>
          </p:nvPr>
        </p:nvSpPr>
        <p:spPr>
          <a:xfrm>
            <a:off x="6554588" y="4215600"/>
            <a:ext cx="5004000" cy="1699778"/>
          </a:xfrm>
        </p:spPr>
        <p:txBody>
          <a:bodyPr>
            <a:normAutofit fontScale="85000" lnSpcReduction="20000"/>
          </a:bodyPr>
          <a:lstStyle/>
          <a:p>
            <a:r>
              <a:rPr lang="nl-NL" dirty="0" err="1"/>
              <a:t>dPMR</a:t>
            </a:r>
            <a:r>
              <a:rPr lang="nl-NL" dirty="0"/>
              <a:t> trial 10th of December 2019 Rotterdam</a:t>
            </a:r>
          </a:p>
          <a:p>
            <a:endParaRPr lang="nl-NL" dirty="0"/>
          </a:p>
          <a:p>
            <a:r>
              <a:rPr lang="nl-NL" dirty="0"/>
              <a:t>IALA </a:t>
            </a:r>
          </a:p>
          <a:p>
            <a:r>
              <a:rPr lang="nl-NL" dirty="0"/>
              <a:t>ENAV26</a:t>
            </a:r>
          </a:p>
          <a:p>
            <a:endParaRPr lang="nl-NL" dirty="0"/>
          </a:p>
          <a:p>
            <a:endParaRPr lang="nl-NL" dirty="0"/>
          </a:p>
          <a:p>
            <a:endParaRPr lang="nl-NL" dirty="0"/>
          </a:p>
        </p:txBody>
      </p:sp>
    </p:spTree>
    <p:extLst>
      <p:ext uri="{BB962C8B-B14F-4D97-AF65-F5344CB8AC3E}">
        <p14:creationId xmlns:p14="http://schemas.microsoft.com/office/powerpoint/2010/main" val="374711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jdelijke aanduiding voor inhoud 9">
            <a:extLst>
              <a:ext uri="{FF2B5EF4-FFF2-40B4-BE49-F238E27FC236}">
                <a16:creationId xmlns:a16="http://schemas.microsoft.com/office/drawing/2014/main" id="{68DCB969-D46D-4C39-A254-FAE567BE2FA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32172" y="1052513"/>
            <a:ext cx="8434572" cy="5163192"/>
          </a:xfrm>
        </p:spPr>
      </p:pic>
      <p:sp>
        <p:nvSpPr>
          <p:cNvPr id="4" name="Titel 3">
            <a:extLst>
              <a:ext uri="{FF2B5EF4-FFF2-40B4-BE49-F238E27FC236}">
                <a16:creationId xmlns:a16="http://schemas.microsoft.com/office/drawing/2014/main" id="{AA9AD2A3-2C10-4C91-8290-DEA9DB36C5D6}"/>
              </a:ext>
            </a:extLst>
          </p:cNvPr>
          <p:cNvSpPr>
            <a:spLocks noGrp="1"/>
          </p:cNvSpPr>
          <p:nvPr>
            <p:ph type="title"/>
          </p:nvPr>
        </p:nvSpPr>
        <p:spPr/>
        <p:txBody>
          <a:bodyPr/>
          <a:lstStyle/>
          <a:p>
            <a:r>
              <a:rPr lang="en-GB" dirty="0"/>
              <a:t>Area</a:t>
            </a:r>
          </a:p>
        </p:txBody>
      </p:sp>
      <p:sp>
        <p:nvSpPr>
          <p:cNvPr id="7" name="Tijdelijke aanduiding voor dianummer 6">
            <a:extLst>
              <a:ext uri="{FF2B5EF4-FFF2-40B4-BE49-F238E27FC236}">
                <a16:creationId xmlns:a16="http://schemas.microsoft.com/office/drawing/2014/main" id="{4CAF59CF-E9D7-4406-ABC5-480449153E3E}"/>
              </a:ext>
            </a:extLst>
          </p:cNvPr>
          <p:cNvSpPr>
            <a:spLocks noGrp="1"/>
          </p:cNvSpPr>
          <p:nvPr>
            <p:ph type="sldNum" sz="quarter" idx="12"/>
          </p:nvPr>
        </p:nvSpPr>
        <p:spPr/>
        <p:txBody>
          <a:bodyPr/>
          <a:lstStyle/>
          <a:p>
            <a:fld id="{10A0A6AF-03C5-477E-939A-E28F7E7F05EA}" type="slidenum">
              <a:rPr lang="nl-NL" smtClean="0"/>
              <a:pPr/>
              <a:t>10</a:t>
            </a:fld>
            <a:endParaRPr lang="nl-NL" dirty="0"/>
          </a:p>
        </p:txBody>
      </p:sp>
      <p:sp>
        <p:nvSpPr>
          <p:cNvPr id="11"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2"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50371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A8C69147-83A8-4B69-AA85-99A15FA92517}"/>
              </a:ext>
            </a:extLst>
          </p:cNvPr>
          <p:cNvSpPr>
            <a:spLocks noGrp="1"/>
          </p:cNvSpPr>
          <p:nvPr>
            <p:ph sz="half" idx="1"/>
          </p:nvPr>
        </p:nvSpPr>
        <p:spPr/>
        <p:txBody>
          <a:bodyPr/>
          <a:lstStyle/>
          <a:p>
            <a:r>
              <a:rPr lang="en-GB" dirty="0"/>
              <a:t>Three mobile radios</a:t>
            </a:r>
          </a:p>
          <a:p>
            <a:r>
              <a:rPr lang="en-GB" dirty="0"/>
              <a:t>Three </a:t>
            </a:r>
            <a:r>
              <a:rPr lang="en-GB" dirty="0" err="1"/>
              <a:t>porto’s</a:t>
            </a:r>
            <a:endParaRPr lang="en-GB" dirty="0"/>
          </a:p>
          <a:p>
            <a:r>
              <a:rPr lang="en-GB" dirty="0"/>
              <a:t>Two different brands</a:t>
            </a:r>
          </a:p>
          <a:p>
            <a:pPr lvl="1"/>
            <a:r>
              <a:rPr lang="en-GB" dirty="0" err="1"/>
              <a:t>iCOM</a:t>
            </a:r>
            <a:endParaRPr lang="en-GB" dirty="0"/>
          </a:p>
          <a:p>
            <a:pPr lvl="1"/>
            <a:r>
              <a:rPr lang="en-GB" dirty="0"/>
              <a:t>Kenwood</a:t>
            </a:r>
          </a:p>
          <a:p>
            <a:r>
              <a:rPr lang="en-GB" dirty="0"/>
              <a:t>Used by </a:t>
            </a:r>
            <a:r>
              <a:rPr lang="en-GB" dirty="0" err="1"/>
              <a:t>landmobile</a:t>
            </a:r>
            <a:endParaRPr lang="en-GB" dirty="0"/>
          </a:p>
          <a:p>
            <a:pPr lvl="1"/>
            <a:r>
              <a:rPr lang="en-GB" dirty="0"/>
              <a:t>ETSI standard</a:t>
            </a:r>
          </a:p>
        </p:txBody>
      </p:sp>
      <p:sp>
        <p:nvSpPr>
          <p:cNvPr id="4" name="Titel 3">
            <a:extLst>
              <a:ext uri="{FF2B5EF4-FFF2-40B4-BE49-F238E27FC236}">
                <a16:creationId xmlns:a16="http://schemas.microsoft.com/office/drawing/2014/main" id="{D1A0C8BF-B76F-4FA9-AB98-ADFEFC939788}"/>
              </a:ext>
            </a:extLst>
          </p:cNvPr>
          <p:cNvSpPr>
            <a:spLocks noGrp="1"/>
          </p:cNvSpPr>
          <p:nvPr>
            <p:ph type="title"/>
          </p:nvPr>
        </p:nvSpPr>
        <p:spPr/>
        <p:txBody>
          <a:bodyPr/>
          <a:lstStyle/>
          <a:p>
            <a:r>
              <a:rPr lang="en-GB" dirty="0"/>
              <a:t>Equipment</a:t>
            </a:r>
          </a:p>
        </p:txBody>
      </p:sp>
      <p:sp>
        <p:nvSpPr>
          <p:cNvPr id="7" name="Tijdelijke aanduiding voor dianummer 6">
            <a:extLst>
              <a:ext uri="{FF2B5EF4-FFF2-40B4-BE49-F238E27FC236}">
                <a16:creationId xmlns:a16="http://schemas.microsoft.com/office/drawing/2014/main" id="{115D2CF5-CD98-45C8-BA08-CA42F765696C}"/>
              </a:ext>
            </a:extLst>
          </p:cNvPr>
          <p:cNvSpPr>
            <a:spLocks noGrp="1"/>
          </p:cNvSpPr>
          <p:nvPr>
            <p:ph type="sldNum" sz="quarter" idx="12"/>
          </p:nvPr>
        </p:nvSpPr>
        <p:spPr/>
        <p:txBody>
          <a:bodyPr/>
          <a:lstStyle/>
          <a:p>
            <a:fld id="{10A0A6AF-03C5-477E-939A-E28F7E7F05EA}" type="slidenum">
              <a:rPr lang="nl-NL" smtClean="0"/>
              <a:pPr/>
              <a:t>11</a:t>
            </a:fld>
            <a:endParaRPr lang="nl-NL" dirty="0"/>
          </a:p>
        </p:txBody>
      </p:sp>
      <p:pic>
        <p:nvPicPr>
          <p:cNvPr id="8" name="Afbeelding 7">
            <a:extLst>
              <a:ext uri="{FF2B5EF4-FFF2-40B4-BE49-F238E27FC236}">
                <a16:creationId xmlns:a16="http://schemas.microsoft.com/office/drawing/2014/main" id="{78B45C72-5C03-4051-B0B1-FB7B639AF772}"/>
              </a:ext>
            </a:extLst>
          </p:cNvPr>
          <p:cNvPicPr>
            <a:picLocks noChangeAspect="1"/>
          </p:cNvPicPr>
          <p:nvPr/>
        </p:nvPicPr>
        <p:blipFill>
          <a:blip r:embed="rId2"/>
          <a:stretch>
            <a:fillRect/>
          </a:stretch>
        </p:blipFill>
        <p:spPr>
          <a:xfrm>
            <a:off x="6309598" y="2292534"/>
            <a:ext cx="1919703" cy="1445293"/>
          </a:xfrm>
          <a:prstGeom prst="rect">
            <a:avLst/>
          </a:prstGeom>
        </p:spPr>
      </p:pic>
      <p:pic>
        <p:nvPicPr>
          <p:cNvPr id="9" name="Afbeelding 8">
            <a:extLst>
              <a:ext uri="{FF2B5EF4-FFF2-40B4-BE49-F238E27FC236}">
                <a16:creationId xmlns:a16="http://schemas.microsoft.com/office/drawing/2014/main" id="{C3D30D2F-463C-4155-B882-321055E2B340}"/>
              </a:ext>
            </a:extLst>
          </p:cNvPr>
          <p:cNvPicPr>
            <a:picLocks noChangeAspect="1"/>
          </p:cNvPicPr>
          <p:nvPr/>
        </p:nvPicPr>
        <p:blipFill>
          <a:blip r:embed="rId3"/>
          <a:stretch>
            <a:fillRect/>
          </a:stretch>
        </p:blipFill>
        <p:spPr>
          <a:xfrm>
            <a:off x="6309599" y="3864249"/>
            <a:ext cx="1919703" cy="1422002"/>
          </a:xfrm>
          <a:prstGeom prst="rect">
            <a:avLst/>
          </a:prstGeom>
        </p:spPr>
      </p:pic>
      <p:pic>
        <p:nvPicPr>
          <p:cNvPr id="10" name="Afbeelding 9">
            <a:extLst>
              <a:ext uri="{FF2B5EF4-FFF2-40B4-BE49-F238E27FC236}">
                <a16:creationId xmlns:a16="http://schemas.microsoft.com/office/drawing/2014/main" id="{97706C30-EB80-459B-AC89-42A76E117C7A}"/>
              </a:ext>
            </a:extLst>
          </p:cNvPr>
          <p:cNvPicPr>
            <a:picLocks noChangeAspect="1"/>
          </p:cNvPicPr>
          <p:nvPr/>
        </p:nvPicPr>
        <p:blipFill>
          <a:blip r:embed="rId4"/>
          <a:stretch>
            <a:fillRect/>
          </a:stretch>
        </p:blipFill>
        <p:spPr>
          <a:xfrm>
            <a:off x="8325867" y="2268359"/>
            <a:ext cx="2283101" cy="3017892"/>
          </a:xfrm>
          <a:prstGeom prst="rect">
            <a:avLst/>
          </a:prstGeom>
        </p:spPr>
      </p:pic>
      <p:sp>
        <p:nvSpPr>
          <p:cNvPr id="13"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4"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3061615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0ABF0DD2-8D4B-4F99-9B8B-F11842493026}"/>
              </a:ext>
            </a:extLst>
          </p:cNvPr>
          <p:cNvSpPr>
            <a:spLocks noGrp="1"/>
          </p:cNvSpPr>
          <p:nvPr>
            <p:ph sz="half" idx="1"/>
          </p:nvPr>
        </p:nvSpPr>
        <p:spPr>
          <a:xfrm>
            <a:off x="635000" y="2276475"/>
            <a:ext cx="10922000" cy="3944938"/>
          </a:xfrm>
        </p:spPr>
        <p:txBody>
          <a:bodyPr/>
          <a:lstStyle/>
          <a:p>
            <a:r>
              <a:rPr lang="en-GB" dirty="0"/>
              <a:t>Positive remarks from:</a:t>
            </a:r>
          </a:p>
          <a:p>
            <a:pPr lvl="1"/>
            <a:r>
              <a:rPr lang="en-GB" dirty="0"/>
              <a:t>operator / mariner</a:t>
            </a:r>
          </a:p>
          <a:p>
            <a:pPr lvl="1"/>
            <a:r>
              <a:rPr lang="en-GB" dirty="0" err="1"/>
              <a:t>Agentschap</a:t>
            </a:r>
            <a:r>
              <a:rPr lang="en-GB" dirty="0"/>
              <a:t> Telecom (ITU)</a:t>
            </a:r>
          </a:p>
          <a:p>
            <a:pPr lvl="1"/>
            <a:r>
              <a:rPr lang="en-GB" dirty="0"/>
              <a:t>Visitors</a:t>
            </a:r>
          </a:p>
          <a:p>
            <a:r>
              <a:rPr lang="en-GB" dirty="0"/>
              <a:t>Additional demands and wishes</a:t>
            </a:r>
          </a:p>
          <a:p>
            <a:r>
              <a:rPr lang="en-GB" dirty="0"/>
              <a:t>Calculated coverage VTS centre &lt;-&gt; Ship 23 km</a:t>
            </a:r>
          </a:p>
          <a:p>
            <a:r>
              <a:rPr lang="en-GB" dirty="0"/>
              <a:t>Tested with ideal circumstances</a:t>
            </a:r>
          </a:p>
        </p:txBody>
      </p:sp>
      <p:sp>
        <p:nvSpPr>
          <p:cNvPr id="4" name="Titel 3">
            <a:extLst>
              <a:ext uri="{FF2B5EF4-FFF2-40B4-BE49-F238E27FC236}">
                <a16:creationId xmlns:a16="http://schemas.microsoft.com/office/drawing/2014/main" id="{B1ADF8B5-942A-4A10-8D08-C9471A86EB44}"/>
              </a:ext>
            </a:extLst>
          </p:cNvPr>
          <p:cNvSpPr>
            <a:spLocks noGrp="1"/>
          </p:cNvSpPr>
          <p:nvPr>
            <p:ph type="title"/>
          </p:nvPr>
        </p:nvSpPr>
        <p:spPr/>
        <p:txBody>
          <a:bodyPr/>
          <a:lstStyle/>
          <a:p>
            <a:r>
              <a:rPr lang="en-GB" dirty="0"/>
              <a:t>Results</a:t>
            </a:r>
          </a:p>
        </p:txBody>
      </p:sp>
      <p:sp>
        <p:nvSpPr>
          <p:cNvPr id="7" name="Tijdelijke aanduiding voor dianummer 6">
            <a:extLst>
              <a:ext uri="{FF2B5EF4-FFF2-40B4-BE49-F238E27FC236}">
                <a16:creationId xmlns:a16="http://schemas.microsoft.com/office/drawing/2014/main" id="{685337B9-3D3E-4024-87E7-3B0A83CCC90D}"/>
              </a:ext>
            </a:extLst>
          </p:cNvPr>
          <p:cNvSpPr>
            <a:spLocks noGrp="1"/>
          </p:cNvSpPr>
          <p:nvPr>
            <p:ph type="sldNum" sz="quarter" idx="12"/>
          </p:nvPr>
        </p:nvSpPr>
        <p:spPr/>
        <p:txBody>
          <a:bodyPr/>
          <a:lstStyle/>
          <a:p>
            <a:fld id="{10A0A6AF-03C5-477E-939A-E28F7E7F05EA}" type="slidenum">
              <a:rPr lang="nl-NL" smtClean="0"/>
              <a:pPr/>
              <a:t>12</a:t>
            </a:fld>
            <a:endParaRPr lang="nl-NL" dirty="0"/>
          </a:p>
        </p:txBody>
      </p:sp>
      <p:pic>
        <p:nvPicPr>
          <p:cNvPr id="9" name="20191210_104439 digital">
            <a:hlinkClick r:id="" action="ppaction://media"/>
            <a:extLst>
              <a:ext uri="{FF2B5EF4-FFF2-40B4-BE49-F238E27FC236}">
                <a16:creationId xmlns:a16="http://schemas.microsoft.com/office/drawing/2014/main" id="{5901BFB4-5440-4AAE-85F3-108F063C60D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623116" y="3176171"/>
            <a:ext cx="487363" cy="487362"/>
          </a:xfrm>
          <a:prstGeom prst="rect">
            <a:avLst/>
          </a:prstGeom>
        </p:spPr>
      </p:pic>
      <p:pic>
        <p:nvPicPr>
          <p:cNvPr id="10" name="20191210_104506 analog">
            <a:hlinkClick r:id="" action="ppaction://media"/>
            <a:extLst>
              <a:ext uri="{FF2B5EF4-FFF2-40B4-BE49-F238E27FC236}">
                <a16:creationId xmlns:a16="http://schemas.microsoft.com/office/drawing/2014/main" id="{B6D79882-C586-4C7C-9921-42062D669A78}"/>
              </a:ext>
            </a:extLst>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10623116" y="2183594"/>
            <a:ext cx="487363" cy="487363"/>
          </a:xfrm>
          <a:prstGeom prst="rect">
            <a:avLst/>
          </a:prstGeom>
        </p:spPr>
      </p:pic>
      <p:sp>
        <p:nvSpPr>
          <p:cNvPr id="3" name="Tekstvak 2"/>
          <p:cNvSpPr txBox="1"/>
          <p:nvPr/>
        </p:nvSpPr>
        <p:spPr>
          <a:xfrm>
            <a:off x="7843070" y="2183594"/>
            <a:ext cx="2329484" cy="461665"/>
          </a:xfrm>
          <a:prstGeom prst="rect">
            <a:avLst/>
          </a:prstGeom>
          <a:noFill/>
        </p:spPr>
        <p:txBody>
          <a:bodyPr wrap="none" rtlCol="0">
            <a:spAutoFit/>
          </a:bodyPr>
          <a:lstStyle/>
          <a:p>
            <a:r>
              <a:rPr lang="nl-NL" sz="2400" dirty="0" err="1"/>
              <a:t>Analog</a:t>
            </a:r>
            <a:r>
              <a:rPr lang="nl-NL" sz="2400" dirty="0"/>
              <a:t> Sound</a:t>
            </a:r>
          </a:p>
        </p:txBody>
      </p:sp>
      <p:sp>
        <p:nvSpPr>
          <p:cNvPr id="16" name="Tekstvak 15"/>
          <p:cNvSpPr txBox="1"/>
          <p:nvPr/>
        </p:nvSpPr>
        <p:spPr>
          <a:xfrm>
            <a:off x="7843070" y="3176171"/>
            <a:ext cx="2265364" cy="461665"/>
          </a:xfrm>
          <a:prstGeom prst="rect">
            <a:avLst/>
          </a:prstGeom>
          <a:noFill/>
        </p:spPr>
        <p:txBody>
          <a:bodyPr wrap="none" rtlCol="0">
            <a:spAutoFit/>
          </a:bodyPr>
          <a:lstStyle/>
          <a:p>
            <a:r>
              <a:rPr lang="nl-NL" sz="2400" dirty="0"/>
              <a:t>Digital Sound</a:t>
            </a:r>
          </a:p>
        </p:txBody>
      </p:sp>
      <p:sp>
        <p:nvSpPr>
          <p:cNvPr id="13"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4"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207896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8" fill="hold" display="0">
                  <p:stCondLst>
                    <p:cond delay="indefinite"/>
                  </p:stCondLst>
                  <p:endCondLst>
                    <p:cond evt="onStopAudio" delay="0">
                      <p:tgtEl>
                        <p:sldTgt/>
                      </p:tgtEl>
                    </p:cond>
                  </p:endCondLst>
                </p:cTn>
                <p:tgtEl>
                  <p:spTgt spid="9"/>
                </p:tgtEl>
              </p:cMediaNode>
            </p:audio>
            <p:audio>
              <p:cMediaNode vol="100000" numSld="999" showWhenStopped="0">
                <p:cTn id="19" repeatCount="indefinite" fill="hold" display="0">
                  <p:stCondLst>
                    <p:cond delay="indefinite"/>
                  </p:stCondLst>
                  <p:endCondLst>
                    <p:cond evt="onStopAudio" delay="0">
                      <p:tgtEl>
                        <p:sldTgt/>
                      </p:tgtEl>
                    </p:cond>
                  </p:endCondLst>
                </p:cTn>
                <p:tgtEl>
                  <p:spTgt spid="10"/>
                </p:tgtEl>
              </p:cMediaNode>
            </p:audio>
          </p:childTnLst>
        </p:cTn>
      </p:par>
    </p:tnLst>
    <p:bldLst>
      <p:bldP spid="3"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798D5EE5-0DFC-4CE5-8721-F1A2F025B44E}"/>
              </a:ext>
            </a:extLst>
          </p:cNvPr>
          <p:cNvSpPr>
            <a:spLocks noGrp="1"/>
          </p:cNvSpPr>
          <p:nvPr>
            <p:ph sz="half" idx="1"/>
          </p:nvPr>
        </p:nvSpPr>
        <p:spPr>
          <a:xfrm>
            <a:off x="634999" y="2276475"/>
            <a:ext cx="5918199" cy="3944938"/>
          </a:xfrm>
        </p:spPr>
        <p:txBody>
          <a:bodyPr>
            <a:normAutofit/>
          </a:bodyPr>
          <a:lstStyle/>
          <a:p>
            <a:pPr>
              <a:lnSpc>
                <a:spcPct val="150000"/>
              </a:lnSpc>
            </a:pPr>
            <a:r>
              <a:rPr lang="en-GB" sz="2800" dirty="0"/>
              <a:t>Easier to listen to / less tiring</a:t>
            </a:r>
          </a:p>
          <a:p>
            <a:pPr>
              <a:lnSpc>
                <a:spcPct val="150000"/>
              </a:lnSpc>
            </a:pPr>
            <a:r>
              <a:rPr lang="en-GB" sz="2800" dirty="0"/>
              <a:t>Better voice quality</a:t>
            </a:r>
          </a:p>
          <a:p>
            <a:pPr>
              <a:lnSpc>
                <a:spcPct val="150000"/>
              </a:lnSpc>
            </a:pPr>
            <a:r>
              <a:rPr lang="en-GB" sz="2800" dirty="0"/>
              <a:t>Noise reduction</a:t>
            </a:r>
          </a:p>
          <a:p>
            <a:pPr>
              <a:lnSpc>
                <a:spcPct val="150000"/>
              </a:lnSpc>
            </a:pPr>
            <a:r>
              <a:rPr lang="en-GB" sz="2800" dirty="0"/>
              <a:t>Detection of abnormalities</a:t>
            </a:r>
          </a:p>
          <a:p>
            <a:pPr>
              <a:lnSpc>
                <a:spcPct val="150000"/>
              </a:lnSpc>
            </a:pPr>
            <a:endParaRPr lang="en-GB" sz="2800" dirty="0"/>
          </a:p>
        </p:txBody>
      </p:sp>
      <p:pic>
        <p:nvPicPr>
          <p:cNvPr id="5" name="Tijdelijke aanduiding voor inhoud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553200" y="2373424"/>
            <a:ext cx="5003800" cy="3751039"/>
          </a:xfrm>
        </p:spPr>
      </p:pic>
      <p:sp>
        <p:nvSpPr>
          <p:cNvPr id="4" name="Titel 3">
            <a:extLst>
              <a:ext uri="{FF2B5EF4-FFF2-40B4-BE49-F238E27FC236}">
                <a16:creationId xmlns:a16="http://schemas.microsoft.com/office/drawing/2014/main" id="{B30BC581-B73C-492A-85A1-6C1823365D64}"/>
              </a:ext>
            </a:extLst>
          </p:cNvPr>
          <p:cNvSpPr>
            <a:spLocks noGrp="1"/>
          </p:cNvSpPr>
          <p:nvPr>
            <p:ph type="title"/>
          </p:nvPr>
        </p:nvSpPr>
        <p:spPr/>
        <p:txBody>
          <a:bodyPr/>
          <a:lstStyle/>
          <a:p>
            <a:r>
              <a:rPr lang="en-GB" dirty="0"/>
              <a:t>Remarks operator - mariner</a:t>
            </a:r>
          </a:p>
        </p:txBody>
      </p:sp>
      <p:sp>
        <p:nvSpPr>
          <p:cNvPr id="7" name="Tijdelijke aanduiding voor dianummer 6">
            <a:extLst>
              <a:ext uri="{FF2B5EF4-FFF2-40B4-BE49-F238E27FC236}">
                <a16:creationId xmlns:a16="http://schemas.microsoft.com/office/drawing/2014/main" id="{DD38B5DD-8C0B-46B8-8997-CD5993D765E3}"/>
              </a:ext>
            </a:extLst>
          </p:cNvPr>
          <p:cNvSpPr>
            <a:spLocks noGrp="1"/>
          </p:cNvSpPr>
          <p:nvPr>
            <p:ph type="sldNum" sz="quarter" idx="12"/>
          </p:nvPr>
        </p:nvSpPr>
        <p:spPr/>
        <p:txBody>
          <a:bodyPr/>
          <a:lstStyle/>
          <a:p>
            <a:fld id="{10A0A6AF-03C5-477E-939A-E28F7E7F05EA}" type="slidenum">
              <a:rPr lang="nl-NL" smtClean="0"/>
              <a:pPr/>
              <a:t>13</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3017117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D72D61FE-5BE8-49E2-9192-9A0C402716C4}"/>
              </a:ext>
            </a:extLst>
          </p:cNvPr>
          <p:cNvSpPr>
            <a:spLocks noGrp="1"/>
          </p:cNvSpPr>
          <p:nvPr>
            <p:ph sz="half" idx="1"/>
          </p:nvPr>
        </p:nvSpPr>
        <p:spPr>
          <a:xfrm>
            <a:off x="516733" y="1819275"/>
            <a:ext cx="5461000" cy="3944938"/>
          </a:xfrm>
        </p:spPr>
        <p:txBody>
          <a:bodyPr>
            <a:normAutofit fontScale="92500"/>
          </a:bodyPr>
          <a:lstStyle/>
          <a:p>
            <a:pPr marL="457200" indent="-457200">
              <a:buFont typeface="+mj-lt"/>
              <a:buAutoNum type="arabicPeriod"/>
            </a:pPr>
            <a:r>
              <a:rPr lang="en-GB" dirty="0"/>
              <a:t>Shut down a transmitter remotely</a:t>
            </a:r>
          </a:p>
          <a:p>
            <a:pPr marL="457200" indent="-457200">
              <a:buFont typeface="+mj-lt"/>
              <a:buAutoNum type="arabicPeriod"/>
            </a:pPr>
            <a:r>
              <a:rPr lang="en-GB" dirty="0"/>
              <a:t>MMSI &amp; </a:t>
            </a:r>
            <a:r>
              <a:rPr lang="en-GB" dirty="0" err="1"/>
              <a:t>CallSign</a:t>
            </a:r>
            <a:r>
              <a:rPr lang="en-GB" dirty="0"/>
              <a:t> integration</a:t>
            </a:r>
          </a:p>
          <a:p>
            <a:pPr marL="457200" indent="-457200">
              <a:buFont typeface="+mj-lt"/>
              <a:buAutoNum type="arabicPeriod"/>
            </a:pPr>
            <a:r>
              <a:rPr lang="en-GB" dirty="0"/>
              <a:t>Changes if there are more ships</a:t>
            </a:r>
          </a:p>
          <a:p>
            <a:pPr marL="457200" indent="-457200">
              <a:buFont typeface="+mj-lt"/>
              <a:buAutoNum type="arabicPeriod"/>
            </a:pPr>
            <a:r>
              <a:rPr lang="en-GB" dirty="0"/>
              <a:t>Switch Digital &lt;-&gt; Analog</a:t>
            </a:r>
          </a:p>
          <a:p>
            <a:pPr marL="457200" indent="-457200">
              <a:buFont typeface="+mj-lt"/>
              <a:buAutoNum type="arabicPeriod"/>
            </a:pPr>
            <a:r>
              <a:rPr lang="en-GB" dirty="0"/>
              <a:t>Limit time for conversation</a:t>
            </a:r>
          </a:p>
          <a:p>
            <a:pPr marL="457200" indent="-457200">
              <a:buFont typeface="+mj-lt"/>
              <a:buAutoNum type="arabicPeriod"/>
            </a:pPr>
            <a:r>
              <a:rPr lang="en-GB" dirty="0"/>
              <a:t>GMDSS integration</a:t>
            </a:r>
          </a:p>
          <a:p>
            <a:pPr marL="457200" indent="-457200">
              <a:buFont typeface="+mj-lt"/>
              <a:buAutoNum type="arabicPeriod"/>
            </a:pPr>
            <a:r>
              <a:rPr lang="en-GB" dirty="0"/>
              <a:t>Detect interference</a:t>
            </a:r>
          </a:p>
          <a:p>
            <a:pPr marL="457200" indent="-457200">
              <a:buFont typeface="+mj-lt"/>
              <a:buAutoNum type="arabicPeriod"/>
            </a:pPr>
            <a:r>
              <a:rPr lang="en-GB" dirty="0"/>
              <a:t>Detection poor signal</a:t>
            </a:r>
          </a:p>
          <a:p>
            <a:pPr marL="457200" indent="-457200">
              <a:buFont typeface="+mj-lt"/>
              <a:buAutoNum type="arabicPeriod"/>
            </a:pPr>
            <a:endParaRPr lang="en-GB" dirty="0"/>
          </a:p>
        </p:txBody>
      </p:sp>
      <p:sp>
        <p:nvSpPr>
          <p:cNvPr id="3" name="Tijdelijke aanduiding voor inhoud 2">
            <a:extLst>
              <a:ext uri="{FF2B5EF4-FFF2-40B4-BE49-F238E27FC236}">
                <a16:creationId xmlns:a16="http://schemas.microsoft.com/office/drawing/2014/main" id="{715419B5-24D3-4735-BFBF-6AF9ECA81027}"/>
              </a:ext>
            </a:extLst>
          </p:cNvPr>
          <p:cNvSpPr>
            <a:spLocks noGrp="1"/>
          </p:cNvSpPr>
          <p:nvPr>
            <p:ph sz="half" idx="2"/>
          </p:nvPr>
        </p:nvSpPr>
        <p:spPr>
          <a:xfrm>
            <a:off x="6214268" y="1362075"/>
            <a:ext cx="5683249" cy="4402138"/>
          </a:xfrm>
        </p:spPr>
        <p:txBody>
          <a:bodyPr>
            <a:normAutofit fontScale="92500" lnSpcReduction="20000"/>
          </a:bodyPr>
          <a:lstStyle/>
          <a:p>
            <a:pPr marL="457200" indent="-457200">
              <a:lnSpc>
                <a:spcPct val="120000"/>
              </a:lnSpc>
              <a:buFont typeface="+mj-lt"/>
              <a:buAutoNum type="arabicPeriod" startAt="9"/>
            </a:pPr>
            <a:r>
              <a:rPr lang="en-GB" dirty="0"/>
              <a:t>Multicast / diversity</a:t>
            </a:r>
          </a:p>
          <a:p>
            <a:pPr marL="457200" indent="-457200">
              <a:lnSpc>
                <a:spcPct val="120000"/>
              </a:lnSpc>
              <a:buFont typeface="+mj-lt"/>
              <a:buAutoNum type="arabicPeriod" startAt="9"/>
            </a:pPr>
            <a:r>
              <a:rPr lang="en-GB" dirty="0"/>
              <a:t>(Half)duplex connections</a:t>
            </a:r>
          </a:p>
          <a:p>
            <a:pPr marL="457200" indent="-457200">
              <a:lnSpc>
                <a:spcPct val="120000"/>
              </a:lnSpc>
              <a:buFont typeface="+mj-lt"/>
              <a:buAutoNum type="arabicPeriod" startAt="9"/>
            </a:pPr>
            <a:r>
              <a:rPr lang="en-GB" dirty="0"/>
              <a:t>Dual watch functionality</a:t>
            </a:r>
          </a:p>
          <a:p>
            <a:pPr marL="457200" indent="-457200">
              <a:lnSpc>
                <a:spcPct val="120000"/>
              </a:lnSpc>
              <a:buFont typeface="+mj-lt"/>
              <a:buAutoNum type="arabicPeriod" startAt="9"/>
            </a:pPr>
            <a:r>
              <a:rPr lang="en-GB" dirty="0"/>
              <a:t>Dedicated ¼ channel for AIS-GPS signal</a:t>
            </a:r>
          </a:p>
          <a:p>
            <a:pPr marL="457200" indent="-457200">
              <a:lnSpc>
                <a:spcPct val="120000"/>
              </a:lnSpc>
              <a:buFont typeface="+mj-lt"/>
              <a:buAutoNum type="arabicPeriod" startAt="9"/>
            </a:pPr>
            <a:r>
              <a:rPr lang="en-GB" dirty="0"/>
              <a:t>Tested English and Dutch</a:t>
            </a:r>
          </a:p>
          <a:p>
            <a:pPr marL="457200" indent="-457200">
              <a:lnSpc>
                <a:spcPct val="120000"/>
              </a:lnSpc>
              <a:buFont typeface="+mj-lt"/>
              <a:buAutoNum type="arabicPeriod" startAt="9"/>
            </a:pPr>
            <a:r>
              <a:rPr lang="en-GB" dirty="0"/>
              <a:t>Could functionalities been combined (DSC, ATIS, AIS, VDES, VHF radio digital/</a:t>
            </a:r>
            <a:r>
              <a:rPr lang="en-GB" dirty="0" err="1"/>
              <a:t>analog</a:t>
            </a:r>
            <a:r>
              <a:rPr lang="en-GB" dirty="0"/>
              <a:t>, …)</a:t>
            </a:r>
          </a:p>
          <a:p>
            <a:pPr marL="457200" indent="-457200">
              <a:lnSpc>
                <a:spcPct val="120000"/>
              </a:lnSpc>
              <a:buFont typeface="+mj-lt"/>
              <a:buAutoNum type="arabicPeriod" startAt="9"/>
            </a:pPr>
            <a:r>
              <a:rPr lang="en-GB" dirty="0"/>
              <a:t>Tested with ideal circumstances</a:t>
            </a:r>
          </a:p>
          <a:p>
            <a:pPr>
              <a:lnSpc>
                <a:spcPct val="120000"/>
              </a:lnSpc>
            </a:pPr>
            <a:endParaRPr lang="en-GB" dirty="0"/>
          </a:p>
        </p:txBody>
      </p:sp>
      <p:sp>
        <p:nvSpPr>
          <p:cNvPr id="4" name="Titel 3">
            <a:extLst>
              <a:ext uri="{FF2B5EF4-FFF2-40B4-BE49-F238E27FC236}">
                <a16:creationId xmlns:a16="http://schemas.microsoft.com/office/drawing/2014/main" id="{330B91DA-C6F9-4813-909C-7CF9DC8E1883}"/>
              </a:ext>
            </a:extLst>
          </p:cNvPr>
          <p:cNvSpPr>
            <a:spLocks noGrp="1"/>
          </p:cNvSpPr>
          <p:nvPr>
            <p:ph type="title"/>
          </p:nvPr>
        </p:nvSpPr>
        <p:spPr>
          <a:xfrm>
            <a:off x="635000" y="693367"/>
            <a:ext cx="10923588" cy="948047"/>
          </a:xfrm>
        </p:spPr>
        <p:txBody>
          <a:bodyPr/>
          <a:lstStyle/>
          <a:p>
            <a:r>
              <a:rPr lang="en-GB" dirty="0"/>
              <a:t>Remarks</a:t>
            </a:r>
          </a:p>
        </p:txBody>
      </p:sp>
      <p:sp>
        <p:nvSpPr>
          <p:cNvPr id="7" name="Tijdelijke aanduiding voor dianummer 6">
            <a:extLst>
              <a:ext uri="{FF2B5EF4-FFF2-40B4-BE49-F238E27FC236}">
                <a16:creationId xmlns:a16="http://schemas.microsoft.com/office/drawing/2014/main" id="{C6883F74-F094-4721-9132-90BC48C1A61D}"/>
              </a:ext>
            </a:extLst>
          </p:cNvPr>
          <p:cNvSpPr>
            <a:spLocks noGrp="1"/>
          </p:cNvSpPr>
          <p:nvPr>
            <p:ph type="sldNum" sz="quarter" idx="12"/>
          </p:nvPr>
        </p:nvSpPr>
        <p:spPr/>
        <p:txBody>
          <a:bodyPr/>
          <a:lstStyle/>
          <a:p>
            <a:fld id="{10A0A6AF-03C5-477E-939A-E28F7E7F05EA}" type="slidenum">
              <a:rPr lang="nl-NL" smtClean="0"/>
              <a:pPr/>
              <a:t>14</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3141212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970B21CA-4FE2-4A77-BAE6-2E233D3DD809}"/>
              </a:ext>
            </a:extLst>
          </p:cNvPr>
          <p:cNvSpPr>
            <a:spLocks noGrp="1"/>
          </p:cNvSpPr>
          <p:nvPr>
            <p:ph sz="half" idx="1"/>
          </p:nvPr>
        </p:nvSpPr>
        <p:spPr/>
        <p:txBody>
          <a:bodyPr>
            <a:normAutofit fontScale="85000" lnSpcReduction="10000"/>
          </a:bodyPr>
          <a:lstStyle/>
          <a:p>
            <a:r>
              <a:rPr lang="en-GB" dirty="0"/>
              <a:t>Presentation(s)</a:t>
            </a:r>
          </a:p>
          <a:p>
            <a:pPr lvl="1"/>
            <a:r>
              <a:rPr lang="en-GB" dirty="0"/>
              <a:t>IALA</a:t>
            </a:r>
          </a:p>
          <a:p>
            <a:pPr lvl="1"/>
            <a:r>
              <a:rPr lang="en-GB" dirty="0"/>
              <a:t>CEPT – FM58</a:t>
            </a:r>
          </a:p>
          <a:p>
            <a:r>
              <a:rPr lang="en-GB" dirty="0"/>
              <a:t>Work item at CEPT – FM58</a:t>
            </a:r>
          </a:p>
          <a:p>
            <a:pPr lvl="1"/>
            <a:r>
              <a:rPr lang="en-US" dirty="0"/>
              <a:t>Report - Analyses of different digital radio protocols for use in maritime communication -</a:t>
            </a:r>
            <a:r>
              <a:rPr lang="en-GB" dirty="0"/>
              <a:t> from Estonia (</a:t>
            </a:r>
            <a:r>
              <a:rPr lang="en-GB" dirty="0" err="1"/>
              <a:t>Cybernetica</a:t>
            </a:r>
            <a:r>
              <a:rPr lang="en-GB" dirty="0"/>
              <a:t>)</a:t>
            </a:r>
          </a:p>
          <a:p>
            <a:pPr lvl="1"/>
            <a:r>
              <a:rPr lang="en-GB" dirty="0"/>
              <a:t>Report - Test measurements on maritime VHF voice radio communication – from Estonia</a:t>
            </a:r>
          </a:p>
          <a:p>
            <a:r>
              <a:rPr lang="en-GB" dirty="0"/>
              <a:t>ETSI will produce a Technical Report </a:t>
            </a:r>
          </a:p>
          <a:p>
            <a:r>
              <a:rPr lang="en-GB" dirty="0"/>
              <a:t>Attention within The Netherlands</a:t>
            </a:r>
          </a:p>
        </p:txBody>
      </p:sp>
      <p:sp>
        <p:nvSpPr>
          <p:cNvPr id="3" name="Tijdelijke aanduiding voor inhoud 2">
            <a:extLst>
              <a:ext uri="{FF2B5EF4-FFF2-40B4-BE49-F238E27FC236}">
                <a16:creationId xmlns:a16="http://schemas.microsoft.com/office/drawing/2014/main" id="{9C40F726-44A7-4CFF-AA46-B251EF4805AB}"/>
              </a:ext>
            </a:extLst>
          </p:cNvPr>
          <p:cNvSpPr>
            <a:spLocks noGrp="1"/>
          </p:cNvSpPr>
          <p:nvPr>
            <p:ph sz="half" idx="2"/>
          </p:nvPr>
        </p:nvSpPr>
        <p:spPr/>
        <p:txBody>
          <a:bodyPr/>
          <a:lstStyle/>
          <a:p>
            <a:r>
              <a:rPr lang="en-US" dirty="0"/>
              <a:t>Regulatory issues</a:t>
            </a:r>
            <a:endParaRPr lang="nl-NL" dirty="0"/>
          </a:p>
        </p:txBody>
      </p:sp>
      <p:sp>
        <p:nvSpPr>
          <p:cNvPr id="4" name="Titel 3">
            <a:extLst>
              <a:ext uri="{FF2B5EF4-FFF2-40B4-BE49-F238E27FC236}">
                <a16:creationId xmlns:a16="http://schemas.microsoft.com/office/drawing/2014/main" id="{2344B158-42FC-4AA2-9C95-8F5A499AEEC2}"/>
              </a:ext>
            </a:extLst>
          </p:cNvPr>
          <p:cNvSpPr>
            <a:spLocks noGrp="1"/>
          </p:cNvSpPr>
          <p:nvPr>
            <p:ph type="title"/>
          </p:nvPr>
        </p:nvSpPr>
        <p:spPr/>
        <p:txBody>
          <a:bodyPr/>
          <a:lstStyle/>
          <a:p>
            <a:r>
              <a:rPr lang="nl-NL" dirty="0" err="1"/>
              <a:t>Developments</a:t>
            </a:r>
            <a:endParaRPr lang="nl-NL" dirty="0"/>
          </a:p>
        </p:txBody>
      </p:sp>
      <p:sp>
        <p:nvSpPr>
          <p:cNvPr id="7" name="Tijdelijke aanduiding voor dianummer 6">
            <a:extLst>
              <a:ext uri="{FF2B5EF4-FFF2-40B4-BE49-F238E27FC236}">
                <a16:creationId xmlns:a16="http://schemas.microsoft.com/office/drawing/2014/main" id="{54B9BB9A-66B5-4C08-9AE3-895150CAF0B9}"/>
              </a:ext>
            </a:extLst>
          </p:cNvPr>
          <p:cNvSpPr>
            <a:spLocks noGrp="1"/>
          </p:cNvSpPr>
          <p:nvPr>
            <p:ph type="sldNum" sz="quarter" idx="12"/>
          </p:nvPr>
        </p:nvSpPr>
        <p:spPr/>
        <p:txBody>
          <a:bodyPr/>
          <a:lstStyle/>
          <a:p>
            <a:fld id="{10A0A6AF-03C5-477E-939A-E28F7E7F05EA}" type="slidenum">
              <a:rPr lang="nl-NL" smtClean="0"/>
              <a:pPr/>
              <a:t>15</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3916762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20768578-A62B-45B6-ADAA-60346898A021}"/>
              </a:ext>
            </a:extLst>
          </p:cNvPr>
          <p:cNvSpPr>
            <a:spLocks noGrp="1"/>
          </p:cNvSpPr>
          <p:nvPr>
            <p:ph sz="half" idx="1"/>
          </p:nvPr>
        </p:nvSpPr>
        <p:spPr/>
        <p:txBody>
          <a:bodyPr>
            <a:normAutofit/>
          </a:bodyPr>
          <a:lstStyle/>
          <a:p>
            <a:r>
              <a:rPr lang="en-GB" sz="2800" dirty="0"/>
              <a:t>Report(s)</a:t>
            </a:r>
          </a:p>
          <a:p>
            <a:pPr lvl="1"/>
            <a:r>
              <a:rPr lang="en-GB" sz="2200" dirty="0" err="1"/>
              <a:t>Agentschap</a:t>
            </a:r>
            <a:r>
              <a:rPr lang="en-GB" sz="2200" dirty="0"/>
              <a:t> Telecom (ITU)</a:t>
            </a:r>
          </a:p>
          <a:p>
            <a:pPr lvl="1"/>
            <a:r>
              <a:rPr lang="en-GB" sz="2200" dirty="0"/>
              <a:t>CML</a:t>
            </a:r>
          </a:p>
          <a:p>
            <a:pPr lvl="1"/>
            <a:r>
              <a:rPr lang="en-GB" sz="2400" dirty="0"/>
              <a:t>CEPT – FM58</a:t>
            </a:r>
            <a:endParaRPr lang="en-GB" sz="2200" dirty="0"/>
          </a:p>
          <a:p>
            <a:r>
              <a:rPr lang="en-GB" sz="2800" dirty="0"/>
              <a:t>Gain more experience</a:t>
            </a:r>
          </a:p>
          <a:p>
            <a:pPr lvl="1"/>
            <a:r>
              <a:rPr lang="en-GB" sz="2200" dirty="0"/>
              <a:t>Users</a:t>
            </a:r>
          </a:p>
          <a:p>
            <a:pPr lvl="1"/>
            <a:r>
              <a:rPr lang="en-GB" sz="2200" dirty="0"/>
              <a:t>Technology</a:t>
            </a:r>
          </a:p>
          <a:p>
            <a:pPr lvl="1"/>
            <a:r>
              <a:rPr lang="en-GB" sz="2200" dirty="0"/>
              <a:t>Different conditions</a:t>
            </a:r>
          </a:p>
        </p:txBody>
      </p:sp>
      <p:sp>
        <p:nvSpPr>
          <p:cNvPr id="3" name="Tijdelijke aanduiding voor inhoud 2">
            <a:extLst>
              <a:ext uri="{FF2B5EF4-FFF2-40B4-BE49-F238E27FC236}">
                <a16:creationId xmlns:a16="http://schemas.microsoft.com/office/drawing/2014/main" id="{9F6C63CA-FBBC-4AA8-BDC6-56531FED671F}"/>
              </a:ext>
            </a:extLst>
          </p:cNvPr>
          <p:cNvSpPr>
            <a:spLocks noGrp="1"/>
          </p:cNvSpPr>
          <p:nvPr>
            <p:ph sz="half" idx="2"/>
          </p:nvPr>
        </p:nvSpPr>
        <p:spPr>
          <a:xfrm>
            <a:off x="6096000" y="2000560"/>
            <a:ext cx="5683249" cy="4220853"/>
          </a:xfrm>
        </p:spPr>
        <p:txBody>
          <a:bodyPr>
            <a:normAutofit/>
          </a:bodyPr>
          <a:lstStyle/>
          <a:p>
            <a:pPr>
              <a:lnSpc>
                <a:spcPct val="100000"/>
              </a:lnSpc>
            </a:pPr>
            <a:r>
              <a:rPr lang="en-GB" sz="2600" dirty="0"/>
              <a:t>Involve more parties</a:t>
            </a:r>
          </a:p>
          <a:p>
            <a:pPr lvl="1">
              <a:lnSpc>
                <a:spcPct val="100000"/>
              </a:lnSpc>
            </a:pPr>
            <a:r>
              <a:rPr lang="en-GB" sz="2200" dirty="0"/>
              <a:t>Manufacturers</a:t>
            </a:r>
          </a:p>
          <a:p>
            <a:pPr lvl="1">
              <a:lnSpc>
                <a:spcPct val="100000"/>
              </a:lnSpc>
            </a:pPr>
            <a:r>
              <a:rPr lang="en-GB" sz="2200" dirty="0"/>
              <a:t>Suppliers</a:t>
            </a:r>
          </a:p>
          <a:p>
            <a:pPr lvl="1">
              <a:lnSpc>
                <a:spcPct val="100000"/>
              </a:lnSpc>
            </a:pPr>
            <a:r>
              <a:rPr lang="en-GB" sz="2200" dirty="0"/>
              <a:t>Government/authorities</a:t>
            </a:r>
          </a:p>
          <a:p>
            <a:pPr>
              <a:lnSpc>
                <a:spcPct val="100000"/>
              </a:lnSpc>
            </a:pPr>
            <a:r>
              <a:rPr lang="en-GB" sz="2600" dirty="0"/>
              <a:t>Monitor developments</a:t>
            </a:r>
          </a:p>
          <a:p>
            <a:pPr>
              <a:lnSpc>
                <a:spcPct val="100000"/>
              </a:lnSpc>
            </a:pPr>
            <a:r>
              <a:rPr lang="en-GB" sz="2600" dirty="0"/>
              <a:t>Roadmap / Project plan</a:t>
            </a:r>
          </a:p>
          <a:p>
            <a:pPr>
              <a:lnSpc>
                <a:spcPct val="100000"/>
              </a:lnSpc>
            </a:pPr>
            <a:r>
              <a:rPr lang="en-US" sz="2600" dirty="0"/>
              <a:t>Identification/authorization transmitter </a:t>
            </a:r>
            <a:endParaRPr lang="en-GB" sz="2600" dirty="0"/>
          </a:p>
        </p:txBody>
      </p:sp>
      <p:sp>
        <p:nvSpPr>
          <p:cNvPr id="4" name="Titel 3">
            <a:extLst>
              <a:ext uri="{FF2B5EF4-FFF2-40B4-BE49-F238E27FC236}">
                <a16:creationId xmlns:a16="http://schemas.microsoft.com/office/drawing/2014/main" id="{0E3B4944-86D9-44A2-B73D-B5956EB03B92}"/>
              </a:ext>
            </a:extLst>
          </p:cNvPr>
          <p:cNvSpPr>
            <a:spLocks noGrp="1"/>
          </p:cNvSpPr>
          <p:nvPr>
            <p:ph type="title"/>
          </p:nvPr>
        </p:nvSpPr>
        <p:spPr/>
        <p:txBody>
          <a:bodyPr/>
          <a:lstStyle/>
          <a:p>
            <a:r>
              <a:rPr lang="en-GB" dirty="0"/>
              <a:t>Future</a:t>
            </a:r>
          </a:p>
        </p:txBody>
      </p:sp>
      <p:sp>
        <p:nvSpPr>
          <p:cNvPr id="7" name="Tijdelijke aanduiding voor dianummer 6">
            <a:extLst>
              <a:ext uri="{FF2B5EF4-FFF2-40B4-BE49-F238E27FC236}">
                <a16:creationId xmlns:a16="http://schemas.microsoft.com/office/drawing/2014/main" id="{775CF40D-C9E9-49AA-B157-0D61D88B5EBA}"/>
              </a:ext>
            </a:extLst>
          </p:cNvPr>
          <p:cNvSpPr>
            <a:spLocks noGrp="1"/>
          </p:cNvSpPr>
          <p:nvPr>
            <p:ph type="sldNum" sz="quarter" idx="12"/>
          </p:nvPr>
        </p:nvSpPr>
        <p:spPr/>
        <p:txBody>
          <a:bodyPr/>
          <a:lstStyle/>
          <a:p>
            <a:fld id="{10A0A6AF-03C5-477E-939A-E28F7E7F05EA}" type="slidenum">
              <a:rPr lang="nl-NL" smtClean="0"/>
              <a:pPr/>
              <a:t>16</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1227069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Tijdelijke aanduiding voor inhoud 8">
            <a:extLst>
              <a:ext uri="{FF2B5EF4-FFF2-40B4-BE49-F238E27FC236}">
                <a16:creationId xmlns:a16="http://schemas.microsoft.com/office/drawing/2014/main" id="{4C9F4903-7D5B-40B8-982C-52E12F0B2095}"/>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35000" y="2290112"/>
            <a:ext cx="5226050" cy="3917663"/>
          </a:xfrm>
        </p:spPr>
      </p:pic>
      <p:sp>
        <p:nvSpPr>
          <p:cNvPr id="4" name="Titel 3">
            <a:extLst>
              <a:ext uri="{FF2B5EF4-FFF2-40B4-BE49-F238E27FC236}">
                <a16:creationId xmlns:a16="http://schemas.microsoft.com/office/drawing/2014/main" id="{E0964952-C337-454D-9160-FC6811BE9BFF}"/>
              </a:ext>
            </a:extLst>
          </p:cNvPr>
          <p:cNvSpPr>
            <a:spLocks noGrp="1"/>
          </p:cNvSpPr>
          <p:nvPr>
            <p:ph type="title"/>
          </p:nvPr>
        </p:nvSpPr>
        <p:spPr>
          <a:xfrm>
            <a:off x="635000" y="1052513"/>
            <a:ext cx="4021667" cy="948047"/>
          </a:xfrm>
        </p:spPr>
        <p:txBody>
          <a:bodyPr/>
          <a:lstStyle/>
          <a:p>
            <a:r>
              <a:rPr lang="en-GB" dirty="0"/>
              <a:t>Happy users…  	</a:t>
            </a:r>
          </a:p>
        </p:txBody>
      </p:sp>
      <p:sp>
        <p:nvSpPr>
          <p:cNvPr id="7" name="Tijdelijke aanduiding voor dianummer 6">
            <a:extLst>
              <a:ext uri="{FF2B5EF4-FFF2-40B4-BE49-F238E27FC236}">
                <a16:creationId xmlns:a16="http://schemas.microsoft.com/office/drawing/2014/main" id="{31C27E8E-C0F7-482C-9D28-78D1131613CA}"/>
              </a:ext>
            </a:extLst>
          </p:cNvPr>
          <p:cNvSpPr>
            <a:spLocks noGrp="1"/>
          </p:cNvSpPr>
          <p:nvPr>
            <p:ph type="sldNum" sz="quarter" idx="12"/>
          </p:nvPr>
        </p:nvSpPr>
        <p:spPr/>
        <p:txBody>
          <a:bodyPr/>
          <a:lstStyle/>
          <a:p>
            <a:fld id="{10A0A6AF-03C5-477E-939A-E28F7E7F05EA}" type="slidenum">
              <a:rPr lang="nl-NL" smtClean="0"/>
              <a:pPr/>
              <a:t>17</a:t>
            </a:fld>
            <a:endParaRPr lang="nl-NL" dirty="0"/>
          </a:p>
        </p:txBody>
      </p:sp>
      <p:pic>
        <p:nvPicPr>
          <p:cNvPr id="3" name="Tijdelijke aanduiding voor inhoud 2"/>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333449" y="2290112"/>
            <a:ext cx="5223551" cy="3917663"/>
          </a:xfrm>
        </p:spPr>
      </p:pic>
      <p:sp>
        <p:nvSpPr>
          <p:cNvPr id="2" name="Rectangle 1">
            <a:extLst>
              <a:ext uri="{FF2B5EF4-FFF2-40B4-BE49-F238E27FC236}">
                <a16:creationId xmlns:a16="http://schemas.microsoft.com/office/drawing/2014/main" id="{4DEE0B8A-D175-4525-98FA-E011ED9D8F23}"/>
              </a:ext>
            </a:extLst>
          </p:cNvPr>
          <p:cNvSpPr/>
          <p:nvPr/>
        </p:nvSpPr>
        <p:spPr>
          <a:xfrm>
            <a:off x="7298681" y="1354229"/>
            <a:ext cx="3514424" cy="646331"/>
          </a:xfrm>
          <a:prstGeom prst="rect">
            <a:avLst/>
          </a:prstGeom>
        </p:spPr>
        <p:txBody>
          <a:bodyPr wrap="none">
            <a:spAutoFit/>
          </a:bodyPr>
          <a:lstStyle/>
          <a:p>
            <a:r>
              <a:rPr lang="en-GB" sz="3600" dirty="0">
                <a:solidFill>
                  <a:schemeClr val="tx2"/>
                </a:solidFill>
                <a:latin typeface="+mj-lt"/>
                <a:ea typeface="+mj-ea"/>
                <a:cs typeface="+mj-cs"/>
              </a:rPr>
              <a:t>Any Questions</a:t>
            </a:r>
          </a:p>
        </p:txBody>
      </p:sp>
      <p:sp>
        <p:nvSpPr>
          <p:cNvPr id="12"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3"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154294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1B5F37A3-8D0C-4FE1-886D-411868512062}"/>
              </a:ext>
            </a:extLst>
          </p:cNvPr>
          <p:cNvSpPr>
            <a:spLocks noGrp="1"/>
          </p:cNvSpPr>
          <p:nvPr>
            <p:ph sz="half" idx="1"/>
          </p:nvPr>
        </p:nvSpPr>
        <p:spPr>
          <a:xfrm>
            <a:off x="635000" y="2225952"/>
            <a:ext cx="5226050" cy="3944938"/>
          </a:xfrm>
        </p:spPr>
        <p:txBody>
          <a:bodyPr>
            <a:normAutofit fontScale="77500" lnSpcReduction="20000"/>
          </a:bodyPr>
          <a:lstStyle/>
          <a:p>
            <a:pPr marL="0" indent="0">
              <a:buNone/>
            </a:pPr>
            <a:r>
              <a:rPr lang="en-GB" dirty="0"/>
              <a:t>Port of Rotterdam</a:t>
            </a:r>
          </a:p>
          <a:p>
            <a:pPr marL="0" indent="0">
              <a:buNone/>
            </a:pPr>
            <a:r>
              <a:rPr lang="en-GB" dirty="0"/>
              <a:t>Martijn Ebben</a:t>
            </a:r>
          </a:p>
          <a:p>
            <a:pPr marL="0" indent="0">
              <a:buNone/>
            </a:pPr>
            <a:r>
              <a:rPr lang="en-GB" dirty="0">
                <a:hlinkClick r:id="rId3"/>
              </a:rPr>
              <a:t>M.Ebben@portofrotterdam.com</a:t>
            </a:r>
            <a:endParaRPr lang="en-GB" dirty="0"/>
          </a:p>
          <a:p>
            <a:pPr marL="0" indent="0">
              <a:buNone/>
            </a:pPr>
            <a:endParaRPr lang="en-GB" dirty="0"/>
          </a:p>
          <a:p>
            <a:pPr marL="0" indent="0">
              <a:buNone/>
            </a:pPr>
            <a:r>
              <a:rPr lang="en-GB" dirty="0"/>
              <a:t>CML</a:t>
            </a:r>
          </a:p>
          <a:p>
            <a:pPr marL="0" indent="0">
              <a:buNone/>
            </a:pPr>
            <a:r>
              <a:rPr lang="en-GB" dirty="0"/>
              <a:t>Derek Love</a:t>
            </a:r>
          </a:p>
          <a:p>
            <a:pPr marL="0" indent="0">
              <a:buNone/>
            </a:pPr>
            <a:r>
              <a:rPr lang="en-GB" dirty="0">
                <a:hlinkClick r:id="rId4"/>
              </a:rPr>
              <a:t>dlove@cmlmicro.com</a:t>
            </a:r>
            <a:endParaRPr lang="en-GB" dirty="0"/>
          </a:p>
          <a:p>
            <a:pPr marL="0" indent="0">
              <a:buNone/>
            </a:pPr>
            <a:endParaRPr lang="en-GB" dirty="0"/>
          </a:p>
          <a:p>
            <a:pPr marL="0" indent="0">
              <a:buNone/>
            </a:pPr>
            <a:r>
              <a:rPr lang="en-GB" dirty="0"/>
              <a:t>Rijkswaterstaat</a:t>
            </a:r>
          </a:p>
          <a:p>
            <a:pPr marL="0" indent="0">
              <a:buNone/>
            </a:pPr>
            <a:r>
              <a:rPr lang="en-GB" dirty="0"/>
              <a:t>Jeffrey van Gils</a:t>
            </a:r>
          </a:p>
          <a:p>
            <a:pPr marL="0" indent="0">
              <a:buNone/>
            </a:pPr>
            <a:r>
              <a:rPr lang="en-GB" dirty="0">
                <a:hlinkClick r:id="rId5"/>
              </a:rPr>
              <a:t>Jeffrey.van.gils@rws.nl</a:t>
            </a:r>
            <a:r>
              <a:rPr lang="en-GB" dirty="0"/>
              <a:t> </a:t>
            </a:r>
          </a:p>
          <a:p>
            <a:pPr marL="0" indent="0">
              <a:buNone/>
            </a:pPr>
            <a:endParaRPr lang="en-GB" dirty="0"/>
          </a:p>
        </p:txBody>
      </p:sp>
      <p:sp>
        <p:nvSpPr>
          <p:cNvPr id="4" name="Titel 3">
            <a:extLst>
              <a:ext uri="{FF2B5EF4-FFF2-40B4-BE49-F238E27FC236}">
                <a16:creationId xmlns:a16="http://schemas.microsoft.com/office/drawing/2014/main" id="{5361476A-5443-415A-B602-635FBFD58AB1}"/>
              </a:ext>
            </a:extLst>
          </p:cNvPr>
          <p:cNvSpPr>
            <a:spLocks noGrp="1"/>
          </p:cNvSpPr>
          <p:nvPr>
            <p:ph type="title"/>
          </p:nvPr>
        </p:nvSpPr>
        <p:spPr>
          <a:xfrm>
            <a:off x="635000" y="1052513"/>
            <a:ext cx="4546600" cy="948047"/>
          </a:xfrm>
        </p:spPr>
        <p:txBody>
          <a:bodyPr/>
          <a:lstStyle/>
          <a:p>
            <a:r>
              <a:rPr lang="en-GB" dirty="0"/>
              <a:t>Questions</a:t>
            </a:r>
          </a:p>
        </p:txBody>
      </p:sp>
      <p:sp>
        <p:nvSpPr>
          <p:cNvPr id="7" name="Tijdelijke aanduiding voor dianummer 6">
            <a:extLst>
              <a:ext uri="{FF2B5EF4-FFF2-40B4-BE49-F238E27FC236}">
                <a16:creationId xmlns:a16="http://schemas.microsoft.com/office/drawing/2014/main" id="{63A83CBC-917C-433B-B1D2-61C6244AA2AE}"/>
              </a:ext>
            </a:extLst>
          </p:cNvPr>
          <p:cNvSpPr>
            <a:spLocks noGrp="1"/>
          </p:cNvSpPr>
          <p:nvPr>
            <p:ph type="sldNum" sz="quarter" idx="12"/>
          </p:nvPr>
        </p:nvSpPr>
        <p:spPr/>
        <p:txBody>
          <a:bodyPr/>
          <a:lstStyle/>
          <a:p>
            <a:fld id="{10A0A6AF-03C5-477E-939A-E28F7E7F05EA}" type="slidenum">
              <a:rPr lang="nl-NL" smtClean="0"/>
              <a:pPr/>
              <a:t>18</a:t>
            </a:fld>
            <a:endParaRPr lang="nl-NL" dirty="0"/>
          </a:p>
        </p:txBody>
      </p:sp>
      <p:pic>
        <p:nvPicPr>
          <p:cNvPr id="21" name="Afbeelding 20"/>
          <p:cNvPicPr/>
          <p:nvPr/>
        </p:nvPicPr>
        <p:blipFill>
          <a:blip r:embed="rId6">
            <a:extLst>
              <a:ext uri="{28A0092B-C50C-407E-A947-70E740481C1C}">
                <a14:useLocalDpi xmlns:a14="http://schemas.microsoft.com/office/drawing/2010/main" val="0"/>
              </a:ext>
            </a:extLst>
          </a:blip>
          <a:stretch>
            <a:fillRect/>
          </a:stretch>
        </p:blipFill>
        <p:spPr>
          <a:xfrm>
            <a:off x="7281332" y="2063927"/>
            <a:ext cx="2929468" cy="1531616"/>
          </a:xfrm>
          <a:prstGeom prst="rect">
            <a:avLst/>
          </a:prstGeom>
        </p:spPr>
      </p:pic>
      <p:pic>
        <p:nvPicPr>
          <p:cNvPr id="22" name="Afbeelding 21"/>
          <p:cNvPicPr/>
          <p:nvPr/>
        </p:nvPicPr>
        <p:blipFill>
          <a:blip r:embed="rId7">
            <a:extLst>
              <a:ext uri="{28A0092B-C50C-407E-A947-70E740481C1C}">
                <a14:useLocalDpi xmlns:a14="http://schemas.microsoft.com/office/drawing/2010/main" val="0"/>
              </a:ext>
            </a:extLst>
          </a:blip>
          <a:stretch>
            <a:fillRect/>
          </a:stretch>
        </p:blipFill>
        <p:spPr>
          <a:xfrm>
            <a:off x="8873067" y="3429000"/>
            <a:ext cx="2788707" cy="785495"/>
          </a:xfrm>
          <a:prstGeom prst="rect">
            <a:avLst/>
          </a:prstGeom>
        </p:spPr>
      </p:pic>
      <p:pic>
        <p:nvPicPr>
          <p:cNvPr id="23" name="Afbeelding 22"/>
          <p:cNvPicPr/>
          <p:nvPr/>
        </p:nvPicPr>
        <p:blipFill rotWithShape="1">
          <a:blip r:embed="rId8">
            <a:extLst>
              <a:ext uri="{28A0092B-C50C-407E-A947-70E740481C1C}">
                <a14:useLocalDpi xmlns:a14="http://schemas.microsoft.com/office/drawing/2010/main" val="0"/>
              </a:ext>
            </a:extLst>
          </a:blip>
          <a:srcRect l="43272"/>
          <a:stretch/>
        </p:blipFill>
        <p:spPr>
          <a:xfrm>
            <a:off x="7670801" y="4620427"/>
            <a:ext cx="2150529" cy="1316367"/>
          </a:xfrm>
          <a:prstGeom prst="rect">
            <a:avLst/>
          </a:prstGeom>
        </p:spPr>
      </p:pic>
      <p:pic>
        <p:nvPicPr>
          <p:cNvPr id="24" name="Afbeelding 23"/>
          <p:cNvPicPr/>
          <p:nvPr/>
        </p:nvPicPr>
        <p:blipFill>
          <a:blip r:embed="rId9">
            <a:extLst>
              <a:ext uri="{28A0092B-C50C-407E-A947-70E740481C1C}">
                <a14:useLocalDpi xmlns:a14="http://schemas.microsoft.com/office/drawing/2010/main" val="0"/>
              </a:ext>
            </a:extLst>
          </a:blip>
          <a:stretch>
            <a:fillRect/>
          </a:stretch>
        </p:blipFill>
        <p:spPr>
          <a:xfrm>
            <a:off x="6757457" y="3428999"/>
            <a:ext cx="1709210" cy="785495"/>
          </a:xfrm>
          <a:prstGeom prst="rect">
            <a:avLst/>
          </a:prstGeom>
        </p:spPr>
      </p:pic>
      <p:sp>
        <p:nvSpPr>
          <p:cNvPr id="11" name="Rectangle 10">
            <a:extLst>
              <a:ext uri="{FF2B5EF4-FFF2-40B4-BE49-F238E27FC236}">
                <a16:creationId xmlns:a16="http://schemas.microsoft.com/office/drawing/2014/main" id="{7BE0CC67-CD4F-4FE0-92C0-2E643882459B}"/>
              </a:ext>
            </a:extLst>
          </p:cNvPr>
          <p:cNvSpPr/>
          <p:nvPr/>
        </p:nvSpPr>
        <p:spPr>
          <a:xfrm>
            <a:off x="6096000" y="1526536"/>
            <a:ext cx="5300133" cy="461665"/>
          </a:xfrm>
          <a:prstGeom prst="rect">
            <a:avLst/>
          </a:prstGeom>
        </p:spPr>
        <p:txBody>
          <a:bodyPr wrap="square">
            <a:spAutoFit/>
          </a:bodyPr>
          <a:lstStyle/>
          <a:p>
            <a:r>
              <a:rPr lang="en-US" sz="2400" dirty="0">
                <a:solidFill>
                  <a:schemeClr val="tx2"/>
                </a:solidFill>
                <a:latin typeface="+mj-lt"/>
                <a:ea typeface="+mj-ea"/>
                <a:cs typeface="+mj-cs"/>
              </a:rPr>
              <a:t>This trial was made possible by:</a:t>
            </a:r>
            <a:endParaRPr lang="en-GB" sz="2400" dirty="0">
              <a:solidFill>
                <a:schemeClr val="tx2"/>
              </a:solidFill>
              <a:latin typeface="+mj-lt"/>
              <a:ea typeface="+mj-ea"/>
              <a:cs typeface="+mj-cs"/>
            </a:endParaRPr>
          </a:p>
        </p:txBody>
      </p:sp>
      <p:sp>
        <p:nvSpPr>
          <p:cNvPr id="14"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5"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59757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10D13B2F-9E69-476E-8090-CB266951EF9D}"/>
              </a:ext>
            </a:extLst>
          </p:cNvPr>
          <p:cNvSpPr>
            <a:spLocks noGrp="1"/>
          </p:cNvSpPr>
          <p:nvPr>
            <p:ph type="title"/>
          </p:nvPr>
        </p:nvSpPr>
        <p:spPr/>
        <p:txBody>
          <a:bodyPr/>
          <a:lstStyle/>
          <a:p>
            <a:r>
              <a:rPr lang="en-GB" dirty="0" err="1"/>
              <a:t>dPMR</a:t>
            </a:r>
            <a:r>
              <a:rPr lang="en-GB" dirty="0"/>
              <a:t> trial</a:t>
            </a:r>
          </a:p>
        </p:txBody>
      </p:sp>
      <p:sp>
        <p:nvSpPr>
          <p:cNvPr id="15" name="Tijdelijke aanduiding voor tekst 14">
            <a:extLst>
              <a:ext uri="{FF2B5EF4-FFF2-40B4-BE49-F238E27FC236}">
                <a16:creationId xmlns:a16="http://schemas.microsoft.com/office/drawing/2014/main" id="{5BB99705-1325-41BF-B9F0-29F555D290A2}"/>
              </a:ext>
            </a:extLst>
          </p:cNvPr>
          <p:cNvSpPr>
            <a:spLocks noGrp="1"/>
          </p:cNvSpPr>
          <p:nvPr>
            <p:ph type="body" sz="quarter" idx="15"/>
          </p:nvPr>
        </p:nvSpPr>
        <p:spPr/>
        <p:txBody>
          <a:bodyPr/>
          <a:lstStyle/>
          <a:p>
            <a:r>
              <a:rPr lang="en-GB" sz="2400" dirty="0"/>
              <a:t>Why?</a:t>
            </a:r>
          </a:p>
        </p:txBody>
      </p:sp>
      <p:sp>
        <p:nvSpPr>
          <p:cNvPr id="16" name="Tijdelijke aanduiding voor tekst 15">
            <a:extLst>
              <a:ext uri="{FF2B5EF4-FFF2-40B4-BE49-F238E27FC236}">
                <a16:creationId xmlns:a16="http://schemas.microsoft.com/office/drawing/2014/main" id="{3493DB5B-65B8-4F16-8B4A-14BCC2025E29}"/>
              </a:ext>
            </a:extLst>
          </p:cNvPr>
          <p:cNvSpPr>
            <a:spLocks noGrp="1"/>
          </p:cNvSpPr>
          <p:nvPr>
            <p:ph type="body" sz="quarter" idx="16"/>
          </p:nvPr>
        </p:nvSpPr>
        <p:spPr/>
        <p:txBody>
          <a:bodyPr/>
          <a:lstStyle/>
          <a:p>
            <a:r>
              <a:rPr lang="en-GB" sz="2400" dirty="0"/>
              <a:t>Demands and wishes</a:t>
            </a:r>
          </a:p>
        </p:txBody>
      </p:sp>
      <p:sp>
        <p:nvSpPr>
          <p:cNvPr id="17" name="Tijdelijke aanduiding voor tekst 16">
            <a:extLst>
              <a:ext uri="{FF2B5EF4-FFF2-40B4-BE49-F238E27FC236}">
                <a16:creationId xmlns:a16="http://schemas.microsoft.com/office/drawing/2014/main" id="{2E58815E-F9FE-45DA-882D-5FB60996A9C3}"/>
              </a:ext>
            </a:extLst>
          </p:cNvPr>
          <p:cNvSpPr>
            <a:spLocks noGrp="1"/>
          </p:cNvSpPr>
          <p:nvPr>
            <p:ph type="body" sz="quarter" idx="17"/>
          </p:nvPr>
        </p:nvSpPr>
        <p:spPr/>
        <p:txBody>
          <a:bodyPr/>
          <a:lstStyle/>
          <a:p>
            <a:r>
              <a:rPr lang="en-GB" sz="2400" dirty="0"/>
              <a:t>Technology</a:t>
            </a:r>
          </a:p>
        </p:txBody>
      </p:sp>
      <p:sp>
        <p:nvSpPr>
          <p:cNvPr id="18" name="Tijdelijke aanduiding voor tekst 17">
            <a:extLst>
              <a:ext uri="{FF2B5EF4-FFF2-40B4-BE49-F238E27FC236}">
                <a16:creationId xmlns:a16="http://schemas.microsoft.com/office/drawing/2014/main" id="{93CB977E-69BC-4A03-B7A4-FDB6AB2571BF}"/>
              </a:ext>
            </a:extLst>
          </p:cNvPr>
          <p:cNvSpPr>
            <a:spLocks noGrp="1"/>
          </p:cNvSpPr>
          <p:nvPr>
            <p:ph type="body" sz="quarter" idx="18"/>
          </p:nvPr>
        </p:nvSpPr>
        <p:spPr/>
        <p:txBody>
          <a:bodyPr/>
          <a:lstStyle/>
          <a:p>
            <a:r>
              <a:rPr lang="en-GB" sz="2400" dirty="0"/>
              <a:t>Goal</a:t>
            </a:r>
          </a:p>
        </p:txBody>
      </p:sp>
      <p:sp>
        <p:nvSpPr>
          <p:cNvPr id="19" name="Tijdelijke aanduiding voor tekst 18">
            <a:extLst>
              <a:ext uri="{FF2B5EF4-FFF2-40B4-BE49-F238E27FC236}">
                <a16:creationId xmlns:a16="http://schemas.microsoft.com/office/drawing/2014/main" id="{8E1FE0DC-A85A-4F10-9242-8CAB854B9283}"/>
              </a:ext>
            </a:extLst>
          </p:cNvPr>
          <p:cNvSpPr>
            <a:spLocks noGrp="1"/>
          </p:cNvSpPr>
          <p:nvPr>
            <p:ph type="body" sz="quarter" idx="19"/>
          </p:nvPr>
        </p:nvSpPr>
        <p:spPr/>
        <p:txBody>
          <a:bodyPr>
            <a:normAutofit/>
          </a:bodyPr>
          <a:lstStyle/>
          <a:p>
            <a:r>
              <a:rPr lang="en-GB" sz="2400" dirty="0"/>
              <a:t>Results</a:t>
            </a:r>
          </a:p>
        </p:txBody>
      </p:sp>
      <p:sp>
        <p:nvSpPr>
          <p:cNvPr id="3" name="Tijdelijke aanduiding voor datum 2">
            <a:extLst>
              <a:ext uri="{FF2B5EF4-FFF2-40B4-BE49-F238E27FC236}">
                <a16:creationId xmlns:a16="http://schemas.microsoft.com/office/drawing/2014/main" id="{4A2E4C88-8DF3-4A1C-9CBE-954CAF569BAE}"/>
              </a:ext>
            </a:extLst>
          </p:cNvPr>
          <p:cNvSpPr>
            <a:spLocks noGrp="1"/>
          </p:cNvSpPr>
          <p:nvPr>
            <p:ph type="dt" sz="half" idx="20"/>
          </p:nvPr>
        </p:nvSpPr>
        <p:spPr/>
        <p:txBody>
          <a:bodyPr/>
          <a:lstStyle/>
          <a:p>
            <a:r>
              <a:rPr lang="en-GB" dirty="0"/>
              <a:t>29th of September 2020 </a:t>
            </a:r>
          </a:p>
        </p:txBody>
      </p:sp>
      <p:sp>
        <p:nvSpPr>
          <p:cNvPr id="4" name="Tijdelijke aanduiding voor voettekst 3">
            <a:extLst>
              <a:ext uri="{FF2B5EF4-FFF2-40B4-BE49-F238E27FC236}">
                <a16:creationId xmlns:a16="http://schemas.microsoft.com/office/drawing/2014/main" id="{4B0000D1-9D1C-4D5A-B589-635ED6B6B75D}"/>
              </a:ext>
            </a:extLst>
          </p:cNvPr>
          <p:cNvSpPr>
            <a:spLocks noGrp="1"/>
          </p:cNvSpPr>
          <p:nvPr>
            <p:ph type="ftr" sz="quarter" idx="21"/>
          </p:nvPr>
        </p:nvSpPr>
        <p:spPr/>
        <p:txBody>
          <a:bodyPr/>
          <a:lstStyle/>
          <a:p>
            <a:r>
              <a:rPr lang="nl-NL" dirty="0" err="1"/>
              <a:t>dPMR</a:t>
            </a:r>
            <a:r>
              <a:rPr lang="nl-NL" dirty="0"/>
              <a:t> Trial Rotterdam – </a:t>
            </a:r>
            <a:r>
              <a:rPr lang="en-US" dirty="0"/>
              <a:t>IALA ENAV26</a:t>
            </a:r>
          </a:p>
        </p:txBody>
      </p:sp>
      <p:sp>
        <p:nvSpPr>
          <p:cNvPr id="5" name="Tijdelijke aanduiding voor dianummer 4">
            <a:extLst>
              <a:ext uri="{FF2B5EF4-FFF2-40B4-BE49-F238E27FC236}">
                <a16:creationId xmlns:a16="http://schemas.microsoft.com/office/drawing/2014/main" id="{C2A6DCD4-08DE-4A7F-877A-27832FCBAE24}"/>
              </a:ext>
            </a:extLst>
          </p:cNvPr>
          <p:cNvSpPr>
            <a:spLocks noGrp="1"/>
          </p:cNvSpPr>
          <p:nvPr>
            <p:ph type="sldNum" sz="quarter" idx="22"/>
          </p:nvPr>
        </p:nvSpPr>
        <p:spPr/>
        <p:txBody>
          <a:bodyPr/>
          <a:lstStyle/>
          <a:p>
            <a:fld id="{10A0A6AF-03C5-477E-939A-E28F7E7F05EA}" type="slidenum">
              <a:rPr lang="nl-NL" smtClean="0"/>
              <a:pPr/>
              <a:t>2</a:t>
            </a:fld>
            <a:endParaRPr lang="nl-NL" dirty="0"/>
          </a:p>
        </p:txBody>
      </p:sp>
      <p:sp>
        <p:nvSpPr>
          <p:cNvPr id="10" name="Tijdelijke aanduiding voor tekst 9">
            <a:extLst>
              <a:ext uri="{FF2B5EF4-FFF2-40B4-BE49-F238E27FC236}">
                <a16:creationId xmlns:a16="http://schemas.microsoft.com/office/drawing/2014/main" id="{31A42973-63F7-4635-8202-FBF75011956C}"/>
              </a:ext>
            </a:extLst>
          </p:cNvPr>
          <p:cNvSpPr>
            <a:spLocks noGrp="1"/>
          </p:cNvSpPr>
          <p:nvPr>
            <p:ph type="body" sz="quarter" idx="10"/>
          </p:nvPr>
        </p:nvSpPr>
        <p:spPr/>
        <p:txBody>
          <a:bodyPr/>
          <a:lstStyle/>
          <a:p>
            <a:endParaRPr lang="en-GB"/>
          </a:p>
        </p:txBody>
      </p:sp>
      <p:sp>
        <p:nvSpPr>
          <p:cNvPr id="11" name="Tijdelijke aanduiding voor tekst 10">
            <a:extLst>
              <a:ext uri="{FF2B5EF4-FFF2-40B4-BE49-F238E27FC236}">
                <a16:creationId xmlns:a16="http://schemas.microsoft.com/office/drawing/2014/main" id="{C6410E0A-C7BC-478B-8DCB-55CD4A08F384}"/>
              </a:ext>
            </a:extLst>
          </p:cNvPr>
          <p:cNvSpPr>
            <a:spLocks noGrp="1"/>
          </p:cNvSpPr>
          <p:nvPr>
            <p:ph type="body" sz="quarter" idx="11"/>
          </p:nvPr>
        </p:nvSpPr>
        <p:spPr/>
        <p:txBody>
          <a:bodyPr/>
          <a:lstStyle/>
          <a:p>
            <a:endParaRPr lang="en-GB"/>
          </a:p>
        </p:txBody>
      </p:sp>
      <p:sp>
        <p:nvSpPr>
          <p:cNvPr id="12" name="Tijdelijke aanduiding voor tekst 11">
            <a:extLst>
              <a:ext uri="{FF2B5EF4-FFF2-40B4-BE49-F238E27FC236}">
                <a16:creationId xmlns:a16="http://schemas.microsoft.com/office/drawing/2014/main" id="{F1E402D4-876F-4828-953A-15FD2B8F4B0D}"/>
              </a:ext>
            </a:extLst>
          </p:cNvPr>
          <p:cNvSpPr>
            <a:spLocks noGrp="1"/>
          </p:cNvSpPr>
          <p:nvPr>
            <p:ph type="body" sz="quarter" idx="12"/>
          </p:nvPr>
        </p:nvSpPr>
        <p:spPr/>
        <p:txBody>
          <a:bodyPr/>
          <a:lstStyle/>
          <a:p>
            <a:endParaRPr lang="en-GB"/>
          </a:p>
        </p:txBody>
      </p:sp>
      <p:sp>
        <p:nvSpPr>
          <p:cNvPr id="13" name="Tijdelijke aanduiding voor tekst 12">
            <a:extLst>
              <a:ext uri="{FF2B5EF4-FFF2-40B4-BE49-F238E27FC236}">
                <a16:creationId xmlns:a16="http://schemas.microsoft.com/office/drawing/2014/main" id="{F23E5F3C-48CB-4E31-A754-1665D454FC38}"/>
              </a:ext>
            </a:extLst>
          </p:cNvPr>
          <p:cNvSpPr>
            <a:spLocks noGrp="1"/>
          </p:cNvSpPr>
          <p:nvPr>
            <p:ph type="body" sz="quarter" idx="13"/>
          </p:nvPr>
        </p:nvSpPr>
        <p:spPr/>
        <p:txBody>
          <a:bodyPr/>
          <a:lstStyle/>
          <a:p>
            <a:endParaRPr lang="en-GB"/>
          </a:p>
        </p:txBody>
      </p:sp>
      <p:sp>
        <p:nvSpPr>
          <p:cNvPr id="14" name="Tijdelijke aanduiding voor tekst 13">
            <a:extLst>
              <a:ext uri="{FF2B5EF4-FFF2-40B4-BE49-F238E27FC236}">
                <a16:creationId xmlns:a16="http://schemas.microsoft.com/office/drawing/2014/main" id="{DA73FD71-65BA-4FBB-989C-C86038345569}"/>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705186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inhoud 16">
            <a:extLst>
              <a:ext uri="{FF2B5EF4-FFF2-40B4-BE49-F238E27FC236}">
                <a16:creationId xmlns:a16="http://schemas.microsoft.com/office/drawing/2014/main" id="{44CC05EC-6088-48C4-B2CA-E7786ADE6641}"/>
              </a:ext>
            </a:extLst>
          </p:cNvPr>
          <p:cNvSpPr>
            <a:spLocks noGrp="1"/>
          </p:cNvSpPr>
          <p:nvPr>
            <p:ph sz="half" idx="1"/>
          </p:nvPr>
        </p:nvSpPr>
        <p:spPr/>
        <p:txBody>
          <a:bodyPr/>
          <a:lstStyle/>
          <a:p>
            <a:pPr>
              <a:lnSpc>
                <a:spcPct val="150000"/>
              </a:lnSpc>
            </a:pPr>
            <a:r>
              <a:rPr lang="en-GB" dirty="0"/>
              <a:t>Limited space in Appendix 18</a:t>
            </a:r>
          </a:p>
          <a:p>
            <a:pPr>
              <a:lnSpc>
                <a:spcPct val="150000"/>
              </a:lnSpc>
            </a:pPr>
            <a:r>
              <a:rPr lang="en-GB" dirty="0"/>
              <a:t>(digital) developments</a:t>
            </a:r>
          </a:p>
          <a:p>
            <a:pPr>
              <a:lnSpc>
                <a:spcPct val="150000"/>
              </a:lnSpc>
            </a:pPr>
            <a:r>
              <a:rPr lang="en-GB" dirty="0"/>
              <a:t>Incidents</a:t>
            </a:r>
          </a:p>
          <a:p>
            <a:pPr>
              <a:lnSpc>
                <a:spcPct val="150000"/>
              </a:lnSpc>
            </a:pPr>
            <a:r>
              <a:rPr lang="en-GB" dirty="0"/>
              <a:t>Efficient use of frequency</a:t>
            </a:r>
          </a:p>
          <a:p>
            <a:pPr>
              <a:lnSpc>
                <a:spcPct val="150000"/>
              </a:lnSpc>
            </a:pPr>
            <a:r>
              <a:rPr lang="en-GB" dirty="0"/>
              <a:t>Higher level of safety</a:t>
            </a:r>
          </a:p>
        </p:txBody>
      </p:sp>
      <p:sp>
        <p:nvSpPr>
          <p:cNvPr id="16" name="Titel 15">
            <a:extLst>
              <a:ext uri="{FF2B5EF4-FFF2-40B4-BE49-F238E27FC236}">
                <a16:creationId xmlns:a16="http://schemas.microsoft.com/office/drawing/2014/main" id="{B68ED9CF-CB1C-49DF-BF1F-F4727771AD17}"/>
              </a:ext>
            </a:extLst>
          </p:cNvPr>
          <p:cNvSpPr>
            <a:spLocks noGrp="1"/>
          </p:cNvSpPr>
          <p:nvPr>
            <p:ph type="title"/>
          </p:nvPr>
        </p:nvSpPr>
        <p:spPr/>
        <p:txBody>
          <a:bodyPr/>
          <a:lstStyle/>
          <a:p>
            <a:r>
              <a:rPr lang="en-GB" dirty="0"/>
              <a:t>Why</a:t>
            </a:r>
          </a:p>
        </p:txBody>
      </p:sp>
      <p:sp>
        <p:nvSpPr>
          <p:cNvPr id="8"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p:txBody>
          <a:bodyPr/>
          <a:lstStyle/>
          <a:p>
            <a:r>
              <a:rPr lang="en-GB" dirty="0"/>
              <a:t>29th of September 2020 </a:t>
            </a:r>
          </a:p>
        </p:txBody>
      </p:sp>
      <p:sp>
        <p:nvSpPr>
          <p:cNvPr id="9"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p:txBody>
          <a:bodyPr/>
          <a:lstStyle/>
          <a:p>
            <a:r>
              <a:rPr lang="nl-NL" dirty="0" err="1"/>
              <a:t>dPMR</a:t>
            </a:r>
            <a:r>
              <a:rPr lang="nl-NL" dirty="0"/>
              <a:t> Trial Rotterdam – </a:t>
            </a:r>
            <a:r>
              <a:rPr lang="en-US" dirty="0"/>
              <a:t>IALA ENAV26</a:t>
            </a:r>
          </a:p>
        </p:txBody>
      </p:sp>
      <p:sp>
        <p:nvSpPr>
          <p:cNvPr id="10" name="Tijdelijke aanduiding voor dianummer 9">
            <a:extLst>
              <a:ext uri="{FF2B5EF4-FFF2-40B4-BE49-F238E27FC236}">
                <a16:creationId xmlns:a16="http://schemas.microsoft.com/office/drawing/2014/main" id="{756767C9-DADC-40A3-AC38-CEAD13CA6B55}"/>
              </a:ext>
            </a:extLst>
          </p:cNvPr>
          <p:cNvSpPr>
            <a:spLocks noGrp="1"/>
          </p:cNvSpPr>
          <p:nvPr>
            <p:ph type="sldNum" sz="quarter" idx="12"/>
          </p:nvPr>
        </p:nvSpPr>
        <p:spPr/>
        <p:txBody>
          <a:bodyPr/>
          <a:lstStyle/>
          <a:p>
            <a:fld id="{10A0A6AF-03C5-477E-939A-E28F7E7F05EA}" type="slidenum">
              <a:rPr lang="nl-NL" smtClean="0"/>
              <a:pPr/>
              <a:t>3</a:t>
            </a:fld>
            <a:endParaRPr lang="nl-NL" dirty="0"/>
          </a:p>
        </p:txBody>
      </p:sp>
      <p:pic>
        <p:nvPicPr>
          <p:cNvPr id="5" name="Tijdelijke aanduiding voor inhoud 4"/>
          <p:cNvPicPr>
            <a:picLocks noGrp="1" noChangeAspect="1"/>
          </p:cNvPicPr>
          <p:nvPr>
            <p:ph sz="half" idx="2"/>
          </p:nvPr>
        </p:nvPicPr>
        <p:blipFill>
          <a:blip r:embed="rId2"/>
          <a:stretch>
            <a:fillRect/>
          </a:stretch>
        </p:blipFill>
        <p:spPr>
          <a:xfrm>
            <a:off x="5992564" y="2000560"/>
            <a:ext cx="5564436" cy="4085172"/>
          </a:xfrm>
          <a:prstGeom prst="rect">
            <a:avLst/>
          </a:prstGeom>
        </p:spPr>
      </p:pic>
    </p:spTree>
    <p:extLst>
      <p:ext uri="{BB962C8B-B14F-4D97-AF65-F5344CB8AC3E}">
        <p14:creationId xmlns:p14="http://schemas.microsoft.com/office/powerpoint/2010/main" val="745118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556BBEAA-07BC-49BB-A36A-3808F55189EE}"/>
              </a:ext>
            </a:extLst>
          </p:cNvPr>
          <p:cNvSpPr>
            <a:spLocks noGrp="1"/>
          </p:cNvSpPr>
          <p:nvPr>
            <p:ph sz="half" idx="1"/>
          </p:nvPr>
        </p:nvSpPr>
        <p:spPr>
          <a:xfrm>
            <a:off x="634801" y="2138517"/>
            <a:ext cx="5226050" cy="3944938"/>
          </a:xfrm>
        </p:spPr>
        <p:txBody>
          <a:bodyPr>
            <a:normAutofit fontScale="92500" lnSpcReduction="10000"/>
          </a:bodyPr>
          <a:lstStyle/>
          <a:p>
            <a:r>
              <a:rPr lang="en-GB" dirty="0"/>
              <a:t>Users</a:t>
            </a:r>
          </a:p>
          <a:p>
            <a:pPr lvl="1"/>
            <a:r>
              <a:rPr lang="en-GB" dirty="0"/>
              <a:t>Easy to use</a:t>
            </a:r>
          </a:p>
          <a:p>
            <a:pPr lvl="1"/>
            <a:r>
              <a:rPr lang="en-GB" dirty="0"/>
              <a:t>Limit mistakes</a:t>
            </a:r>
          </a:p>
          <a:p>
            <a:r>
              <a:rPr lang="en-GB" dirty="0"/>
              <a:t>Long migration period</a:t>
            </a:r>
          </a:p>
          <a:p>
            <a:r>
              <a:rPr lang="en-GB" dirty="0"/>
              <a:t>Independence</a:t>
            </a:r>
          </a:p>
          <a:p>
            <a:pPr lvl="1"/>
            <a:r>
              <a:rPr lang="en-GB" dirty="0"/>
              <a:t>Manufacturer</a:t>
            </a:r>
          </a:p>
          <a:p>
            <a:pPr lvl="1"/>
            <a:r>
              <a:rPr lang="en-GB" dirty="0"/>
              <a:t>Supporting technology</a:t>
            </a:r>
          </a:p>
          <a:p>
            <a:pPr lvl="2"/>
            <a:r>
              <a:rPr lang="en-GB" dirty="0"/>
              <a:t>GPS (timing)</a:t>
            </a:r>
          </a:p>
          <a:p>
            <a:pPr lvl="2"/>
            <a:r>
              <a:rPr lang="en-GB" dirty="0"/>
              <a:t>Codec</a:t>
            </a:r>
          </a:p>
          <a:p>
            <a:r>
              <a:rPr lang="en-GB" dirty="0"/>
              <a:t>Keep current functionality</a:t>
            </a:r>
          </a:p>
        </p:txBody>
      </p:sp>
      <p:sp>
        <p:nvSpPr>
          <p:cNvPr id="3" name="Tijdelijke aanduiding voor inhoud 2">
            <a:extLst>
              <a:ext uri="{FF2B5EF4-FFF2-40B4-BE49-F238E27FC236}">
                <a16:creationId xmlns:a16="http://schemas.microsoft.com/office/drawing/2014/main" id="{2BB4F99E-C04C-4D1D-9A32-17F0E681131D}"/>
              </a:ext>
            </a:extLst>
          </p:cNvPr>
          <p:cNvSpPr>
            <a:spLocks noGrp="1"/>
          </p:cNvSpPr>
          <p:nvPr>
            <p:ph sz="half" idx="2"/>
          </p:nvPr>
        </p:nvSpPr>
        <p:spPr>
          <a:xfrm>
            <a:off x="6553199" y="2138517"/>
            <a:ext cx="5004000" cy="3944938"/>
          </a:xfrm>
        </p:spPr>
        <p:txBody>
          <a:bodyPr>
            <a:normAutofit/>
          </a:bodyPr>
          <a:lstStyle/>
          <a:p>
            <a:r>
              <a:rPr lang="en-GB" sz="2200" dirty="0"/>
              <a:t>Costs</a:t>
            </a:r>
          </a:p>
          <a:p>
            <a:r>
              <a:rPr lang="en-GB" sz="2200" dirty="0"/>
              <a:t>Impact</a:t>
            </a:r>
          </a:p>
          <a:p>
            <a:r>
              <a:rPr lang="en-GB" sz="2200" dirty="0"/>
              <a:t>Available technology</a:t>
            </a:r>
          </a:p>
          <a:p>
            <a:r>
              <a:rPr lang="en-GB" sz="2200" dirty="0"/>
              <a:t>Future-proof</a:t>
            </a:r>
          </a:p>
          <a:p>
            <a:r>
              <a:rPr lang="en-GB" sz="2200" dirty="0"/>
              <a:t>(Cyber) security</a:t>
            </a:r>
          </a:p>
          <a:p>
            <a:r>
              <a:rPr lang="en-GB" sz="2200" dirty="0"/>
              <a:t>Support of Smart Shipping</a:t>
            </a:r>
          </a:p>
          <a:p>
            <a:r>
              <a:rPr lang="en-GB" sz="2200" dirty="0"/>
              <a:t>Harmonized</a:t>
            </a:r>
          </a:p>
          <a:p>
            <a:r>
              <a:rPr lang="en-GB" sz="2200" dirty="0"/>
              <a:t>Open standards</a:t>
            </a:r>
          </a:p>
        </p:txBody>
      </p:sp>
      <p:sp>
        <p:nvSpPr>
          <p:cNvPr id="4" name="Titel 3">
            <a:extLst>
              <a:ext uri="{FF2B5EF4-FFF2-40B4-BE49-F238E27FC236}">
                <a16:creationId xmlns:a16="http://schemas.microsoft.com/office/drawing/2014/main" id="{A90B4957-2502-497E-B905-01DDCEED30BA}"/>
              </a:ext>
            </a:extLst>
          </p:cNvPr>
          <p:cNvSpPr>
            <a:spLocks noGrp="1"/>
          </p:cNvSpPr>
          <p:nvPr>
            <p:ph type="title"/>
          </p:nvPr>
        </p:nvSpPr>
        <p:spPr/>
        <p:txBody>
          <a:bodyPr/>
          <a:lstStyle/>
          <a:p>
            <a:r>
              <a:rPr lang="en-GB" dirty="0"/>
              <a:t>Demands and wishes</a:t>
            </a:r>
          </a:p>
        </p:txBody>
      </p:sp>
      <p:sp>
        <p:nvSpPr>
          <p:cNvPr id="7" name="Tijdelijke aanduiding voor dianummer 6">
            <a:extLst>
              <a:ext uri="{FF2B5EF4-FFF2-40B4-BE49-F238E27FC236}">
                <a16:creationId xmlns:a16="http://schemas.microsoft.com/office/drawing/2014/main" id="{5D37FE7D-0157-4071-8CCF-795DED857C98}"/>
              </a:ext>
            </a:extLst>
          </p:cNvPr>
          <p:cNvSpPr>
            <a:spLocks noGrp="1"/>
          </p:cNvSpPr>
          <p:nvPr>
            <p:ph type="sldNum" sz="quarter" idx="12"/>
          </p:nvPr>
        </p:nvSpPr>
        <p:spPr/>
        <p:txBody>
          <a:bodyPr/>
          <a:lstStyle/>
          <a:p>
            <a:fld id="{10A0A6AF-03C5-477E-939A-E28F7E7F05EA}" type="slidenum">
              <a:rPr lang="nl-NL" smtClean="0"/>
              <a:pPr/>
              <a:t>4</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3484217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395" y="2113392"/>
            <a:ext cx="11272797" cy="3934996"/>
          </a:xfrm>
          <a:prstGeom prst="rect">
            <a:avLst/>
          </a:prstGeom>
        </p:spPr>
      </p:pic>
      <p:sp>
        <p:nvSpPr>
          <p:cNvPr id="4" name="Titel 3">
            <a:extLst>
              <a:ext uri="{FF2B5EF4-FFF2-40B4-BE49-F238E27FC236}">
                <a16:creationId xmlns:a16="http://schemas.microsoft.com/office/drawing/2014/main" id="{77A4144C-F225-4F73-9569-8A72436232FE}"/>
              </a:ext>
            </a:extLst>
          </p:cNvPr>
          <p:cNvSpPr>
            <a:spLocks noGrp="1"/>
          </p:cNvSpPr>
          <p:nvPr>
            <p:ph type="title"/>
          </p:nvPr>
        </p:nvSpPr>
        <p:spPr>
          <a:xfrm>
            <a:off x="634206" y="781289"/>
            <a:ext cx="10923588" cy="948047"/>
          </a:xfrm>
        </p:spPr>
        <p:txBody>
          <a:bodyPr/>
          <a:lstStyle/>
          <a:p>
            <a:r>
              <a:rPr lang="en-GB" dirty="0"/>
              <a:t>Transfer data/information</a:t>
            </a:r>
          </a:p>
        </p:txBody>
      </p:sp>
      <p:sp>
        <p:nvSpPr>
          <p:cNvPr id="7" name="Tijdelijke aanduiding voor dianummer 6">
            <a:extLst>
              <a:ext uri="{FF2B5EF4-FFF2-40B4-BE49-F238E27FC236}">
                <a16:creationId xmlns:a16="http://schemas.microsoft.com/office/drawing/2014/main" id="{39CEE198-037F-48A3-9A65-651D907067AB}"/>
              </a:ext>
            </a:extLst>
          </p:cNvPr>
          <p:cNvSpPr>
            <a:spLocks noGrp="1"/>
          </p:cNvSpPr>
          <p:nvPr>
            <p:ph type="sldNum" sz="quarter" idx="12"/>
          </p:nvPr>
        </p:nvSpPr>
        <p:spPr/>
        <p:txBody>
          <a:bodyPr/>
          <a:lstStyle/>
          <a:p>
            <a:fld id="{10A0A6AF-03C5-477E-939A-E28F7E7F05EA}" type="slidenum">
              <a:rPr lang="nl-NL" smtClean="0"/>
              <a:pPr/>
              <a:t>5</a:t>
            </a:fld>
            <a:endParaRPr lang="nl-NL" dirty="0"/>
          </a:p>
        </p:txBody>
      </p:sp>
      <p:pic>
        <p:nvPicPr>
          <p:cNvPr id="14"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66438" y="1901719"/>
            <a:ext cx="6320589" cy="4469386"/>
          </a:xfrm>
          <a:prstGeom prst="rect">
            <a:avLst/>
          </a:prstGeom>
        </p:spPr>
      </p:pic>
      <p:pic>
        <p:nvPicPr>
          <p:cNvPr id="17"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66438" y="1901719"/>
            <a:ext cx="6336631" cy="4480731"/>
          </a:xfrm>
          <a:prstGeom prst="rect">
            <a:avLst/>
          </a:prstGeom>
        </p:spPr>
      </p:pic>
      <p:pic>
        <p:nvPicPr>
          <p:cNvPr id="18"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2424" y="1901719"/>
            <a:ext cx="6296779" cy="4452550"/>
          </a:xfrm>
          <a:prstGeom prst="rect">
            <a:avLst/>
          </a:prstGeom>
        </p:spPr>
      </p:pic>
      <p:sp>
        <p:nvSpPr>
          <p:cNvPr id="15"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6"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67119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F96EDB99-F61A-432E-B8A7-3E41F078C83F}"/>
              </a:ext>
            </a:extLst>
          </p:cNvPr>
          <p:cNvSpPr>
            <a:spLocks noGrp="1"/>
          </p:cNvSpPr>
          <p:nvPr>
            <p:ph sz="half" idx="1"/>
          </p:nvPr>
        </p:nvSpPr>
        <p:spPr/>
        <p:txBody>
          <a:bodyPr>
            <a:normAutofit/>
          </a:bodyPr>
          <a:lstStyle/>
          <a:p>
            <a:r>
              <a:rPr lang="en-GB" dirty="0"/>
              <a:t>5G</a:t>
            </a:r>
          </a:p>
          <a:p>
            <a:r>
              <a:rPr lang="en-GB" dirty="0"/>
              <a:t>LTE-M</a:t>
            </a:r>
          </a:p>
          <a:p>
            <a:r>
              <a:rPr lang="en-GB" dirty="0"/>
              <a:t>Satellite</a:t>
            </a:r>
          </a:p>
          <a:p>
            <a:r>
              <a:rPr lang="en-GB" dirty="0"/>
              <a:t>Tetra</a:t>
            </a:r>
          </a:p>
          <a:p>
            <a:r>
              <a:rPr lang="en-GB" dirty="0"/>
              <a:t>NXDN</a:t>
            </a:r>
          </a:p>
          <a:p>
            <a:r>
              <a:rPr lang="en-GB" dirty="0"/>
              <a:t>DMR</a:t>
            </a:r>
          </a:p>
          <a:p>
            <a:r>
              <a:rPr lang="en-GB" dirty="0" err="1"/>
              <a:t>dPMR</a:t>
            </a:r>
            <a:endParaRPr lang="en-GB" dirty="0"/>
          </a:p>
          <a:p>
            <a:r>
              <a:rPr lang="en-GB" dirty="0"/>
              <a:t>….</a:t>
            </a:r>
          </a:p>
        </p:txBody>
      </p:sp>
      <p:sp>
        <p:nvSpPr>
          <p:cNvPr id="4" name="Titel 3">
            <a:extLst>
              <a:ext uri="{FF2B5EF4-FFF2-40B4-BE49-F238E27FC236}">
                <a16:creationId xmlns:a16="http://schemas.microsoft.com/office/drawing/2014/main" id="{31386EE6-E8F7-4432-869E-9FEDBEAFCAF1}"/>
              </a:ext>
            </a:extLst>
          </p:cNvPr>
          <p:cNvSpPr>
            <a:spLocks noGrp="1"/>
          </p:cNvSpPr>
          <p:nvPr>
            <p:ph type="title"/>
          </p:nvPr>
        </p:nvSpPr>
        <p:spPr>
          <a:xfrm>
            <a:off x="522705" y="1164865"/>
            <a:ext cx="10923588" cy="948047"/>
          </a:xfrm>
        </p:spPr>
        <p:txBody>
          <a:bodyPr/>
          <a:lstStyle/>
          <a:p>
            <a:r>
              <a:rPr lang="en-GB" dirty="0"/>
              <a:t>Candidate technologies</a:t>
            </a:r>
          </a:p>
        </p:txBody>
      </p:sp>
      <p:sp>
        <p:nvSpPr>
          <p:cNvPr id="7" name="Tijdelijke aanduiding voor dianummer 6">
            <a:extLst>
              <a:ext uri="{FF2B5EF4-FFF2-40B4-BE49-F238E27FC236}">
                <a16:creationId xmlns:a16="http://schemas.microsoft.com/office/drawing/2014/main" id="{37FD5CAD-8A40-4BFF-B663-CA478CCE7853}"/>
              </a:ext>
            </a:extLst>
          </p:cNvPr>
          <p:cNvSpPr>
            <a:spLocks noGrp="1"/>
          </p:cNvSpPr>
          <p:nvPr>
            <p:ph type="sldNum" sz="quarter" idx="12"/>
          </p:nvPr>
        </p:nvSpPr>
        <p:spPr/>
        <p:txBody>
          <a:bodyPr/>
          <a:lstStyle/>
          <a:p>
            <a:fld id="{10A0A6AF-03C5-477E-939A-E28F7E7F05EA}" type="slidenum">
              <a:rPr lang="nl-NL" smtClean="0"/>
              <a:pPr/>
              <a:t>6</a:t>
            </a:fld>
            <a:endParaRPr lang="nl-NL" dirty="0"/>
          </a:p>
        </p:txBody>
      </p:sp>
      <p:pic>
        <p:nvPicPr>
          <p:cNvPr id="12" name="Afbeelding 11"/>
          <p:cNvPicPr/>
          <p:nvPr/>
        </p:nvPicPr>
        <p:blipFill>
          <a:blip r:embed="rId2">
            <a:extLst>
              <a:ext uri="{28A0092B-C50C-407E-A947-70E740481C1C}">
                <a14:useLocalDpi xmlns:a14="http://schemas.microsoft.com/office/drawing/2010/main" val="0"/>
              </a:ext>
            </a:extLst>
          </a:blip>
          <a:stretch>
            <a:fillRect/>
          </a:stretch>
        </p:blipFill>
        <p:spPr>
          <a:xfrm>
            <a:off x="6785811" y="5050115"/>
            <a:ext cx="2375014" cy="781330"/>
          </a:xfrm>
          <a:prstGeom prst="rect">
            <a:avLst/>
          </a:prstGeom>
        </p:spPr>
      </p:pic>
      <p:pic>
        <p:nvPicPr>
          <p:cNvPr id="13" name="Afbeelding 12"/>
          <p:cNvPicPr>
            <a:picLocks noChangeAspect="1"/>
          </p:cNvPicPr>
          <p:nvPr/>
        </p:nvPicPr>
        <p:blipFill>
          <a:blip r:embed="rId3"/>
          <a:stretch>
            <a:fillRect/>
          </a:stretch>
        </p:blipFill>
        <p:spPr>
          <a:xfrm>
            <a:off x="6553199" y="2000560"/>
            <a:ext cx="982519" cy="605088"/>
          </a:xfrm>
          <a:prstGeom prst="rect">
            <a:avLst/>
          </a:prstGeom>
        </p:spPr>
      </p:pic>
      <p:pic>
        <p:nvPicPr>
          <p:cNvPr id="3078" name="Picture 6" descr="Afbeeldingsresultaat voor lte-m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47082" y="2530050"/>
            <a:ext cx="1308038" cy="98058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Afbeeldingsresultaat voor satellite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85811" y="3368841"/>
            <a:ext cx="1138071" cy="1138071"/>
          </a:xfrm>
          <a:prstGeom prst="rect">
            <a:avLst/>
          </a:prstGeom>
          <a:noFill/>
          <a:extLst>
            <a:ext uri="{909E8E84-426E-40DD-AFC4-6F175D3DCCD1}">
              <a14:hiddenFill xmlns:a14="http://schemas.microsoft.com/office/drawing/2010/main">
                <a:solidFill>
                  <a:srgbClr val="FFFFFF"/>
                </a:solidFill>
              </a14:hiddenFill>
            </a:ext>
          </a:extLst>
        </p:spPr>
      </p:pic>
      <p:pic>
        <p:nvPicPr>
          <p:cNvPr id="16" name="Afbeelding 15"/>
          <p:cNvPicPr>
            <a:picLocks noChangeAspect="1"/>
          </p:cNvPicPr>
          <p:nvPr/>
        </p:nvPicPr>
        <p:blipFill>
          <a:blip r:embed="rId6"/>
          <a:stretch>
            <a:fillRect/>
          </a:stretch>
        </p:blipFill>
        <p:spPr>
          <a:xfrm>
            <a:off x="8848643" y="3745223"/>
            <a:ext cx="1826836" cy="966115"/>
          </a:xfrm>
          <a:prstGeom prst="rect">
            <a:avLst/>
          </a:prstGeom>
        </p:spPr>
      </p:pic>
      <p:pic>
        <p:nvPicPr>
          <p:cNvPr id="18" name="Afbeelding 17"/>
          <p:cNvPicPr>
            <a:picLocks noChangeAspect="1"/>
          </p:cNvPicPr>
          <p:nvPr/>
        </p:nvPicPr>
        <p:blipFill>
          <a:blip r:embed="rId7"/>
          <a:stretch>
            <a:fillRect/>
          </a:stretch>
        </p:blipFill>
        <p:spPr>
          <a:xfrm>
            <a:off x="9557054" y="2245952"/>
            <a:ext cx="1463872" cy="509645"/>
          </a:xfrm>
          <a:prstGeom prst="rect">
            <a:avLst/>
          </a:prstGeom>
        </p:spPr>
      </p:pic>
      <p:sp>
        <p:nvSpPr>
          <p:cNvPr id="17"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9"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237934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258F63FF-0394-47AE-B7CC-C6773E1CCBF4}"/>
              </a:ext>
            </a:extLst>
          </p:cNvPr>
          <p:cNvSpPr>
            <a:spLocks noGrp="1"/>
          </p:cNvSpPr>
          <p:nvPr>
            <p:ph sz="half" idx="1"/>
          </p:nvPr>
        </p:nvSpPr>
        <p:spPr>
          <a:xfrm>
            <a:off x="635000" y="2571936"/>
            <a:ext cx="5226050" cy="2735792"/>
          </a:xfrm>
        </p:spPr>
        <p:txBody>
          <a:bodyPr>
            <a:normAutofit/>
          </a:bodyPr>
          <a:lstStyle/>
          <a:p>
            <a:r>
              <a:rPr lang="en-GB" sz="2800" dirty="0" err="1"/>
              <a:t>dPMR</a:t>
            </a:r>
            <a:endParaRPr lang="en-GB" sz="2800" dirty="0"/>
          </a:p>
          <a:p>
            <a:pPr lvl="1"/>
            <a:r>
              <a:rPr lang="en-GB" sz="2400" dirty="0"/>
              <a:t>Seems to fulfil all demands</a:t>
            </a:r>
          </a:p>
          <a:p>
            <a:pPr lvl="1"/>
            <a:r>
              <a:rPr lang="en-GB" sz="2400" dirty="0"/>
              <a:t>Must be adjusted/expanded for maritime use</a:t>
            </a:r>
          </a:p>
        </p:txBody>
      </p:sp>
      <p:sp>
        <p:nvSpPr>
          <p:cNvPr id="4" name="Titel 3">
            <a:extLst>
              <a:ext uri="{FF2B5EF4-FFF2-40B4-BE49-F238E27FC236}">
                <a16:creationId xmlns:a16="http://schemas.microsoft.com/office/drawing/2014/main" id="{AB7ABD2A-F5AA-4052-A117-30E76D323DD9}"/>
              </a:ext>
            </a:extLst>
          </p:cNvPr>
          <p:cNvSpPr>
            <a:spLocks noGrp="1"/>
          </p:cNvSpPr>
          <p:nvPr>
            <p:ph type="title"/>
          </p:nvPr>
        </p:nvSpPr>
        <p:spPr/>
        <p:txBody>
          <a:bodyPr/>
          <a:lstStyle/>
          <a:p>
            <a:r>
              <a:rPr lang="en-GB" dirty="0"/>
              <a:t>Chosen technology for trial</a:t>
            </a:r>
          </a:p>
        </p:txBody>
      </p:sp>
      <p:sp>
        <p:nvSpPr>
          <p:cNvPr id="7" name="Tijdelijke aanduiding voor dianummer 6">
            <a:extLst>
              <a:ext uri="{FF2B5EF4-FFF2-40B4-BE49-F238E27FC236}">
                <a16:creationId xmlns:a16="http://schemas.microsoft.com/office/drawing/2014/main" id="{0601353B-92E7-4D40-A74D-0692D5566B16}"/>
              </a:ext>
            </a:extLst>
          </p:cNvPr>
          <p:cNvSpPr>
            <a:spLocks noGrp="1"/>
          </p:cNvSpPr>
          <p:nvPr>
            <p:ph type="sldNum" sz="quarter" idx="12"/>
          </p:nvPr>
        </p:nvSpPr>
        <p:spPr/>
        <p:txBody>
          <a:bodyPr/>
          <a:lstStyle/>
          <a:p>
            <a:fld id="{10A0A6AF-03C5-477E-939A-E28F7E7F05EA}" type="slidenum">
              <a:rPr lang="nl-NL" smtClean="0"/>
              <a:pPr/>
              <a:t>7</a:t>
            </a:fld>
            <a:endParaRPr lang="nl-NL" dirty="0"/>
          </a:p>
        </p:txBody>
      </p:sp>
      <p:pic>
        <p:nvPicPr>
          <p:cNvPr id="12" name="Afbeelding 11"/>
          <p:cNvPicPr/>
          <p:nvPr/>
        </p:nvPicPr>
        <p:blipFill>
          <a:blip r:embed="rId2">
            <a:extLst>
              <a:ext uri="{28A0092B-C50C-407E-A947-70E740481C1C}">
                <a14:useLocalDpi xmlns:a14="http://schemas.microsoft.com/office/drawing/2010/main" val="0"/>
              </a:ext>
            </a:extLst>
          </a:blip>
          <a:stretch>
            <a:fillRect/>
          </a:stretch>
        </p:blipFill>
        <p:spPr>
          <a:xfrm>
            <a:off x="7256378" y="2938385"/>
            <a:ext cx="2734289" cy="948048"/>
          </a:xfrm>
          <a:prstGeom prst="rect">
            <a:avLst/>
          </a:prstGeom>
        </p:spPr>
      </p:pic>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168721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1C4106C6-A02A-4381-BD01-79C8441C9E7E}"/>
              </a:ext>
            </a:extLst>
          </p:cNvPr>
          <p:cNvSpPr>
            <a:spLocks noGrp="1"/>
          </p:cNvSpPr>
          <p:nvPr>
            <p:ph sz="half" idx="1"/>
          </p:nvPr>
        </p:nvSpPr>
        <p:spPr>
          <a:xfrm>
            <a:off x="523875" y="2590690"/>
            <a:ext cx="5226050" cy="3040592"/>
          </a:xfrm>
        </p:spPr>
        <p:txBody>
          <a:bodyPr>
            <a:normAutofit/>
          </a:bodyPr>
          <a:lstStyle/>
          <a:p>
            <a:r>
              <a:rPr lang="en-GB" sz="2800" dirty="0"/>
              <a:t>First acquaintance</a:t>
            </a:r>
          </a:p>
          <a:p>
            <a:r>
              <a:rPr lang="en-GB" sz="2800" dirty="0"/>
              <a:t>User experience</a:t>
            </a:r>
          </a:p>
          <a:p>
            <a:r>
              <a:rPr lang="en-GB" sz="2800" dirty="0"/>
              <a:t>Technology</a:t>
            </a:r>
          </a:p>
          <a:p>
            <a:r>
              <a:rPr lang="en-GB" sz="2800" dirty="0"/>
              <a:t>Demands and Wishes</a:t>
            </a:r>
          </a:p>
          <a:p>
            <a:r>
              <a:rPr lang="en-GB" sz="2800" dirty="0"/>
              <a:t>Future</a:t>
            </a:r>
          </a:p>
        </p:txBody>
      </p:sp>
      <p:pic>
        <p:nvPicPr>
          <p:cNvPr id="5" name="Tijdelijke aanduiding voor inhoud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442077" y="2234561"/>
            <a:ext cx="5003800" cy="3752850"/>
          </a:xfrm>
        </p:spPr>
      </p:pic>
      <p:sp>
        <p:nvSpPr>
          <p:cNvPr id="4" name="Titel 3">
            <a:extLst>
              <a:ext uri="{FF2B5EF4-FFF2-40B4-BE49-F238E27FC236}">
                <a16:creationId xmlns:a16="http://schemas.microsoft.com/office/drawing/2014/main" id="{AAF1CD3A-569A-47D2-9377-78C75BAAD235}"/>
              </a:ext>
            </a:extLst>
          </p:cNvPr>
          <p:cNvSpPr>
            <a:spLocks noGrp="1"/>
          </p:cNvSpPr>
          <p:nvPr>
            <p:ph type="title"/>
          </p:nvPr>
        </p:nvSpPr>
        <p:spPr/>
        <p:txBody>
          <a:bodyPr/>
          <a:lstStyle/>
          <a:p>
            <a:r>
              <a:rPr lang="en-GB" dirty="0"/>
              <a:t>Purpose of first trial</a:t>
            </a:r>
          </a:p>
        </p:txBody>
      </p:sp>
      <p:sp>
        <p:nvSpPr>
          <p:cNvPr id="7" name="Tijdelijke aanduiding voor dianummer 6">
            <a:extLst>
              <a:ext uri="{FF2B5EF4-FFF2-40B4-BE49-F238E27FC236}">
                <a16:creationId xmlns:a16="http://schemas.microsoft.com/office/drawing/2014/main" id="{55D65497-1CAF-4776-ACE9-8DB6A9D170FD}"/>
              </a:ext>
            </a:extLst>
          </p:cNvPr>
          <p:cNvSpPr>
            <a:spLocks noGrp="1"/>
          </p:cNvSpPr>
          <p:nvPr>
            <p:ph type="sldNum" sz="quarter" idx="12"/>
          </p:nvPr>
        </p:nvSpPr>
        <p:spPr/>
        <p:txBody>
          <a:bodyPr/>
          <a:lstStyle/>
          <a:p>
            <a:fld id="{10A0A6AF-03C5-477E-939A-E28F7E7F05EA}" type="slidenum">
              <a:rPr lang="nl-NL" smtClean="0"/>
              <a:pPr/>
              <a:t>8</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1417579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id="{1CE76685-B8A5-4C8D-9B96-32017BCE58FE}"/>
              </a:ext>
            </a:extLst>
          </p:cNvPr>
          <p:cNvSpPr>
            <a:spLocks noGrp="1"/>
          </p:cNvSpPr>
          <p:nvPr>
            <p:ph sz="half" idx="1"/>
          </p:nvPr>
        </p:nvSpPr>
        <p:spPr/>
        <p:txBody>
          <a:bodyPr>
            <a:normAutofit/>
          </a:bodyPr>
          <a:lstStyle/>
          <a:p>
            <a:r>
              <a:rPr lang="en-GB" sz="2800" dirty="0"/>
              <a:t>Port of Rotterdam</a:t>
            </a:r>
          </a:p>
          <a:p>
            <a:pPr lvl="1"/>
            <a:r>
              <a:rPr lang="en-GB" sz="2400" dirty="0"/>
              <a:t>Operator / mariner</a:t>
            </a:r>
          </a:p>
          <a:p>
            <a:pPr lvl="1"/>
            <a:r>
              <a:rPr lang="en-GB" sz="2400" dirty="0"/>
              <a:t>Ship / VTS centre</a:t>
            </a:r>
          </a:p>
          <a:p>
            <a:r>
              <a:rPr lang="en-GB" sz="2800" dirty="0"/>
              <a:t>Rijkswaterstaat</a:t>
            </a:r>
          </a:p>
          <a:p>
            <a:pPr lvl="1"/>
            <a:r>
              <a:rPr lang="en-GB" sz="2400" dirty="0"/>
              <a:t>Coordination</a:t>
            </a:r>
          </a:p>
          <a:p>
            <a:pPr lvl="1"/>
            <a:r>
              <a:rPr lang="en-GB" sz="2400" dirty="0"/>
              <a:t>Finance</a:t>
            </a:r>
          </a:p>
          <a:p>
            <a:endParaRPr lang="en-GB" sz="2800" dirty="0"/>
          </a:p>
        </p:txBody>
      </p:sp>
      <p:sp>
        <p:nvSpPr>
          <p:cNvPr id="3" name="Tijdelijke aanduiding voor inhoud 2">
            <a:extLst>
              <a:ext uri="{FF2B5EF4-FFF2-40B4-BE49-F238E27FC236}">
                <a16:creationId xmlns:a16="http://schemas.microsoft.com/office/drawing/2014/main" id="{07DAA01C-513A-4981-9591-2543E04CF9E9}"/>
              </a:ext>
            </a:extLst>
          </p:cNvPr>
          <p:cNvSpPr>
            <a:spLocks noGrp="1"/>
          </p:cNvSpPr>
          <p:nvPr>
            <p:ph sz="half" idx="2"/>
          </p:nvPr>
        </p:nvSpPr>
        <p:spPr>
          <a:xfrm>
            <a:off x="6096000" y="2351617"/>
            <a:ext cx="5350934" cy="2718858"/>
          </a:xfrm>
        </p:spPr>
        <p:txBody>
          <a:bodyPr>
            <a:normAutofit/>
          </a:bodyPr>
          <a:lstStyle/>
          <a:p>
            <a:r>
              <a:rPr lang="en-GB" sz="2800" dirty="0" err="1"/>
              <a:t>Agentschap</a:t>
            </a:r>
            <a:r>
              <a:rPr lang="en-GB" sz="2800" dirty="0"/>
              <a:t> Telecom (ITU)</a:t>
            </a:r>
          </a:p>
          <a:p>
            <a:pPr lvl="1"/>
            <a:r>
              <a:rPr lang="en-GB" sz="2400" dirty="0"/>
              <a:t>Analyse spectrum</a:t>
            </a:r>
          </a:p>
          <a:p>
            <a:r>
              <a:rPr lang="en-GB" sz="2800" dirty="0" err="1"/>
              <a:t>dPMR</a:t>
            </a:r>
            <a:r>
              <a:rPr lang="en-GB" sz="2800" dirty="0"/>
              <a:t> Association</a:t>
            </a:r>
          </a:p>
          <a:p>
            <a:pPr lvl="1"/>
            <a:r>
              <a:rPr lang="en-GB" sz="2400" dirty="0"/>
              <a:t>Technical support (CML)</a:t>
            </a:r>
          </a:p>
          <a:p>
            <a:endParaRPr lang="en-GB" sz="2800" dirty="0"/>
          </a:p>
        </p:txBody>
      </p:sp>
      <p:sp>
        <p:nvSpPr>
          <p:cNvPr id="4" name="Titel 3">
            <a:extLst>
              <a:ext uri="{FF2B5EF4-FFF2-40B4-BE49-F238E27FC236}">
                <a16:creationId xmlns:a16="http://schemas.microsoft.com/office/drawing/2014/main" id="{BD1E3D12-7226-4EBA-B997-605997617B45}"/>
              </a:ext>
            </a:extLst>
          </p:cNvPr>
          <p:cNvSpPr>
            <a:spLocks noGrp="1"/>
          </p:cNvSpPr>
          <p:nvPr>
            <p:ph type="title"/>
          </p:nvPr>
        </p:nvSpPr>
        <p:spPr/>
        <p:txBody>
          <a:bodyPr/>
          <a:lstStyle/>
          <a:p>
            <a:r>
              <a:rPr lang="en-GB" dirty="0"/>
              <a:t>Cooperation</a:t>
            </a:r>
          </a:p>
        </p:txBody>
      </p:sp>
      <p:sp>
        <p:nvSpPr>
          <p:cNvPr id="7" name="Tijdelijke aanduiding voor dianummer 6">
            <a:extLst>
              <a:ext uri="{FF2B5EF4-FFF2-40B4-BE49-F238E27FC236}">
                <a16:creationId xmlns:a16="http://schemas.microsoft.com/office/drawing/2014/main" id="{CC3ED035-1D9F-4961-8E43-37BB4347AB55}"/>
              </a:ext>
            </a:extLst>
          </p:cNvPr>
          <p:cNvSpPr>
            <a:spLocks noGrp="1"/>
          </p:cNvSpPr>
          <p:nvPr>
            <p:ph type="sldNum" sz="quarter" idx="12"/>
          </p:nvPr>
        </p:nvSpPr>
        <p:spPr/>
        <p:txBody>
          <a:bodyPr/>
          <a:lstStyle/>
          <a:p>
            <a:fld id="{10A0A6AF-03C5-477E-939A-E28F7E7F05EA}" type="slidenum">
              <a:rPr lang="nl-NL" smtClean="0"/>
              <a:pPr/>
              <a:t>9</a:t>
            </a:fld>
            <a:endParaRPr lang="nl-NL" dirty="0"/>
          </a:p>
        </p:txBody>
      </p:sp>
      <p:sp>
        <p:nvSpPr>
          <p:cNvPr id="10" name="Tijdelijke aanduiding voor datum 7">
            <a:extLst>
              <a:ext uri="{FF2B5EF4-FFF2-40B4-BE49-F238E27FC236}">
                <a16:creationId xmlns:a16="http://schemas.microsoft.com/office/drawing/2014/main" id="{17E33C00-FDDD-4A1F-957F-BD233B2B3399}"/>
              </a:ext>
            </a:extLst>
          </p:cNvPr>
          <p:cNvSpPr>
            <a:spLocks noGrp="1"/>
          </p:cNvSpPr>
          <p:nvPr>
            <p:ph type="dt" sz="half" idx="10"/>
          </p:nvPr>
        </p:nvSpPr>
        <p:spPr>
          <a:xfrm>
            <a:off x="635000" y="6543488"/>
            <a:ext cx="5003800" cy="264272"/>
          </a:xfrm>
        </p:spPr>
        <p:txBody>
          <a:bodyPr/>
          <a:lstStyle/>
          <a:p>
            <a:r>
              <a:rPr lang="en-GB" dirty="0"/>
              <a:t>29th of September 2020 </a:t>
            </a:r>
          </a:p>
        </p:txBody>
      </p:sp>
      <p:sp>
        <p:nvSpPr>
          <p:cNvPr id="11" name="Tijdelijke aanduiding voor voettekst 8">
            <a:extLst>
              <a:ext uri="{FF2B5EF4-FFF2-40B4-BE49-F238E27FC236}">
                <a16:creationId xmlns:a16="http://schemas.microsoft.com/office/drawing/2014/main" id="{515E70A6-113F-41C3-BBD4-E5E671A8B3B8}"/>
              </a:ext>
            </a:extLst>
          </p:cNvPr>
          <p:cNvSpPr>
            <a:spLocks noGrp="1"/>
          </p:cNvSpPr>
          <p:nvPr>
            <p:ph type="ftr" sz="quarter" idx="11"/>
          </p:nvPr>
        </p:nvSpPr>
        <p:spPr>
          <a:xfrm>
            <a:off x="635000" y="6221413"/>
            <a:ext cx="5003800" cy="322075"/>
          </a:xfrm>
        </p:spPr>
        <p:txBody>
          <a:bodyPr/>
          <a:lstStyle/>
          <a:p>
            <a:r>
              <a:rPr lang="nl-NL" dirty="0" err="1"/>
              <a:t>dPMR</a:t>
            </a:r>
            <a:r>
              <a:rPr lang="nl-NL" dirty="0"/>
              <a:t> Trial Rotterdam – </a:t>
            </a:r>
            <a:r>
              <a:rPr lang="en-US" dirty="0"/>
              <a:t>IALA ENAV26</a:t>
            </a:r>
          </a:p>
        </p:txBody>
      </p:sp>
    </p:spTree>
    <p:extLst>
      <p:ext uri="{BB962C8B-B14F-4D97-AF65-F5344CB8AC3E}">
        <p14:creationId xmlns:p14="http://schemas.microsoft.com/office/powerpoint/2010/main" val="113405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enW Engels 16:9">
  <a:themeElements>
    <a:clrScheme name="Rijks Hemelblauw 1">
      <a:dk1>
        <a:srgbClr val="000000"/>
      </a:dk1>
      <a:lt1>
        <a:srgbClr val="FFFFFF"/>
      </a:lt1>
      <a:dk2>
        <a:srgbClr val="017BC6"/>
      </a:dk2>
      <a:lt2>
        <a:srgbClr val="D9EBF6"/>
      </a:lt2>
      <a:accent1>
        <a:srgbClr val="42145F"/>
      </a:accent1>
      <a:accent2>
        <a:srgbClr val="38870D"/>
      </a:accent2>
      <a:accent3>
        <a:srgbClr val="00689A"/>
      </a:accent3>
      <a:accent4>
        <a:srgbClr val="F9E11E"/>
      </a:accent4>
      <a:accent5>
        <a:srgbClr val="275837"/>
      </a:accent5>
      <a:accent6>
        <a:srgbClr val="94700A"/>
      </a:accent6>
      <a:hlink>
        <a:srgbClr val="017BC6"/>
      </a:hlink>
      <a:folHlink>
        <a:srgbClr val="B2D6EE"/>
      </a:folHlink>
    </a:clrScheme>
    <a:fontScheme name="Rijkshuisstijl">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Paars">
      <a:srgbClr val="42145F"/>
    </a:custClr>
    <a:custClr name="Donkerblauw">
      <a:srgbClr val="01689B"/>
    </a:custClr>
    <a:custClr name="Hemelblauw">
      <a:srgbClr val="007BC7"/>
    </a:custClr>
    <a:custClr name="Violet">
      <a:srgbClr val="A90061"/>
    </a:custClr>
    <a:custClr name="Robijnrood">
      <a:srgbClr val="CA005D"/>
    </a:custClr>
    <a:custClr name="Rood">
      <a:srgbClr val="D52B1E"/>
    </a:custClr>
    <a:custClr name="Donkergroen">
      <a:srgbClr val="275937"/>
    </a:custClr>
    <a:custClr name="Groen">
      <a:srgbClr val="39870C"/>
    </a:custClr>
    <a:custClr name="Mosgroen">
      <a:srgbClr val="777C00"/>
    </a:custClr>
    <a:custClr name="Donkerbruin">
      <a:srgbClr val="673327"/>
    </a:custClr>
    <a:custClr name="Licht Paars">
      <a:srgbClr val="C6B8CF"/>
    </a:custClr>
    <a:custClr name="Licht Donkerblauw">
      <a:srgbClr val="CCE0F1"/>
    </a:custClr>
    <a:custClr name="Licht Hemelblauw">
      <a:srgbClr val="DDEFF8"/>
    </a:custClr>
    <a:custClr name="Licht Violet">
      <a:srgbClr val="E5B2CF"/>
    </a:custClr>
    <a:custClr name="Licht Robijnrood">
      <a:srgbClr val="EFB2CE"/>
    </a:custClr>
    <a:custClr name="Licht Rood">
      <a:srgbClr val="F2BFBB"/>
    </a:custClr>
    <a:custClr name="Licht Donkergroen">
      <a:srgbClr val="BECDC3"/>
    </a:custClr>
    <a:custClr name="Licht Groen">
      <a:srgbClr val="C3DBB6"/>
    </a:custClr>
    <a:custClr name="Licht Mosgroen">
      <a:srgbClr val="D6D7B2"/>
    </a:custClr>
    <a:custClr name="Licht Donkerbruin">
      <a:srgbClr val="D1C1BE"/>
    </a:custClr>
    <a:custClr name="Bruin">
      <a:srgbClr val="94710A"/>
    </a:custClr>
    <a:custClr name="Geel">
      <a:srgbClr val="F9E11E"/>
    </a:custClr>
    <a:custClr name="Donkergeel">
      <a:srgbClr val="FFB612"/>
    </a:custClr>
    <a:custClr name="Oranje">
      <a:srgbClr val="E17000"/>
    </a:custClr>
    <a:custClr name="Roze">
      <a:srgbClr val="F092CD"/>
    </a:custClr>
    <a:custClr name="Lichtblauw">
      <a:srgbClr val="8FCAE7"/>
    </a:custClr>
    <a:custClr name="Mintgroen">
      <a:srgbClr val="76D2B6"/>
    </a:custClr>
    <a:custClr name="Grijs 7">
      <a:srgbClr val="535353"/>
    </a:custClr>
    <a:custClr name="Grijs 6">
      <a:srgbClr val="696969"/>
    </a:custClr>
    <a:custClr name="Grijs 5">
      <a:srgbClr val="999999"/>
    </a:custClr>
    <a:custClr name="Licht Bruin">
      <a:srgbClr val="DFD4B5"/>
    </a:custClr>
    <a:custClr name="Licht Geel">
      <a:srgbClr val="FDF6BB"/>
    </a:custClr>
    <a:custClr name="Licht Donkergeel">
      <a:srgbClr val="FFE9B7"/>
    </a:custClr>
    <a:custClr name="Licht Oranje">
      <a:srgbClr val="F6D4B2"/>
    </a:custClr>
    <a:custClr name="Licht Roze">
      <a:srgbClr val="FADEF0"/>
    </a:custClr>
    <a:custClr name="Licht Lichtblauw">
      <a:srgbClr val="DDEFF8"/>
    </a:custClr>
    <a:custClr name="Licht Mintgroen">
      <a:srgbClr val="D6F1E9"/>
    </a:custClr>
    <a:custClr name="Grijs 4">
      <a:srgbClr val="B4B4B4"/>
    </a:custClr>
    <a:custClr name="Grijs 3">
      <a:srgbClr val="CCCCCC"/>
    </a:custClr>
    <a:custClr name="Grijs 2">
      <a:srgbClr val="E6E6E6"/>
    </a:custClr>
  </a:custClrLst>
  <a:extLst>
    <a:ext uri="{05A4C25C-085E-4340-85A3-A5531E510DB2}">
      <thm15:themeFamily xmlns:thm15="http://schemas.microsoft.com/office/thememl/2012/main" name="Presentatie46" id="{D7A288C4-2E63-1F40-8FEE-1BD90C88DEA2}" vid="{DC129FCA-0CF9-BD45-9DB2-8FC41F291E1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2" ma:contentTypeDescription="Create a new document." ma:contentTypeScope="" ma:versionID="a00c95f68454701efb74eefcee0e4857">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d87b637b4ab76f86321764b5ff73d8ad"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4A893C-4242-476B-91AC-29A3F2698CC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13A2130-E1D4-4231-B080-FA971866F514}">
  <ds:schemaRefs>
    <ds:schemaRef ds:uri="http://schemas.microsoft.com/sharepoint/v3/contenttype/forms"/>
  </ds:schemaRefs>
</ds:datastoreItem>
</file>

<file path=customXml/itemProps3.xml><?xml version="1.0" encoding="utf-8"?>
<ds:datastoreItem xmlns:ds="http://schemas.openxmlformats.org/officeDocument/2006/customXml" ds:itemID="{123D5947-CFDE-40C6-8300-2047DC0AC6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5f8115-f13f-4d01-aff4-515a67108c33"/>
    <ds:schemaRef ds:uri="06022411-6e02-423b-85fd-39e0748b92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18067 RIJK - Sjabloon 16x9 Hemelblauw</Template>
  <TotalTime>0</TotalTime>
  <Words>1200</Words>
  <Application>Microsoft Office PowerPoint</Application>
  <PresentationFormat>Widescreen</PresentationFormat>
  <Paragraphs>221</Paragraphs>
  <Slides>18</Slides>
  <Notes>3</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Verdana</vt:lpstr>
      <vt:lpstr>Wingdings</vt:lpstr>
      <vt:lpstr>IenW Engels 16:9</vt:lpstr>
      <vt:lpstr>Candidate technology for speech and data</vt:lpstr>
      <vt:lpstr>dPMR trial</vt:lpstr>
      <vt:lpstr>Why</vt:lpstr>
      <vt:lpstr>Demands and wishes</vt:lpstr>
      <vt:lpstr>Transfer data/information</vt:lpstr>
      <vt:lpstr>Candidate technologies</vt:lpstr>
      <vt:lpstr>Chosen technology for trial</vt:lpstr>
      <vt:lpstr>Purpose of first trial</vt:lpstr>
      <vt:lpstr>Cooperation</vt:lpstr>
      <vt:lpstr>Area</vt:lpstr>
      <vt:lpstr>Equipment</vt:lpstr>
      <vt:lpstr>Results</vt:lpstr>
      <vt:lpstr>Remarks operator - mariner</vt:lpstr>
      <vt:lpstr>Remarks</vt:lpstr>
      <vt:lpstr>Developments</vt:lpstr>
      <vt:lpstr>Future</vt:lpstr>
      <vt:lpstr>Happy users…   </vt:lpstr>
      <vt:lpstr>Questions</vt:lpstr>
    </vt:vector>
  </TitlesOfParts>
  <Company>Rijksoverheid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dPMR test Rotterdam</dc:title>
  <dc:creator>Jeffrey van Gils (The Netherlands)</dc:creator>
  <cp:keywords>20200929 dPMR test Rotterdam results ENAV26</cp:keywords>
  <cp:lastModifiedBy>Jaime Alvarez</cp:lastModifiedBy>
  <cp:revision>48</cp:revision>
  <dcterms:created xsi:type="dcterms:W3CDTF">2018-09-20T11:41:26Z</dcterms:created>
  <dcterms:modified xsi:type="dcterms:W3CDTF">2020-09-25T10:03:26Z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0x010100FB4C6AB7F4ADAA4ABC48D93214FE8FD2</vt:lpwstr>
  </property>
</Properties>
</file>