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4" r:id="rId6"/>
    <p:sldId id="265" r:id="rId7"/>
    <p:sldId id="268" r:id="rId8"/>
    <p:sldId id="269" r:id="rId9"/>
    <p:sldId id="270" r:id="rId10"/>
    <p:sldId id="259" r:id="rId11"/>
    <p:sldId id="266" r:id="rId12"/>
    <p:sldId id="261" r:id="rId13"/>
    <p:sldId id="267"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03DDA70B-77FD-4700-A6E1-64CEE8FDF11E}" type="datetimeFigureOut">
              <a:rPr lang="tr-TR" smtClean="0"/>
              <a:pPr/>
              <a:t>03.09.2012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07C39AB-0796-4228-AA77-6D3FB42CE6C2}"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DA70B-77FD-4700-A6E1-64CEE8FDF11E}" type="datetimeFigureOut">
              <a:rPr lang="tr-TR" smtClean="0"/>
              <a:pPr/>
              <a:t>03.09.2012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C39AB-0796-4228-AA77-6D3FB42CE6C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ftp://212.234.38.41/"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6" name="5 Metin kutusu"/>
          <p:cNvSpPr txBox="1"/>
          <p:nvPr/>
        </p:nvSpPr>
        <p:spPr>
          <a:xfrm>
            <a:off x="1112920" y="2357430"/>
            <a:ext cx="7048020" cy="2246769"/>
          </a:xfrm>
          <a:prstGeom prst="rect">
            <a:avLst/>
          </a:prstGeom>
          <a:noFill/>
        </p:spPr>
        <p:txBody>
          <a:bodyPr wrap="none" rtlCol="0">
            <a:spAutoFit/>
          </a:bodyPr>
          <a:lstStyle/>
          <a:p>
            <a:pPr algn="ctr"/>
            <a:r>
              <a:rPr lang="tr-TR" sz="3500" b="1" dirty="0" smtClean="0">
                <a:solidFill>
                  <a:srgbClr val="FF0000"/>
                </a:solidFill>
              </a:rPr>
              <a:t>35th SESSION of VTS COMMITTEE</a:t>
            </a:r>
          </a:p>
          <a:p>
            <a:pPr algn="ctr"/>
            <a:r>
              <a:rPr lang="tr-TR" sz="3500" b="1" dirty="0" smtClean="0">
                <a:solidFill>
                  <a:srgbClr val="FF0000"/>
                </a:solidFill>
              </a:rPr>
              <a:t>03 – 07 </a:t>
            </a:r>
            <a:r>
              <a:rPr lang="tr-TR" sz="3500" b="1" dirty="0" err="1" smtClean="0">
                <a:solidFill>
                  <a:srgbClr val="FF0000"/>
                </a:solidFill>
              </a:rPr>
              <a:t>September</a:t>
            </a:r>
            <a:r>
              <a:rPr lang="tr-TR" sz="3500" b="1" dirty="0" smtClean="0">
                <a:solidFill>
                  <a:srgbClr val="FF0000"/>
                </a:solidFill>
              </a:rPr>
              <a:t> 2012</a:t>
            </a:r>
          </a:p>
          <a:p>
            <a:pPr algn="ctr"/>
            <a:r>
              <a:rPr lang="tr-TR" sz="3500" b="1" dirty="0" smtClean="0">
                <a:solidFill>
                  <a:srgbClr val="FF0000"/>
                </a:solidFill>
              </a:rPr>
              <a:t>Anadolu Hisarı </a:t>
            </a:r>
            <a:r>
              <a:rPr lang="tr-TR" sz="3500" b="1" dirty="0" err="1" smtClean="0">
                <a:solidFill>
                  <a:srgbClr val="FF0000"/>
                </a:solidFill>
              </a:rPr>
              <a:t>Facility</a:t>
            </a:r>
            <a:r>
              <a:rPr lang="tr-TR" sz="3500" b="1" dirty="0" smtClean="0">
                <a:solidFill>
                  <a:srgbClr val="FF0000"/>
                </a:solidFill>
              </a:rPr>
              <a:t> of </a:t>
            </a:r>
          </a:p>
          <a:p>
            <a:pPr algn="ctr"/>
            <a:r>
              <a:rPr lang="tr-TR" sz="3500" b="1" dirty="0" err="1" smtClean="0">
                <a:solidFill>
                  <a:srgbClr val="FF0000"/>
                </a:solidFill>
              </a:rPr>
              <a:t>Directorate</a:t>
            </a:r>
            <a:r>
              <a:rPr lang="tr-TR" sz="3500" b="1" dirty="0" smtClean="0">
                <a:solidFill>
                  <a:srgbClr val="FF0000"/>
                </a:solidFill>
              </a:rPr>
              <a:t> General of </a:t>
            </a:r>
            <a:r>
              <a:rPr lang="tr-TR" sz="3500" b="1" dirty="0" err="1" smtClean="0">
                <a:solidFill>
                  <a:srgbClr val="FF0000"/>
                </a:solidFill>
              </a:rPr>
              <a:t>Coastal</a:t>
            </a:r>
            <a:r>
              <a:rPr lang="tr-TR" sz="3500" b="1" dirty="0" smtClean="0">
                <a:solidFill>
                  <a:srgbClr val="FF0000"/>
                </a:solidFill>
              </a:rPr>
              <a:t> </a:t>
            </a:r>
            <a:r>
              <a:rPr lang="tr-TR" sz="3500" b="1" dirty="0" err="1" smtClean="0">
                <a:solidFill>
                  <a:srgbClr val="FF0000"/>
                </a:solidFill>
              </a:rPr>
              <a:t>Safety</a:t>
            </a:r>
            <a:endParaRPr lang="tr-TR" sz="35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928662" y="2285992"/>
            <a:ext cx="184731" cy="369332"/>
          </a:xfrm>
          <a:prstGeom prst="rect">
            <a:avLst/>
          </a:prstGeom>
          <a:noFill/>
        </p:spPr>
        <p:txBody>
          <a:bodyPr wrap="none" rtlCol="0">
            <a:spAutoFit/>
          </a:bodyPr>
          <a:lstStyle/>
          <a:p>
            <a:endParaRPr lang="tr-TR" dirty="0"/>
          </a:p>
        </p:txBody>
      </p:sp>
      <p:sp>
        <p:nvSpPr>
          <p:cNvPr id="7" name="6 Metin kutusu"/>
          <p:cNvSpPr txBox="1"/>
          <p:nvPr/>
        </p:nvSpPr>
        <p:spPr>
          <a:xfrm>
            <a:off x="285720" y="1857364"/>
            <a:ext cx="8501122" cy="5139869"/>
          </a:xfrm>
          <a:prstGeom prst="rect">
            <a:avLst/>
          </a:prstGeom>
          <a:noFill/>
        </p:spPr>
        <p:txBody>
          <a:bodyPr wrap="square" rtlCol="0">
            <a:spAutoFit/>
          </a:bodyPr>
          <a:lstStyle/>
          <a:p>
            <a:r>
              <a:rPr lang="tr-TR" sz="2200" b="1" dirty="0" smtClean="0"/>
              <a:t>General </a:t>
            </a:r>
            <a:r>
              <a:rPr lang="tr-TR" sz="2200" b="1" dirty="0" err="1" smtClean="0"/>
              <a:t>Information</a:t>
            </a:r>
            <a:endParaRPr lang="tr-TR" sz="2200" b="1" dirty="0" smtClean="0"/>
          </a:p>
          <a:p>
            <a:r>
              <a:rPr lang="en-US" b="1" dirty="0" smtClean="0"/>
              <a:t>Driving License</a:t>
            </a:r>
            <a:r>
              <a:rPr lang="tr-TR" b="1" dirty="0" smtClean="0"/>
              <a:t>: </a:t>
            </a:r>
            <a:r>
              <a:rPr lang="en-US" dirty="0" smtClean="0"/>
              <a:t>International Driving Licenses are recognized throughout Turkey. Car rental companies ask for a valid driving license. For your requests please contact the organization secretariat.</a:t>
            </a:r>
            <a:endParaRPr lang="tr-TR" dirty="0" smtClean="0"/>
          </a:p>
          <a:p>
            <a:r>
              <a:rPr lang="en-US" b="1" dirty="0" smtClean="0"/>
              <a:t>Insurance</a:t>
            </a:r>
            <a:r>
              <a:rPr lang="tr-TR" b="1" dirty="0" smtClean="0"/>
              <a:t>: </a:t>
            </a:r>
            <a:r>
              <a:rPr lang="en-US" dirty="0" smtClean="0"/>
              <a:t>The symposium organizers cannot accept liability for personal injuries sustained or for loss of or damage to property belonging to Congress participants (or their accompanying persons) either during the Symposium meetings and </a:t>
            </a:r>
            <a:r>
              <a:rPr lang="en-US" dirty="0" err="1" smtClean="0"/>
              <a:t>postSymposium</a:t>
            </a:r>
            <a:r>
              <a:rPr lang="en-US" dirty="0" smtClean="0"/>
              <a:t> activities. Please obtain proper travel and health insurance prior to your trip.</a:t>
            </a:r>
            <a:endParaRPr lang="tr-TR" dirty="0" smtClean="0"/>
          </a:p>
          <a:p>
            <a:r>
              <a:rPr lang="en-US" b="1" dirty="0" smtClean="0"/>
              <a:t>Banks and Currency Exchange</a:t>
            </a:r>
            <a:r>
              <a:rPr lang="tr-TR" b="1" dirty="0" smtClean="0"/>
              <a:t>: </a:t>
            </a:r>
            <a:r>
              <a:rPr lang="en-US" dirty="0" smtClean="0"/>
              <a:t>The currency is the Turkish Lira (TL). Foreign currency can be exchanged at the airport or the front desk of your hotel. Local banks are open from 08.30 to 17.00 hrs from Monday to Friday. There are also private foreign exchange offices throughout the city that operate between 08.00 to 20.00 hrs.</a:t>
            </a:r>
            <a:endParaRPr lang="tr-TR" dirty="0" smtClean="0"/>
          </a:p>
          <a:p>
            <a:r>
              <a:rPr lang="en-US" b="1" dirty="0" smtClean="0"/>
              <a:t>Credit Cards</a:t>
            </a:r>
            <a:r>
              <a:rPr lang="tr-TR" b="1" dirty="0" smtClean="0"/>
              <a:t>: </a:t>
            </a:r>
            <a:r>
              <a:rPr lang="en-US" dirty="0" smtClean="0"/>
              <a:t>All major credit cards (Visa, Master Card) are accepted in Turkey by restaurants, hotels, shops and at the Symposium Registration Desks.</a:t>
            </a:r>
            <a:endParaRPr lang="tr-TR" dirty="0" smtClean="0"/>
          </a:p>
          <a:p>
            <a:r>
              <a:rPr lang="en-US" b="1" dirty="0" smtClean="0"/>
              <a:t>Climate</a:t>
            </a:r>
            <a:r>
              <a:rPr lang="tr-TR" b="1" dirty="0" smtClean="0"/>
              <a:t>: </a:t>
            </a:r>
            <a:r>
              <a:rPr lang="en-US" dirty="0" smtClean="0"/>
              <a:t>In September the weather is usually warm and sunny in Istanbul. The average temperature ranges between 22-25°C.</a:t>
            </a:r>
            <a:endParaRPr lang="tr-TR" dirty="0" smtClean="0"/>
          </a:p>
          <a:p>
            <a:r>
              <a:rPr lang="en-US" dirty="0" smtClean="0"/>
              <a:t/>
            </a:r>
            <a:br>
              <a:rPr lang="en-US" dirty="0" smtClean="0"/>
            </a:br>
            <a:endParaRPr lang="tr-T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14488"/>
            <a:ext cx="8501122" cy="4801314"/>
          </a:xfrm>
          <a:prstGeom prst="rect">
            <a:avLst/>
          </a:prstGeom>
          <a:noFill/>
        </p:spPr>
        <p:txBody>
          <a:bodyPr wrap="square" rtlCol="0">
            <a:spAutoFit/>
          </a:bodyPr>
          <a:lstStyle/>
          <a:p>
            <a:r>
              <a:rPr lang="en-US" b="1" dirty="0" smtClean="0"/>
              <a:t>Time Zone</a:t>
            </a:r>
            <a:r>
              <a:rPr lang="tr-TR" b="1" dirty="0" smtClean="0"/>
              <a:t>: </a:t>
            </a:r>
            <a:r>
              <a:rPr lang="en-US" dirty="0" smtClean="0"/>
              <a:t>Time is two hours ahead of Greenwich Mean Time (GMT +2) in Turkey</a:t>
            </a:r>
            <a:endParaRPr lang="tr-TR" dirty="0" smtClean="0"/>
          </a:p>
          <a:p>
            <a:r>
              <a:rPr lang="en-US" b="1" dirty="0" smtClean="0"/>
              <a:t>Electricity</a:t>
            </a:r>
            <a:r>
              <a:rPr lang="tr-TR" b="1" dirty="0" smtClean="0"/>
              <a:t>: </a:t>
            </a:r>
            <a:r>
              <a:rPr lang="en-US" dirty="0" smtClean="0"/>
              <a:t>The current in Turkey is 220 volts 50Hz.</a:t>
            </a:r>
            <a:endParaRPr lang="tr-TR" dirty="0" smtClean="0"/>
          </a:p>
          <a:p>
            <a:r>
              <a:rPr lang="en-US" b="1" dirty="0" smtClean="0"/>
              <a:t>Tipping</a:t>
            </a:r>
            <a:r>
              <a:rPr lang="tr-TR" b="1" dirty="0" smtClean="0"/>
              <a:t>: </a:t>
            </a:r>
            <a:r>
              <a:rPr lang="en-US" dirty="0" smtClean="0"/>
              <a:t>Tipping is not mandatory in Turkey. However it is customary to add 10% in restaurants if you are satisfied with the service.</a:t>
            </a:r>
            <a:endParaRPr lang="tr-TR" dirty="0" smtClean="0"/>
          </a:p>
          <a:p>
            <a:r>
              <a:rPr lang="en-US" b="1" dirty="0" smtClean="0"/>
              <a:t>Emergency Calls</a:t>
            </a:r>
            <a:r>
              <a:rPr lang="tr-TR" b="1" dirty="0" smtClean="0"/>
              <a:t>: </a:t>
            </a:r>
            <a:r>
              <a:rPr lang="en-US" dirty="0" smtClean="0"/>
              <a:t>Ambulance : 112 Police : 155 Gendarme : 156 Coast Guard : 158 Fire : 110 Forest Fire : 177 Yellow Pages : 118 Tourism Info : 170</a:t>
            </a:r>
            <a:endParaRPr lang="tr-TR" dirty="0" smtClean="0"/>
          </a:p>
          <a:p>
            <a:r>
              <a:rPr lang="en-US" b="1" dirty="0" smtClean="0"/>
              <a:t>Safety and Security</a:t>
            </a:r>
            <a:r>
              <a:rPr lang="tr-TR" b="1" dirty="0" smtClean="0"/>
              <a:t>: </a:t>
            </a:r>
            <a:r>
              <a:rPr lang="en-US" dirty="0" smtClean="0"/>
              <a:t>The general security situation throughout Turkey is stable. The areas where there are high concentration of tourists are well guarded and safe.</a:t>
            </a:r>
            <a:endParaRPr lang="tr-TR" dirty="0" smtClean="0"/>
          </a:p>
          <a:p>
            <a:r>
              <a:rPr lang="en-US" b="1" dirty="0" smtClean="0"/>
              <a:t>Health Care</a:t>
            </a:r>
            <a:r>
              <a:rPr lang="tr-TR" b="1" dirty="0" smtClean="0"/>
              <a:t>: </a:t>
            </a:r>
            <a:r>
              <a:rPr lang="en-US" dirty="0" smtClean="0"/>
              <a:t>Turkey offers high quality of healthcare services and Istanbul is one of the best cities in Turkey </a:t>
            </a:r>
            <a:r>
              <a:rPr lang="en-US" dirty="0" err="1" smtClean="0"/>
              <a:t>interms</a:t>
            </a:r>
            <a:r>
              <a:rPr lang="en-US" dirty="0" smtClean="0"/>
              <a:t> of health service.  112 EMS system is well organized and response time is less than 5 minutes in most of the city. There are many private hospitals with excellent facilities in Istanbul but also has a public hospitals. The hospitals are on a par with international standards in terms of expertise and equipment, as also contracts with various insurance companies so it is important to provide a good health insurance. There are two 3rd level (highest) hospitals in Istanbul and they serve 24 hours best emergency medicine service and tertiary care in the city</a:t>
            </a:r>
            <a:endParaRPr lang="tr-TR" dirty="0" smtClean="0"/>
          </a:p>
          <a:p>
            <a:endParaRPr lang="tr-T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357159" y="1785926"/>
            <a:ext cx="8358246" cy="2862322"/>
          </a:xfrm>
          <a:prstGeom prst="rect">
            <a:avLst/>
          </a:prstGeom>
          <a:noFill/>
        </p:spPr>
        <p:txBody>
          <a:bodyPr wrap="square" rtlCol="0">
            <a:spAutoFit/>
          </a:bodyPr>
          <a:lstStyle/>
          <a:p>
            <a:r>
              <a:rPr lang="en-US" b="1" dirty="0" smtClean="0"/>
              <a:t>Drinking Water</a:t>
            </a:r>
            <a:r>
              <a:rPr lang="tr-TR" b="1" dirty="0" smtClean="0"/>
              <a:t>: </a:t>
            </a:r>
            <a:r>
              <a:rPr lang="en-US" dirty="0" smtClean="0"/>
              <a:t>Although it is safe to drink tap water, it is recommended to buy bottled drink water which can be found almost everywhere at stores. The city water is chlorinated for sanitation reasons of which you might not like the smell. You can safely brush your teeth with tap water.</a:t>
            </a:r>
            <a:endParaRPr lang="tr-TR" dirty="0" smtClean="0"/>
          </a:p>
          <a:p>
            <a:r>
              <a:rPr lang="en-US" b="1" dirty="0" smtClean="0"/>
              <a:t>Telephones</a:t>
            </a:r>
            <a:r>
              <a:rPr lang="tr-TR" b="1" dirty="0" smtClean="0"/>
              <a:t>: </a:t>
            </a:r>
            <a:r>
              <a:rPr lang="en-US" dirty="0" smtClean="0"/>
              <a:t>Pay phones are available at the conference center as well as in the city. Phone cards are widely available in shops. The international dialing code for Turkey is 90, and the code for Istanbul is 212(for European side) and 216 (for Asian side) National calls: 0 + city code + telephone number International calls: 00 + country code + city code + telephone number</a:t>
            </a:r>
          </a:p>
          <a:p>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7" name="6 Metin kutusu"/>
          <p:cNvSpPr txBox="1"/>
          <p:nvPr/>
        </p:nvSpPr>
        <p:spPr>
          <a:xfrm>
            <a:off x="2210173" y="1857364"/>
            <a:ext cx="5021888" cy="369332"/>
          </a:xfrm>
          <a:prstGeom prst="rect">
            <a:avLst/>
          </a:prstGeom>
          <a:noFill/>
        </p:spPr>
        <p:txBody>
          <a:bodyPr wrap="none" rtlCol="0">
            <a:spAutoFit/>
          </a:bodyPr>
          <a:lstStyle/>
          <a:p>
            <a:r>
              <a:rPr lang="tr-TR" b="1" smtClean="0"/>
              <a:t>GENERAL VIEW </a:t>
            </a:r>
            <a:r>
              <a:rPr lang="tr-TR" b="1" dirty="0" smtClean="0"/>
              <a:t>OF FACILITY FROM GOOGLE EARTH</a:t>
            </a:r>
            <a:endParaRPr lang="tr-TR" b="1" dirty="0"/>
          </a:p>
        </p:txBody>
      </p:sp>
      <p:pic>
        <p:nvPicPr>
          <p:cNvPr id="8" name="7 Resim" descr="KEM Kıyı Rest.jpg"/>
          <p:cNvPicPr>
            <a:picLocks noChangeAspect="1"/>
          </p:cNvPicPr>
          <p:nvPr/>
        </p:nvPicPr>
        <p:blipFill>
          <a:blip r:embed="rId3"/>
          <a:stretch>
            <a:fillRect/>
          </a:stretch>
        </p:blipFill>
        <p:spPr>
          <a:xfrm>
            <a:off x="1142976" y="1714488"/>
            <a:ext cx="7072330" cy="469937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85926"/>
            <a:ext cx="7858180" cy="4708981"/>
          </a:xfrm>
          <a:prstGeom prst="rect">
            <a:avLst/>
          </a:prstGeom>
          <a:noFill/>
        </p:spPr>
        <p:txBody>
          <a:bodyPr wrap="square" rtlCol="0">
            <a:spAutoFit/>
          </a:bodyPr>
          <a:lstStyle/>
          <a:p>
            <a:r>
              <a:rPr lang="tr-TR" sz="2200" b="1" dirty="0" err="1" smtClean="0"/>
              <a:t>Technical</a:t>
            </a:r>
            <a:r>
              <a:rPr lang="tr-TR" sz="2200" b="1" dirty="0" smtClean="0"/>
              <a:t> </a:t>
            </a:r>
            <a:r>
              <a:rPr lang="tr-TR" sz="2200" b="1" dirty="0" err="1" smtClean="0"/>
              <a:t>Programme</a:t>
            </a:r>
            <a:r>
              <a:rPr lang="tr-TR" sz="2200" b="1" dirty="0" smtClean="0"/>
              <a:t> – </a:t>
            </a:r>
            <a:r>
              <a:rPr lang="tr-TR" sz="2200" b="1" dirty="0" err="1" smtClean="0"/>
              <a:t>Day</a:t>
            </a:r>
            <a:r>
              <a:rPr lang="tr-TR" sz="2200" b="1" dirty="0" smtClean="0"/>
              <a:t> 1 </a:t>
            </a:r>
          </a:p>
          <a:p>
            <a:r>
              <a:rPr lang="tr-TR" sz="2200" dirty="0" err="1" smtClean="0"/>
              <a:t>September</a:t>
            </a:r>
            <a:r>
              <a:rPr lang="tr-TR" sz="2200" dirty="0" smtClean="0"/>
              <a:t> 3,2012</a:t>
            </a:r>
          </a:p>
          <a:p>
            <a:r>
              <a:rPr lang="tr-TR" sz="2200" dirty="0" smtClean="0"/>
              <a:t>11:30 – 12:00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Kabataş </a:t>
            </a:r>
          </a:p>
          <a:p>
            <a:r>
              <a:rPr lang="tr-TR" sz="2200" dirty="0" smtClean="0"/>
              <a:t>12:00 – 12:30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Anadolu Hisarı </a:t>
            </a:r>
            <a:r>
              <a:rPr lang="tr-TR" sz="2200" dirty="0" err="1" smtClean="0"/>
              <a:t>Facility</a:t>
            </a:r>
            <a:endParaRPr lang="tr-TR" sz="2200" dirty="0" smtClean="0"/>
          </a:p>
          <a:p>
            <a:r>
              <a:rPr lang="tr-TR" sz="2200" dirty="0" smtClean="0"/>
              <a:t>13:30 – 15:30 </a:t>
            </a:r>
            <a:r>
              <a:rPr lang="tr-TR" sz="2200" dirty="0" err="1" smtClean="0"/>
              <a:t>Plenary</a:t>
            </a:r>
            <a:endParaRPr lang="tr-TR" sz="2200" dirty="0" smtClean="0"/>
          </a:p>
          <a:p>
            <a:r>
              <a:rPr lang="tr-TR" sz="2200" dirty="0" smtClean="0"/>
              <a:t>15:30 – 16:00 Break</a:t>
            </a:r>
          </a:p>
          <a:p>
            <a:r>
              <a:rPr lang="tr-TR" sz="2200" dirty="0" smtClean="0"/>
              <a:t>16:00 – 17:30 WG 1 – </a:t>
            </a:r>
            <a:r>
              <a:rPr lang="tr-TR" sz="2200" dirty="0" err="1" smtClean="0"/>
              <a:t>Operations</a:t>
            </a:r>
            <a:endParaRPr lang="tr-TR" sz="2200" dirty="0"/>
          </a:p>
          <a:p>
            <a:r>
              <a:rPr lang="tr-TR" sz="2200" dirty="0" smtClean="0"/>
              <a:t>	           WG 2 – </a:t>
            </a:r>
            <a:r>
              <a:rPr lang="tr-TR" sz="2200" dirty="0" err="1" smtClean="0"/>
              <a:t>Technical</a:t>
            </a:r>
            <a:endParaRPr lang="tr-TR" sz="2200" dirty="0" smtClean="0"/>
          </a:p>
          <a:p>
            <a:r>
              <a:rPr lang="tr-TR" sz="2200" dirty="0" smtClean="0"/>
              <a:t>                          WG 3 – P &amp; T</a:t>
            </a:r>
          </a:p>
          <a:p>
            <a:r>
              <a:rPr lang="tr-TR" sz="2200" dirty="0" smtClean="0"/>
              <a:t>17:30 – 18:00  </a:t>
            </a:r>
            <a:r>
              <a:rPr lang="tr-TR" sz="2200" dirty="0" err="1" smtClean="0"/>
              <a:t>Departure</a:t>
            </a:r>
            <a:r>
              <a:rPr lang="tr-TR" sz="2200" dirty="0" smtClean="0"/>
              <a:t> </a:t>
            </a:r>
            <a:r>
              <a:rPr lang="tr-TR" sz="2200" dirty="0" err="1" smtClean="0"/>
              <a:t>from</a:t>
            </a:r>
            <a:r>
              <a:rPr lang="tr-TR" sz="2200" dirty="0" smtClean="0"/>
              <a:t> Anadolu Hisarı </a:t>
            </a:r>
            <a:r>
              <a:rPr lang="tr-TR" sz="2200" dirty="0" err="1" smtClean="0"/>
              <a:t>Facility</a:t>
            </a:r>
            <a:r>
              <a:rPr lang="tr-TR" sz="2200" dirty="0" smtClean="0"/>
              <a:t> </a:t>
            </a:r>
            <a:r>
              <a:rPr lang="tr-TR" sz="2200" dirty="0" err="1" smtClean="0"/>
              <a:t>to</a:t>
            </a:r>
            <a:r>
              <a:rPr lang="tr-TR" sz="2200" dirty="0" smtClean="0"/>
              <a:t> Kabataş </a:t>
            </a:r>
          </a:p>
          <a:p>
            <a:r>
              <a:rPr lang="tr-TR" sz="2200" dirty="0" smtClean="0"/>
              <a:t>18:00 – 18:30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Taksim</a:t>
            </a:r>
          </a:p>
          <a:p>
            <a:r>
              <a:rPr lang="tr-TR" sz="2200" dirty="0" err="1" smtClean="0"/>
              <a:t>Free</a:t>
            </a:r>
            <a:r>
              <a:rPr lang="tr-TR" sz="2200" dirty="0" smtClean="0"/>
              <a:t> </a:t>
            </a:r>
            <a:r>
              <a:rPr lang="tr-TR" sz="2200" dirty="0" err="1" smtClean="0"/>
              <a:t>Evening</a:t>
            </a:r>
            <a:endParaRPr lang="tr-TR" sz="2200" dirty="0" smtClean="0"/>
          </a:p>
          <a:p>
            <a:endParaRPr lang="tr-TR" dirty="0"/>
          </a:p>
          <a:p>
            <a:endParaRPr lang="tr-T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14488"/>
            <a:ext cx="8429684" cy="5724644"/>
          </a:xfrm>
          <a:prstGeom prst="rect">
            <a:avLst/>
          </a:prstGeom>
          <a:noFill/>
        </p:spPr>
        <p:txBody>
          <a:bodyPr wrap="square" rtlCol="0">
            <a:spAutoFit/>
          </a:bodyPr>
          <a:lstStyle/>
          <a:p>
            <a:r>
              <a:rPr lang="tr-TR" sz="2200" b="1" dirty="0" err="1" smtClean="0"/>
              <a:t>Technical</a:t>
            </a:r>
            <a:r>
              <a:rPr lang="tr-TR" sz="2200" b="1" dirty="0" smtClean="0"/>
              <a:t> </a:t>
            </a:r>
            <a:r>
              <a:rPr lang="tr-TR" sz="2200" b="1" dirty="0" err="1" smtClean="0"/>
              <a:t>Programme</a:t>
            </a:r>
            <a:r>
              <a:rPr lang="tr-TR" sz="2200" b="1" dirty="0" smtClean="0"/>
              <a:t> – </a:t>
            </a:r>
            <a:r>
              <a:rPr lang="tr-TR" sz="2200" b="1" dirty="0" err="1" smtClean="0"/>
              <a:t>Day</a:t>
            </a:r>
            <a:r>
              <a:rPr lang="tr-TR" sz="2200" b="1" dirty="0" smtClean="0"/>
              <a:t> 2</a:t>
            </a:r>
          </a:p>
          <a:p>
            <a:r>
              <a:rPr lang="tr-TR" sz="2200" dirty="0" err="1" smtClean="0"/>
              <a:t>September</a:t>
            </a:r>
            <a:r>
              <a:rPr lang="tr-TR" sz="2200" dirty="0" smtClean="0"/>
              <a:t> 4,2012</a:t>
            </a:r>
          </a:p>
          <a:p>
            <a:r>
              <a:rPr lang="tr-TR" sz="2200" dirty="0" smtClean="0"/>
              <a:t>07:45 – 08:15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Kabataş </a:t>
            </a:r>
          </a:p>
          <a:p>
            <a:r>
              <a:rPr lang="tr-TR" sz="2200" dirty="0" smtClean="0"/>
              <a:t>08:15 – 09:00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Anadolu Hisarı </a:t>
            </a:r>
            <a:r>
              <a:rPr lang="tr-TR" sz="2200" dirty="0" err="1" smtClean="0"/>
              <a:t>Facility</a:t>
            </a:r>
            <a:endParaRPr lang="tr-TR" sz="2200" dirty="0" smtClean="0"/>
          </a:p>
          <a:p>
            <a:r>
              <a:rPr lang="tr-TR" sz="2200" dirty="0" smtClean="0"/>
              <a:t>09:00 – 10:30 </a:t>
            </a:r>
            <a:r>
              <a:rPr lang="tr-TR" sz="2200" dirty="0" err="1" smtClean="0"/>
              <a:t>Working</a:t>
            </a:r>
            <a:r>
              <a:rPr lang="tr-TR" sz="2200" dirty="0" smtClean="0"/>
              <a:t> </a:t>
            </a:r>
            <a:r>
              <a:rPr lang="tr-TR" sz="2200" dirty="0" err="1" smtClean="0"/>
              <a:t>Groups</a:t>
            </a:r>
            <a:endParaRPr lang="tr-TR" sz="2200" dirty="0" smtClean="0"/>
          </a:p>
          <a:p>
            <a:r>
              <a:rPr lang="tr-TR" sz="2200" dirty="0" smtClean="0"/>
              <a:t>10:30 </a:t>
            </a:r>
            <a:r>
              <a:rPr lang="tr-TR" sz="2200" dirty="0" smtClean="0"/>
              <a:t>– 11:00 </a:t>
            </a:r>
            <a:r>
              <a:rPr lang="tr-TR" sz="2200" dirty="0" smtClean="0"/>
              <a:t>Break / </a:t>
            </a:r>
            <a:r>
              <a:rPr lang="tr-TR" sz="2200" dirty="0" err="1" smtClean="0"/>
              <a:t>Committee</a:t>
            </a:r>
            <a:r>
              <a:rPr lang="tr-TR" sz="2200" dirty="0" smtClean="0"/>
              <a:t> </a:t>
            </a:r>
            <a:r>
              <a:rPr lang="tr-TR" sz="2200" dirty="0" err="1" smtClean="0"/>
              <a:t>Photograph</a:t>
            </a:r>
            <a:endParaRPr lang="tr-TR" sz="2200" dirty="0" smtClean="0"/>
          </a:p>
          <a:p>
            <a:r>
              <a:rPr lang="tr-TR" sz="2200" dirty="0" smtClean="0"/>
              <a:t>11:00 – 12:30 </a:t>
            </a:r>
            <a:r>
              <a:rPr lang="tr-TR" sz="2200" dirty="0" err="1" smtClean="0"/>
              <a:t>Working</a:t>
            </a:r>
            <a:r>
              <a:rPr lang="tr-TR" sz="2200" dirty="0" smtClean="0"/>
              <a:t> </a:t>
            </a:r>
            <a:r>
              <a:rPr lang="tr-TR" sz="2200" dirty="0" err="1" smtClean="0"/>
              <a:t>Groups</a:t>
            </a:r>
            <a:endParaRPr lang="tr-TR" sz="2200" dirty="0" smtClean="0"/>
          </a:p>
          <a:p>
            <a:r>
              <a:rPr lang="tr-TR" sz="2200" dirty="0" smtClean="0"/>
              <a:t>12:30 – </a:t>
            </a:r>
            <a:r>
              <a:rPr lang="tr-TR" sz="2200" dirty="0" smtClean="0"/>
              <a:t>14:00 </a:t>
            </a:r>
            <a:r>
              <a:rPr lang="tr-TR" sz="2200" dirty="0" err="1" smtClean="0"/>
              <a:t>LunchDeparture</a:t>
            </a:r>
            <a:r>
              <a:rPr lang="tr-TR" sz="2200" dirty="0" smtClean="0"/>
              <a:t> </a:t>
            </a:r>
            <a:r>
              <a:rPr lang="tr-TR" sz="2200" dirty="0" err="1" smtClean="0"/>
              <a:t>from</a:t>
            </a:r>
            <a:r>
              <a:rPr lang="tr-TR" sz="2200" dirty="0" smtClean="0"/>
              <a:t> Anadolu Hisarı </a:t>
            </a:r>
            <a:r>
              <a:rPr lang="tr-TR" sz="2200" dirty="0" err="1" smtClean="0"/>
              <a:t>Facility</a:t>
            </a:r>
            <a:r>
              <a:rPr lang="tr-TR" sz="2200" dirty="0" smtClean="0"/>
              <a:t> </a:t>
            </a:r>
            <a:r>
              <a:rPr lang="tr-TR" sz="2200" dirty="0" err="1" smtClean="0"/>
              <a:t>to</a:t>
            </a:r>
            <a:r>
              <a:rPr lang="tr-TR" sz="2200" dirty="0" smtClean="0"/>
              <a:t> Kabataş </a:t>
            </a:r>
          </a:p>
          <a:p>
            <a:r>
              <a:rPr lang="tr-TR" sz="2200" dirty="0" smtClean="0"/>
              <a:t>14:00 </a:t>
            </a:r>
            <a:r>
              <a:rPr lang="tr-TR" sz="2200" dirty="0" smtClean="0"/>
              <a:t>– </a:t>
            </a:r>
            <a:r>
              <a:rPr lang="tr-TR" sz="2200" dirty="0" smtClean="0"/>
              <a:t>15:30 </a:t>
            </a:r>
            <a:r>
              <a:rPr lang="tr-TR" sz="2200" dirty="0" err="1" smtClean="0"/>
              <a:t>Working</a:t>
            </a:r>
            <a:r>
              <a:rPr lang="tr-TR" sz="2200" dirty="0" smtClean="0"/>
              <a:t> </a:t>
            </a:r>
            <a:r>
              <a:rPr lang="tr-TR" sz="2200" dirty="0" err="1" smtClean="0"/>
              <a:t>Groups</a:t>
            </a:r>
            <a:endParaRPr lang="tr-TR" sz="2200" dirty="0" smtClean="0"/>
          </a:p>
          <a:p>
            <a:r>
              <a:rPr lang="tr-TR" sz="2200" dirty="0" smtClean="0"/>
              <a:t>15:30 </a:t>
            </a:r>
            <a:r>
              <a:rPr lang="tr-TR" sz="2200" dirty="0" smtClean="0"/>
              <a:t>– </a:t>
            </a:r>
            <a:r>
              <a:rPr lang="tr-TR" sz="2200" dirty="0" smtClean="0"/>
              <a:t>16:00 </a:t>
            </a:r>
            <a:r>
              <a:rPr lang="tr-TR" sz="2200" dirty="0" smtClean="0"/>
              <a:t>Break / </a:t>
            </a:r>
            <a:r>
              <a:rPr lang="tr-TR" sz="2200" dirty="0" err="1" smtClean="0"/>
              <a:t>Committee</a:t>
            </a:r>
            <a:r>
              <a:rPr lang="tr-TR" sz="2200" dirty="0" smtClean="0"/>
              <a:t> </a:t>
            </a:r>
            <a:r>
              <a:rPr lang="tr-TR" sz="2200" dirty="0" err="1" smtClean="0"/>
              <a:t>Photograph</a:t>
            </a:r>
            <a:endParaRPr lang="tr-TR" sz="2200" dirty="0" smtClean="0"/>
          </a:p>
          <a:p>
            <a:r>
              <a:rPr lang="tr-TR" sz="2200" dirty="0" smtClean="0"/>
              <a:t>16:00 </a:t>
            </a:r>
            <a:r>
              <a:rPr lang="tr-TR" sz="2200" dirty="0" smtClean="0"/>
              <a:t>– </a:t>
            </a:r>
            <a:r>
              <a:rPr lang="tr-TR" sz="2200" dirty="0" smtClean="0"/>
              <a:t>17:30 </a:t>
            </a:r>
            <a:r>
              <a:rPr lang="tr-TR" sz="2200" dirty="0" err="1" smtClean="0"/>
              <a:t>Working</a:t>
            </a:r>
            <a:r>
              <a:rPr lang="tr-TR" sz="2200" dirty="0" smtClean="0"/>
              <a:t> </a:t>
            </a:r>
            <a:r>
              <a:rPr lang="tr-TR" sz="2200" dirty="0" err="1" smtClean="0"/>
              <a:t>Groups</a:t>
            </a:r>
            <a:endParaRPr lang="tr-TR" sz="2200" dirty="0" smtClean="0"/>
          </a:p>
          <a:p>
            <a:r>
              <a:rPr lang="tr-TR" sz="2200" dirty="0" smtClean="0"/>
              <a:t>17:30 – 18:00 </a:t>
            </a:r>
            <a:r>
              <a:rPr lang="tr-TR" sz="2200" dirty="0" err="1" smtClean="0"/>
              <a:t>Departure</a:t>
            </a:r>
            <a:r>
              <a:rPr lang="tr-TR" sz="2200" dirty="0" smtClean="0"/>
              <a:t> </a:t>
            </a:r>
            <a:r>
              <a:rPr lang="tr-TR" sz="2200" dirty="0" err="1" smtClean="0"/>
              <a:t>from</a:t>
            </a:r>
            <a:r>
              <a:rPr lang="tr-TR" sz="2200" dirty="0" smtClean="0"/>
              <a:t> Anadolu Hisarı </a:t>
            </a:r>
            <a:r>
              <a:rPr lang="tr-TR" sz="2200" dirty="0" err="1" smtClean="0"/>
              <a:t>Facility</a:t>
            </a:r>
            <a:r>
              <a:rPr lang="tr-TR" sz="2200" dirty="0" smtClean="0"/>
              <a:t> </a:t>
            </a:r>
            <a:r>
              <a:rPr lang="tr-TR" sz="2200" dirty="0" err="1" smtClean="0"/>
              <a:t>to</a:t>
            </a:r>
            <a:r>
              <a:rPr lang="tr-TR" sz="2200" dirty="0" smtClean="0"/>
              <a:t> Kabataş </a:t>
            </a:r>
          </a:p>
          <a:p>
            <a:r>
              <a:rPr lang="tr-TR" sz="2200" dirty="0" smtClean="0"/>
              <a:t>18:00 – 18:30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Taksim</a:t>
            </a:r>
          </a:p>
          <a:p>
            <a:r>
              <a:rPr lang="tr-TR" sz="2200" dirty="0" smtClean="0"/>
              <a:t>19:30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a:t>
            </a:r>
            <a:r>
              <a:rPr lang="tr-TR" sz="2200" dirty="0" smtClean="0"/>
              <a:t>Kabataş </a:t>
            </a:r>
            <a:r>
              <a:rPr lang="tr-TR" sz="2200" dirty="0" err="1" smtClean="0"/>
              <a:t>for</a:t>
            </a:r>
            <a:r>
              <a:rPr lang="tr-TR" sz="2200" dirty="0" smtClean="0"/>
              <a:t> VTS35 </a:t>
            </a:r>
            <a:r>
              <a:rPr lang="tr-TR" sz="2200" dirty="0" err="1" smtClean="0"/>
              <a:t>Dinner</a:t>
            </a:r>
            <a:r>
              <a:rPr lang="tr-TR" sz="2200" dirty="0" smtClean="0"/>
              <a:t>             </a:t>
            </a:r>
            <a:endParaRPr lang="tr-TR" sz="2200" dirty="0" smtClean="0"/>
          </a:p>
          <a:p>
            <a:endParaRPr lang="tr-TR" sz="2200" dirty="0" smtClean="0"/>
          </a:p>
          <a:p>
            <a:endParaRPr lang="tr-TR" dirty="0"/>
          </a:p>
          <a:p>
            <a:endParaRPr lang="tr-T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14488"/>
            <a:ext cx="8429684" cy="5386090"/>
          </a:xfrm>
          <a:prstGeom prst="rect">
            <a:avLst/>
          </a:prstGeom>
          <a:noFill/>
        </p:spPr>
        <p:txBody>
          <a:bodyPr wrap="square" rtlCol="0">
            <a:spAutoFit/>
          </a:bodyPr>
          <a:lstStyle/>
          <a:p>
            <a:r>
              <a:rPr lang="tr-TR" sz="2200" b="1" dirty="0" err="1" smtClean="0"/>
              <a:t>Technical</a:t>
            </a:r>
            <a:r>
              <a:rPr lang="tr-TR" sz="2200" b="1" dirty="0" smtClean="0"/>
              <a:t> </a:t>
            </a:r>
            <a:r>
              <a:rPr lang="tr-TR" sz="2200" b="1" dirty="0" err="1" smtClean="0"/>
              <a:t>Programme</a:t>
            </a:r>
            <a:r>
              <a:rPr lang="tr-TR" sz="2200" b="1" dirty="0" smtClean="0"/>
              <a:t> – </a:t>
            </a:r>
            <a:r>
              <a:rPr lang="tr-TR" sz="2200" b="1" dirty="0" err="1" smtClean="0"/>
              <a:t>Day</a:t>
            </a:r>
            <a:r>
              <a:rPr lang="tr-TR" sz="2200" b="1" dirty="0" smtClean="0"/>
              <a:t> 3</a:t>
            </a:r>
          </a:p>
          <a:p>
            <a:r>
              <a:rPr lang="tr-TR" sz="2200" dirty="0" err="1" smtClean="0"/>
              <a:t>September</a:t>
            </a:r>
            <a:r>
              <a:rPr lang="tr-TR" sz="2200" dirty="0" smtClean="0"/>
              <a:t> 5,2012</a:t>
            </a:r>
          </a:p>
          <a:p>
            <a:r>
              <a:rPr lang="tr-TR" sz="2200" dirty="0" smtClean="0"/>
              <a:t>07:45 – 08:15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Kabataş </a:t>
            </a:r>
          </a:p>
          <a:p>
            <a:r>
              <a:rPr lang="tr-TR" sz="2200" dirty="0" smtClean="0"/>
              <a:t>08:15 – 09:00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Anadolu Hisarı </a:t>
            </a:r>
            <a:r>
              <a:rPr lang="tr-TR" sz="2200" dirty="0" err="1" smtClean="0"/>
              <a:t>Facility</a:t>
            </a:r>
            <a:endParaRPr lang="tr-TR" sz="2200" dirty="0" smtClean="0"/>
          </a:p>
          <a:p>
            <a:r>
              <a:rPr lang="tr-TR" sz="2200" dirty="0" smtClean="0"/>
              <a:t>09:00 – 10:30 </a:t>
            </a:r>
            <a:r>
              <a:rPr lang="tr-TR" sz="2200" dirty="0" err="1" smtClean="0"/>
              <a:t>Working</a:t>
            </a:r>
            <a:r>
              <a:rPr lang="tr-TR" sz="2200" dirty="0" smtClean="0"/>
              <a:t> </a:t>
            </a:r>
            <a:r>
              <a:rPr lang="tr-TR" sz="2200" dirty="0" err="1" smtClean="0"/>
              <a:t>Groups</a:t>
            </a:r>
            <a:endParaRPr lang="tr-TR" sz="2200" dirty="0" smtClean="0"/>
          </a:p>
          <a:p>
            <a:r>
              <a:rPr lang="tr-TR" sz="2200" dirty="0" smtClean="0"/>
              <a:t>10:30 – 11:00 Break</a:t>
            </a:r>
          </a:p>
          <a:p>
            <a:r>
              <a:rPr lang="tr-TR" sz="2200" dirty="0" smtClean="0"/>
              <a:t>11:00 – 13:00 </a:t>
            </a:r>
            <a:r>
              <a:rPr lang="tr-TR" sz="2200" dirty="0" err="1" smtClean="0"/>
              <a:t>Working</a:t>
            </a:r>
            <a:r>
              <a:rPr lang="tr-TR" sz="2200" dirty="0" smtClean="0"/>
              <a:t> </a:t>
            </a:r>
            <a:r>
              <a:rPr lang="tr-TR" sz="2200" dirty="0" err="1" smtClean="0"/>
              <a:t>Groups</a:t>
            </a:r>
            <a:endParaRPr lang="tr-TR" sz="2200" dirty="0" smtClean="0"/>
          </a:p>
          <a:p>
            <a:r>
              <a:rPr lang="tr-TR" sz="2200" dirty="0" smtClean="0"/>
              <a:t>13:00 – 14:00 </a:t>
            </a:r>
            <a:r>
              <a:rPr lang="tr-TR" sz="2200" dirty="0" err="1" smtClean="0"/>
              <a:t>Lunch</a:t>
            </a:r>
            <a:endParaRPr lang="tr-TR" sz="2200" dirty="0" smtClean="0"/>
          </a:p>
          <a:p>
            <a:r>
              <a:rPr lang="tr-TR" sz="2200" dirty="0" smtClean="0"/>
              <a:t>14:00 – 15:30 </a:t>
            </a:r>
            <a:r>
              <a:rPr lang="tr-TR" sz="2200" dirty="0" err="1" smtClean="0"/>
              <a:t>Working</a:t>
            </a:r>
            <a:r>
              <a:rPr lang="tr-TR" sz="2200" dirty="0" smtClean="0"/>
              <a:t> </a:t>
            </a:r>
            <a:r>
              <a:rPr lang="tr-TR" sz="2200" dirty="0" err="1" smtClean="0"/>
              <a:t>Groups</a:t>
            </a:r>
            <a:endParaRPr lang="tr-TR" sz="2200" dirty="0" smtClean="0"/>
          </a:p>
          <a:p>
            <a:r>
              <a:rPr lang="tr-TR" sz="2200" dirty="0" smtClean="0"/>
              <a:t>15:30 – 16:00 Break</a:t>
            </a:r>
          </a:p>
          <a:p>
            <a:r>
              <a:rPr lang="tr-TR" sz="2200" dirty="0" smtClean="0"/>
              <a:t>16:00 – 17:30 </a:t>
            </a:r>
            <a:r>
              <a:rPr lang="tr-TR" sz="2200" dirty="0" err="1" smtClean="0"/>
              <a:t>Technical</a:t>
            </a:r>
            <a:r>
              <a:rPr lang="tr-TR" sz="2200" dirty="0" smtClean="0"/>
              <a:t> </a:t>
            </a:r>
            <a:r>
              <a:rPr lang="tr-TR" sz="2200" dirty="0" err="1" smtClean="0"/>
              <a:t>Tour</a:t>
            </a:r>
            <a:r>
              <a:rPr lang="tr-TR" sz="2200" dirty="0" smtClean="0"/>
              <a:t> </a:t>
            </a:r>
            <a:r>
              <a:rPr lang="tr-TR" sz="2200" dirty="0" err="1" smtClean="0"/>
              <a:t>to</a:t>
            </a:r>
            <a:r>
              <a:rPr lang="tr-TR" sz="2200" dirty="0" smtClean="0"/>
              <a:t> Istanbul VTS </a:t>
            </a:r>
            <a:r>
              <a:rPr lang="tr-TR" sz="2200" dirty="0" err="1" smtClean="0"/>
              <a:t>Center</a:t>
            </a:r>
            <a:endParaRPr lang="tr-TR" sz="2200" dirty="0" smtClean="0"/>
          </a:p>
          <a:p>
            <a:r>
              <a:rPr lang="tr-TR" sz="2200" dirty="0" smtClean="0"/>
              <a:t>17:30 – 18:00 </a:t>
            </a:r>
            <a:r>
              <a:rPr lang="tr-TR" sz="2200" dirty="0" err="1" smtClean="0"/>
              <a:t>Departure</a:t>
            </a:r>
            <a:r>
              <a:rPr lang="tr-TR" sz="2200" dirty="0" smtClean="0"/>
              <a:t> </a:t>
            </a:r>
            <a:r>
              <a:rPr lang="tr-TR" sz="2200" dirty="0" err="1" smtClean="0"/>
              <a:t>from</a:t>
            </a:r>
            <a:r>
              <a:rPr lang="tr-TR" sz="2200" dirty="0" smtClean="0"/>
              <a:t> </a:t>
            </a:r>
            <a:r>
              <a:rPr lang="tr-TR" sz="2200" dirty="0" err="1" smtClean="0"/>
              <a:t>Istinye</a:t>
            </a:r>
            <a:r>
              <a:rPr lang="tr-TR" sz="2200" dirty="0" smtClean="0"/>
              <a:t> VTS  </a:t>
            </a:r>
            <a:r>
              <a:rPr lang="tr-TR" sz="2200" dirty="0" err="1" smtClean="0"/>
              <a:t>Center</a:t>
            </a:r>
            <a:r>
              <a:rPr lang="tr-TR" sz="2200" dirty="0" smtClean="0"/>
              <a:t> </a:t>
            </a:r>
            <a:r>
              <a:rPr lang="tr-TR" sz="2200" dirty="0" err="1" smtClean="0"/>
              <a:t>to</a:t>
            </a:r>
            <a:r>
              <a:rPr lang="tr-TR" sz="2200" dirty="0" smtClean="0"/>
              <a:t> Kabataş </a:t>
            </a:r>
          </a:p>
          <a:p>
            <a:r>
              <a:rPr lang="tr-TR" sz="2200" dirty="0" smtClean="0"/>
              <a:t>18:00 – 18:30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Taksim</a:t>
            </a:r>
          </a:p>
          <a:p>
            <a:r>
              <a:rPr lang="tr-TR" sz="2200" dirty="0" err="1" smtClean="0"/>
              <a:t>Free</a:t>
            </a:r>
            <a:r>
              <a:rPr lang="tr-TR" sz="2200" dirty="0" smtClean="0"/>
              <a:t> </a:t>
            </a:r>
            <a:r>
              <a:rPr lang="tr-TR" sz="2200" dirty="0" err="1" smtClean="0"/>
              <a:t>Evening</a:t>
            </a:r>
            <a:endParaRPr lang="tr-TR" sz="2200" dirty="0" smtClean="0"/>
          </a:p>
          <a:p>
            <a:endParaRPr lang="tr-TR" dirty="0"/>
          </a:p>
          <a:p>
            <a:endParaRPr lang="tr-T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14488"/>
            <a:ext cx="8429684" cy="5386090"/>
          </a:xfrm>
          <a:prstGeom prst="rect">
            <a:avLst/>
          </a:prstGeom>
          <a:noFill/>
        </p:spPr>
        <p:txBody>
          <a:bodyPr wrap="square" rtlCol="0">
            <a:spAutoFit/>
          </a:bodyPr>
          <a:lstStyle/>
          <a:p>
            <a:r>
              <a:rPr lang="tr-TR" sz="2200" b="1" dirty="0" err="1" smtClean="0"/>
              <a:t>Technical</a:t>
            </a:r>
            <a:r>
              <a:rPr lang="tr-TR" sz="2200" b="1" dirty="0" smtClean="0"/>
              <a:t> </a:t>
            </a:r>
            <a:r>
              <a:rPr lang="tr-TR" sz="2200" b="1" dirty="0" err="1" smtClean="0"/>
              <a:t>Programme</a:t>
            </a:r>
            <a:r>
              <a:rPr lang="tr-TR" sz="2200" b="1" dirty="0" smtClean="0"/>
              <a:t> – </a:t>
            </a:r>
            <a:r>
              <a:rPr lang="tr-TR" sz="2200" b="1" dirty="0" err="1" smtClean="0"/>
              <a:t>Day</a:t>
            </a:r>
            <a:r>
              <a:rPr lang="tr-TR" sz="2200" b="1" dirty="0" smtClean="0"/>
              <a:t> 4</a:t>
            </a:r>
          </a:p>
          <a:p>
            <a:r>
              <a:rPr lang="tr-TR" sz="2200" dirty="0" err="1" smtClean="0"/>
              <a:t>September</a:t>
            </a:r>
            <a:r>
              <a:rPr lang="tr-TR" sz="2200" dirty="0" smtClean="0"/>
              <a:t> 6,2012</a:t>
            </a:r>
          </a:p>
          <a:p>
            <a:r>
              <a:rPr lang="tr-TR" sz="2200" dirty="0" smtClean="0"/>
              <a:t>07:45 – 08:15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Kabataş </a:t>
            </a:r>
          </a:p>
          <a:p>
            <a:r>
              <a:rPr lang="tr-TR" sz="2200" dirty="0" smtClean="0"/>
              <a:t>08:15 – 09:00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Anadolu Hisarı </a:t>
            </a:r>
            <a:r>
              <a:rPr lang="tr-TR" sz="2200" dirty="0" err="1" smtClean="0"/>
              <a:t>Facility</a:t>
            </a:r>
            <a:endParaRPr lang="tr-TR" sz="2200" dirty="0" smtClean="0"/>
          </a:p>
          <a:p>
            <a:r>
              <a:rPr lang="tr-TR" sz="2200" dirty="0" smtClean="0"/>
              <a:t>09:00 – 10:30 </a:t>
            </a:r>
            <a:r>
              <a:rPr lang="tr-TR" sz="2200" dirty="0" err="1" smtClean="0"/>
              <a:t>Working</a:t>
            </a:r>
            <a:r>
              <a:rPr lang="tr-TR" sz="2200" dirty="0" smtClean="0"/>
              <a:t> </a:t>
            </a:r>
            <a:r>
              <a:rPr lang="tr-TR" sz="2200" dirty="0" err="1" smtClean="0"/>
              <a:t>Groups</a:t>
            </a:r>
            <a:endParaRPr lang="tr-TR" sz="2200" dirty="0" smtClean="0"/>
          </a:p>
          <a:p>
            <a:r>
              <a:rPr lang="tr-TR" sz="2200" dirty="0" smtClean="0"/>
              <a:t>10:30 – 11:00 Break / </a:t>
            </a:r>
            <a:r>
              <a:rPr lang="tr-TR" sz="2200" dirty="0" err="1" smtClean="0"/>
              <a:t>Deadline</a:t>
            </a:r>
            <a:r>
              <a:rPr lang="tr-TR" sz="2200" dirty="0" smtClean="0"/>
              <a:t> </a:t>
            </a:r>
            <a:r>
              <a:rPr lang="tr-TR" sz="2200" dirty="0" err="1" smtClean="0"/>
              <a:t>for</a:t>
            </a:r>
            <a:r>
              <a:rPr lang="tr-TR" sz="2200" dirty="0" smtClean="0"/>
              <a:t> </a:t>
            </a:r>
            <a:r>
              <a:rPr lang="tr-TR" sz="2200" dirty="0" err="1" smtClean="0"/>
              <a:t>Afternoon</a:t>
            </a:r>
            <a:r>
              <a:rPr lang="tr-TR" sz="2200" dirty="0" smtClean="0"/>
              <a:t> </a:t>
            </a:r>
            <a:r>
              <a:rPr lang="tr-TR" sz="2200" dirty="0" err="1" smtClean="0"/>
              <a:t>Plenary</a:t>
            </a:r>
            <a:r>
              <a:rPr lang="tr-TR" sz="2200" dirty="0" smtClean="0"/>
              <a:t> </a:t>
            </a:r>
            <a:r>
              <a:rPr lang="tr-TR" sz="2200" dirty="0" err="1" smtClean="0"/>
              <a:t>Documents</a:t>
            </a:r>
            <a:endParaRPr lang="tr-TR" sz="2200" dirty="0" smtClean="0"/>
          </a:p>
          <a:p>
            <a:r>
              <a:rPr lang="tr-TR" sz="2200" dirty="0" smtClean="0"/>
              <a:t>11:00 – 13:00 </a:t>
            </a:r>
            <a:r>
              <a:rPr lang="tr-TR" sz="2200" dirty="0" err="1" smtClean="0"/>
              <a:t>Working</a:t>
            </a:r>
            <a:r>
              <a:rPr lang="tr-TR" sz="2200" dirty="0" smtClean="0"/>
              <a:t> </a:t>
            </a:r>
            <a:r>
              <a:rPr lang="tr-TR" sz="2200" dirty="0" err="1" smtClean="0"/>
              <a:t>Groups</a:t>
            </a:r>
            <a:endParaRPr lang="tr-TR" sz="2200" dirty="0" smtClean="0"/>
          </a:p>
          <a:p>
            <a:r>
              <a:rPr lang="tr-TR" sz="2200" dirty="0" smtClean="0"/>
              <a:t>13:00 – 14:00 </a:t>
            </a:r>
            <a:r>
              <a:rPr lang="tr-TR" sz="2200" dirty="0" err="1" smtClean="0"/>
              <a:t>Lunch</a:t>
            </a:r>
            <a:endParaRPr lang="tr-TR" sz="2200" dirty="0" smtClean="0"/>
          </a:p>
          <a:p>
            <a:r>
              <a:rPr lang="tr-TR" sz="2200" dirty="0" smtClean="0"/>
              <a:t>14:00 – 15:30 </a:t>
            </a:r>
            <a:r>
              <a:rPr lang="tr-TR" sz="2200" dirty="0" err="1" smtClean="0"/>
              <a:t>Plenary</a:t>
            </a:r>
            <a:r>
              <a:rPr lang="tr-TR" sz="2200" dirty="0" smtClean="0"/>
              <a:t> </a:t>
            </a:r>
            <a:r>
              <a:rPr lang="tr-TR" sz="2200" dirty="0" err="1" smtClean="0"/>
              <a:t>Review</a:t>
            </a:r>
            <a:r>
              <a:rPr lang="tr-TR" sz="2200" dirty="0" smtClean="0"/>
              <a:t> </a:t>
            </a:r>
            <a:r>
              <a:rPr lang="tr-TR" sz="2200" dirty="0" err="1" smtClean="0"/>
              <a:t>Output</a:t>
            </a:r>
            <a:r>
              <a:rPr lang="tr-TR" sz="2200" dirty="0" smtClean="0"/>
              <a:t> </a:t>
            </a:r>
            <a:r>
              <a:rPr lang="tr-TR" sz="2200" dirty="0" err="1" smtClean="0"/>
              <a:t>Documents</a:t>
            </a:r>
            <a:endParaRPr lang="tr-TR" sz="2200" dirty="0" smtClean="0"/>
          </a:p>
          <a:p>
            <a:r>
              <a:rPr lang="tr-TR" sz="2200" dirty="0" smtClean="0"/>
              <a:t>15:30 – 16:00 Break / </a:t>
            </a:r>
            <a:r>
              <a:rPr lang="tr-TR" sz="2200" dirty="0" err="1" smtClean="0"/>
              <a:t>Review</a:t>
            </a:r>
            <a:r>
              <a:rPr lang="tr-TR" sz="2200" dirty="0" smtClean="0"/>
              <a:t> </a:t>
            </a:r>
            <a:r>
              <a:rPr lang="tr-TR" sz="2200" dirty="0" err="1" smtClean="0"/>
              <a:t>Output</a:t>
            </a:r>
            <a:r>
              <a:rPr lang="tr-TR" sz="2200" dirty="0" smtClean="0"/>
              <a:t> </a:t>
            </a:r>
            <a:r>
              <a:rPr lang="tr-TR" sz="2200" dirty="0" err="1" smtClean="0"/>
              <a:t>Documents</a:t>
            </a:r>
            <a:endParaRPr lang="tr-TR" sz="2200" dirty="0" smtClean="0"/>
          </a:p>
          <a:p>
            <a:r>
              <a:rPr lang="tr-TR" sz="2200" dirty="0" smtClean="0"/>
              <a:t>16:00 – 17:30 </a:t>
            </a:r>
            <a:r>
              <a:rPr lang="tr-TR" sz="2200" dirty="0" err="1" smtClean="0"/>
              <a:t>Plenary</a:t>
            </a:r>
            <a:r>
              <a:rPr lang="tr-TR" sz="2200" dirty="0" smtClean="0"/>
              <a:t> </a:t>
            </a:r>
            <a:r>
              <a:rPr lang="tr-TR" sz="2200" dirty="0" err="1" smtClean="0"/>
              <a:t>Review</a:t>
            </a:r>
            <a:r>
              <a:rPr lang="tr-TR" sz="2200" dirty="0" smtClean="0"/>
              <a:t> </a:t>
            </a:r>
            <a:r>
              <a:rPr lang="tr-TR" sz="2200" dirty="0" err="1" smtClean="0"/>
              <a:t>Output</a:t>
            </a:r>
            <a:r>
              <a:rPr lang="tr-TR" sz="2200" dirty="0" smtClean="0"/>
              <a:t> </a:t>
            </a:r>
            <a:r>
              <a:rPr lang="tr-TR" sz="2200" dirty="0" err="1" smtClean="0"/>
              <a:t>Documents</a:t>
            </a:r>
            <a:endParaRPr lang="tr-TR" sz="2200" dirty="0" smtClean="0"/>
          </a:p>
          <a:p>
            <a:r>
              <a:rPr lang="tr-TR" sz="2200" dirty="0" smtClean="0"/>
              <a:t>17:30 – 18:00 </a:t>
            </a:r>
            <a:r>
              <a:rPr lang="tr-TR" sz="2200" dirty="0" err="1" smtClean="0"/>
              <a:t>Departure</a:t>
            </a:r>
            <a:r>
              <a:rPr lang="tr-TR" sz="2200" dirty="0" smtClean="0"/>
              <a:t> </a:t>
            </a:r>
            <a:r>
              <a:rPr lang="tr-TR" sz="2200" dirty="0" err="1" smtClean="0"/>
              <a:t>from</a:t>
            </a:r>
            <a:r>
              <a:rPr lang="tr-TR" sz="2200" dirty="0" smtClean="0"/>
              <a:t> Anadolu </a:t>
            </a:r>
            <a:r>
              <a:rPr lang="tr-TR" sz="2200" dirty="0" err="1" smtClean="0"/>
              <a:t>Hisary</a:t>
            </a:r>
            <a:r>
              <a:rPr lang="tr-TR" sz="2200" dirty="0" smtClean="0"/>
              <a:t> </a:t>
            </a:r>
            <a:r>
              <a:rPr lang="tr-TR" sz="2200" dirty="0" err="1" smtClean="0"/>
              <a:t>Facility</a:t>
            </a:r>
            <a:r>
              <a:rPr lang="tr-TR" sz="2200" dirty="0" smtClean="0"/>
              <a:t> </a:t>
            </a:r>
            <a:r>
              <a:rPr lang="tr-TR" sz="2200" dirty="0" err="1" smtClean="0"/>
              <a:t>to</a:t>
            </a:r>
            <a:r>
              <a:rPr lang="tr-TR" sz="2200" dirty="0" smtClean="0"/>
              <a:t> Kabataş </a:t>
            </a:r>
          </a:p>
          <a:p>
            <a:r>
              <a:rPr lang="tr-TR" sz="2200" dirty="0" smtClean="0"/>
              <a:t>18:00 – 18:30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Taksim</a:t>
            </a:r>
          </a:p>
          <a:p>
            <a:r>
              <a:rPr lang="tr-TR" sz="2200" dirty="0" err="1" smtClean="0"/>
              <a:t>Free</a:t>
            </a:r>
            <a:r>
              <a:rPr lang="tr-TR" sz="2200" dirty="0" smtClean="0"/>
              <a:t> </a:t>
            </a:r>
            <a:r>
              <a:rPr lang="tr-TR" sz="2200" dirty="0" err="1" smtClean="0"/>
              <a:t>Evening</a:t>
            </a:r>
            <a:endParaRPr lang="tr-TR" sz="2200" dirty="0" smtClean="0"/>
          </a:p>
          <a:p>
            <a:endParaRPr lang="tr-TR" dirty="0"/>
          </a:p>
          <a:p>
            <a:endParaRPr lang="tr-T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285720" y="1714488"/>
            <a:ext cx="8429684" cy="3693319"/>
          </a:xfrm>
          <a:prstGeom prst="rect">
            <a:avLst/>
          </a:prstGeom>
          <a:noFill/>
        </p:spPr>
        <p:txBody>
          <a:bodyPr wrap="square" rtlCol="0">
            <a:spAutoFit/>
          </a:bodyPr>
          <a:lstStyle/>
          <a:p>
            <a:r>
              <a:rPr lang="tr-TR" sz="2200" b="1" dirty="0" err="1" smtClean="0"/>
              <a:t>Technical</a:t>
            </a:r>
            <a:r>
              <a:rPr lang="tr-TR" sz="2200" b="1" dirty="0" smtClean="0"/>
              <a:t> </a:t>
            </a:r>
            <a:r>
              <a:rPr lang="tr-TR" sz="2200" b="1" dirty="0" err="1" smtClean="0"/>
              <a:t>Programme</a:t>
            </a:r>
            <a:r>
              <a:rPr lang="tr-TR" sz="2200" b="1" dirty="0" smtClean="0"/>
              <a:t> – </a:t>
            </a:r>
            <a:r>
              <a:rPr lang="tr-TR" sz="2200" b="1" dirty="0" err="1" smtClean="0"/>
              <a:t>Day</a:t>
            </a:r>
            <a:r>
              <a:rPr lang="tr-TR" sz="2200" b="1" dirty="0" smtClean="0"/>
              <a:t> 5</a:t>
            </a:r>
          </a:p>
          <a:p>
            <a:r>
              <a:rPr lang="tr-TR" sz="2200" dirty="0" err="1" smtClean="0"/>
              <a:t>September</a:t>
            </a:r>
            <a:r>
              <a:rPr lang="tr-TR" sz="2200" dirty="0" smtClean="0"/>
              <a:t> 7,2012</a:t>
            </a:r>
          </a:p>
          <a:p>
            <a:r>
              <a:rPr lang="tr-TR" sz="2200" dirty="0" smtClean="0"/>
              <a:t>07:45 – 08:15 </a:t>
            </a:r>
            <a:r>
              <a:rPr lang="tr-TR" sz="2200" dirty="0" err="1" smtClean="0"/>
              <a:t>Departure</a:t>
            </a:r>
            <a:r>
              <a:rPr lang="tr-TR" sz="2200" dirty="0" smtClean="0"/>
              <a:t> </a:t>
            </a:r>
            <a:r>
              <a:rPr lang="tr-TR" sz="2200" dirty="0" err="1" smtClean="0"/>
              <a:t>from</a:t>
            </a:r>
            <a:r>
              <a:rPr lang="tr-TR" sz="2200" dirty="0" smtClean="0"/>
              <a:t> Taksim ( </a:t>
            </a:r>
            <a:r>
              <a:rPr lang="tr-TR" sz="2200" dirty="0" err="1" smtClean="0"/>
              <a:t>Point</a:t>
            </a:r>
            <a:r>
              <a:rPr lang="tr-TR" sz="2200" dirty="0" smtClean="0"/>
              <a:t> Hotel) </a:t>
            </a:r>
            <a:r>
              <a:rPr lang="tr-TR" sz="2200" dirty="0" err="1" smtClean="0"/>
              <a:t>to</a:t>
            </a:r>
            <a:r>
              <a:rPr lang="tr-TR" sz="2200" dirty="0" smtClean="0"/>
              <a:t> Kabataş </a:t>
            </a:r>
          </a:p>
          <a:p>
            <a:r>
              <a:rPr lang="tr-TR" sz="2200" dirty="0" smtClean="0"/>
              <a:t>08:15 – 09:00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Anadolu Hisarı </a:t>
            </a:r>
            <a:r>
              <a:rPr lang="tr-TR" sz="2200" dirty="0" err="1" smtClean="0"/>
              <a:t>Facility</a:t>
            </a:r>
            <a:endParaRPr lang="tr-TR" sz="2200" dirty="0" smtClean="0"/>
          </a:p>
          <a:p>
            <a:r>
              <a:rPr lang="tr-TR" sz="2200" dirty="0" smtClean="0"/>
              <a:t>09:00 – 10:30 </a:t>
            </a:r>
            <a:r>
              <a:rPr lang="tr-TR" sz="2200" dirty="0" err="1" smtClean="0"/>
              <a:t>Plenary</a:t>
            </a:r>
            <a:r>
              <a:rPr lang="tr-TR" sz="2200" dirty="0" smtClean="0"/>
              <a:t> </a:t>
            </a:r>
            <a:r>
              <a:rPr lang="tr-TR" sz="2200" dirty="0" err="1" smtClean="0"/>
              <a:t>Review</a:t>
            </a:r>
            <a:r>
              <a:rPr lang="tr-TR" sz="2200" dirty="0" smtClean="0"/>
              <a:t> </a:t>
            </a:r>
            <a:r>
              <a:rPr lang="tr-TR" sz="2200" dirty="0" err="1" smtClean="0"/>
              <a:t>Report</a:t>
            </a:r>
            <a:endParaRPr lang="tr-TR" sz="2200" dirty="0" smtClean="0"/>
          </a:p>
          <a:p>
            <a:r>
              <a:rPr lang="tr-TR" sz="2200" dirty="0" smtClean="0"/>
              <a:t>10:30 – 11:00 Break</a:t>
            </a:r>
          </a:p>
          <a:p>
            <a:r>
              <a:rPr lang="tr-TR" sz="2200" dirty="0" smtClean="0"/>
              <a:t>11:00 – 12:30 </a:t>
            </a:r>
            <a:r>
              <a:rPr lang="tr-TR" sz="2200" dirty="0" err="1" smtClean="0"/>
              <a:t>Plenary</a:t>
            </a:r>
            <a:r>
              <a:rPr lang="tr-TR" sz="2200" dirty="0" smtClean="0"/>
              <a:t> </a:t>
            </a:r>
            <a:r>
              <a:rPr lang="tr-TR" sz="2200" dirty="0" err="1" smtClean="0"/>
              <a:t>Review</a:t>
            </a:r>
            <a:r>
              <a:rPr lang="tr-TR" sz="2200" dirty="0" smtClean="0"/>
              <a:t> </a:t>
            </a:r>
            <a:r>
              <a:rPr lang="tr-TR" sz="2200" dirty="0" err="1" smtClean="0"/>
              <a:t>Report</a:t>
            </a:r>
            <a:endParaRPr lang="tr-TR" sz="2200" dirty="0" smtClean="0"/>
          </a:p>
          <a:p>
            <a:r>
              <a:rPr lang="tr-TR" sz="2200" dirty="0" smtClean="0"/>
              <a:t>12:30 – 13:00 </a:t>
            </a:r>
            <a:r>
              <a:rPr lang="tr-TR" sz="2200" dirty="0" err="1" smtClean="0"/>
              <a:t>Departure</a:t>
            </a:r>
            <a:r>
              <a:rPr lang="tr-TR" sz="2200" dirty="0" smtClean="0"/>
              <a:t> </a:t>
            </a:r>
            <a:r>
              <a:rPr lang="tr-TR" sz="2200" dirty="0" err="1" smtClean="0"/>
              <a:t>from</a:t>
            </a:r>
            <a:r>
              <a:rPr lang="tr-TR" sz="2200" dirty="0" smtClean="0"/>
              <a:t> Anadolu </a:t>
            </a:r>
            <a:r>
              <a:rPr lang="tr-TR" sz="2200" dirty="0" err="1" smtClean="0"/>
              <a:t>Hisary</a:t>
            </a:r>
            <a:r>
              <a:rPr lang="tr-TR" sz="2200" dirty="0" smtClean="0"/>
              <a:t> </a:t>
            </a:r>
            <a:r>
              <a:rPr lang="tr-TR" sz="2200" dirty="0" err="1" smtClean="0"/>
              <a:t>Facility</a:t>
            </a:r>
            <a:r>
              <a:rPr lang="tr-TR" sz="2200" dirty="0" smtClean="0"/>
              <a:t> </a:t>
            </a:r>
            <a:r>
              <a:rPr lang="tr-TR" sz="2200" dirty="0" err="1" smtClean="0"/>
              <a:t>to</a:t>
            </a:r>
            <a:r>
              <a:rPr lang="tr-TR" sz="2200" dirty="0" smtClean="0"/>
              <a:t> Kabataş </a:t>
            </a:r>
          </a:p>
          <a:p>
            <a:r>
              <a:rPr lang="tr-TR" sz="2200" dirty="0" smtClean="0"/>
              <a:t>13:00 – 13:30 </a:t>
            </a:r>
            <a:r>
              <a:rPr lang="tr-TR" sz="2200" dirty="0" err="1" smtClean="0"/>
              <a:t>Departure</a:t>
            </a:r>
            <a:r>
              <a:rPr lang="tr-TR" sz="2200" dirty="0" smtClean="0"/>
              <a:t> </a:t>
            </a:r>
            <a:r>
              <a:rPr lang="tr-TR" sz="2200" dirty="0" err="1" smtClean="0"/>
              <a:t>from</a:t>
            </a:r>
            <a:r>
              <a:rPr lang="tr-TR" sz="2200" dirty="0" smtClean="0"/>
              <a:t> Kabataş </a:t>
            </a:r>
            <a:r>
              <a:rPr lang="tr-TR" sz="2200" dirty="0" err="1" smtClean="0"/>
              <a:t>to</a:t>
            </a:r>
            <a:r>
              <a:rPr lang="tr-TR" sz="2200" dirty="0" smtClean="0"/>
              <a:t> Taksim</a:t>
            </a:r>
          </a:p>
          <a:p>
            <a:endParaRPr lang="tr-TR" dirty="0"/>
          </a:p>
          <a:p>
            <a:endParaRPr lang="tr-T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7" name="6 Metin kutusu"/>
          <p:cNvSpPr txBox="1"/>
          <p:nvPr/>
        </p:nvSpPr>
        <p:spPr>
          <a:xfrm>
            <a:off x="2210173" y="1857364"/>
            <a:ext cx="5021888" cy="369332"/>
          </a:xfrm>
          <a:prstGeom prst="rect">
            <a:avLst/>
          </a:prstGeom>
          <a:noFill/>
        </p:spPr>
        <p:txBody>
          <a:bodyPr wrap="none" rtlCol="0">
            <a:spAutoFit/>
          </a:bodyPr>
          <a:lstStyle/>
          <a:p>
            <a:r>
              <a:rPr lang="tr-TR" b="1" smtClean="0"/>
              <a:t>GENERAL VIEW </a:t>
            </a:r>
            <a:r>
              <a:rPr lang="tr-TR" b="1" dirty="0" smtClean="0"/>
              <a:t>OF FACILITY FROM GOOGLE EARTH</a:t>
            </a:r>
            <a:endParaRPr lang="tr-TR" b="1" dirty="0"/>
          </a:p>
        </p:txBody>
      </p:sp>
      <p:pic>
        <p:nvPicPr>
          <p:cNvPr id="8" name="7 Resim" descr="harita.png"/>
          <p:cNvPicPr>
            <a:picLocks noChangeAspect="1"/>
          </p:cNvPicPr>
          <p:nvPr/>
        </p:nvPicPr>
        <p:blipFill>
          <a:blip r:embed="rId3"/>
          <a:stretch>
            <a:fillRect/>
          </a:stretch>
        </p:blipFill>
        <p:spPr>
          <a:xfrm>
            <a:off x="285720" y="244575"/>
            <a:ext cx="8572560" cy="639913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pic>
        <p:nvPicPr>
          <p:cNvPr id="8" name="7 Resim" descr="MAP.jpg"/>
          <p:cNvPicPr>
            <a:picLocks noChangeAspect="1"/>
          </p:cNvPicPr>
          <p:nvPr/>
        </p:nvPicPr>
        <p:blipFill>
          <a:blip r:embed="rId3"/>
          <a:stretch>
            <a:fillRect/>
          </a:stretch>
        </p:blipFill>
        <p:spPr>
          <a:xfrm>
            <a:off x="357158" y="285728"/>
            <a:ext cx="8572560" cy="628654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endParaRPr lang="tr-TR"/>
          </a:p>
        </p:txBody>
      </p:sp>
      <p:sp>
        <p:nvSpPr>
          <p:cNvPr id="3" name="2 Alt Başlık"/>
          <p:cNvSpPr>
            <a:spLocks noGrp="1"/>
          </p:cNvSpPr>
          <p:nvPr>
            <p:ph type="subTitle" idx="1"/>
          </p:nvPr>
        </p:nvSpPr>
        <p:spPr/>
        <p:txBody>
          <a:bodyPr/>
          <a:lstStyle/>
          <a:p>
            <a:endParaRPr lang="tr-TR"/>
          </a:p>
        </p:txBody>
      </p:sp>
      <p:pic>
        <p:nvPicPr>
          <p:cNvPr id="4" name="3 Resim" descr="slide-background.jpg"/>
          <p:cNvPicPr>
            <a:picLocks noChangeAspect="1"/>
          </p:cNvPicPr>
          <p:nvPr/>
        </p:nvPicPr>
        <p:blipFill>
          <a:blip r:embed="rId2"/>
          <a:stretch>
            <a:fillRect/>
          </a:stretch>
        </p:blipFill>
        <p:spPr>
          <a:xfrm>
            <a:off x="0" y="0"/>
            <a:ext cx="9144000" cy="6858000"/>
          </a:xfrm>
          <a:prstGeom prst="rect">
            <a:avLst/>
          </a:prstGeom>
        </p:spPr>
      </p:pic>
      <p:sp>
        <p:nvSpPr>
          <p:cNvPr id="5" name="4 Metin kutusu"/>
          <p:cNvSpPr txBox="1"/>
          <p:nvPr/>
        </p:nvSpPr>
        <p:spPr>
          <a:xfrm>
            <a:off x="928662" y="2285992"/>
            <a:ext cx="184731" cy="369332"/>
          </a:xfrm>
          <a:prstGeom prst="rect">
            <a:avLst/>
          </a:prstGeom>
          <a:noFill/>
        </p:spPr>
        <p:txBody>
          <a:bodyPr wrap="none" rtlCol="0">
            <a:spAutoFit/>
          </a:bodyPr>
          <a:lstStyle/>
          <a:p>
            <a:endParaRPr lang="tr-TR" dirty="0"/>
          </a:p>
        </p:txBody>
      </p:sp>
      <p:sp>
        <p:nvSpPr>
          <p:cNvPr id="7" name="6 Metin kutusu"/>
          <p:cNvSpPr txBox="1"/>
          <p:nvPr/>
        </p:nvSpPr>
        <p:spPr>
          <a:xfrm>
            <a:off x="285720" y="1857364"/>
            <a:ext cx="8501122" cy="3693319"/>
          </a:xfrm>
          <a:prstGeom prst="rect">
            <a:avLst/>
          </a:prstGeom>
          <a:noFill/>
        </p:spPr>
        <p:txBody>
          <a:bodyPr wrap="square" rtlCol="0">
            <a:spAutoFit/>
          </a:bodyPr>
          <a:lstStyle/>
          <a:p>
            <a:r>
              <a:rPr lang="tr-TR" sz="2400" dirty="0" smtClean="0"/>
              <a:t>1- FTP USER DOCUMENT SHARING PLATFORM </a:t>
            </a:r>
            <a:br>
              <a:rPr lang="tr-TR" sz="2400" dirty="0" smtClean="0"/>
            </a:br>
            <a:r>
              <a:rPr lang="tr-TR" sz="2400" u="sng" dirty="0" smtClean="0">
                <a:hlinkClick r:id="rId3"/>
              </a:rPr>
              <a:t>ftp://212.234.38.41/</a:t>
            </a:r>
            <a:r>
              <a:rPr lang="tr-TR" sz="2400" dirty="0" smtClean="0"/>
              <a:t> </a:t>
            </a:r>
          </a:p>
          <a:p>
            <a:r>
              <a:rPr lang="tr-TR" sz="2400" dirty="0" err="1" smtClean="0"/>
              <a:t>User</a:t>
            </a:r>
            <a:r>
              <a:rPr lang="tr-TR" sz="2400" dirty="0" smtClean="0"/>
              <a:t> Name: </a:t>
            </a:r>
            <a:r>
              <a:rPr lang="tr-TR" sz="2400" dirty="0" err="1" smtClean="0"/>
              <a:t>ftpuser</a:t>
            </a:r>
            <a:r>
              <a:rPr lang="tr-TR" sz="2400" dirty="0" smtClean="0"/>
              <a:t> </a:t>
            </a:r>
          </a:p>
          <a:p>
            <a:r>
              <a:rPr lang="tr-TR" sz="2400" dirty="0" err="1" smtClean="0"/>
              <a:t>Password</a:t>
            </a:r>
            <a:r>
              <a:rPr lang="tr-TR" sz="2400" dirty="0" smtClean="0"/>
              <a:t>  : siren</a:t>
            </a:r>
            <a:br>
              <a:rPr lang="tr-TR" sz="2400" dirty="0" smtClean="0"/>
            </a:br>
            <a:r>
              <a:rPr lang="tr-TR" sz="2400" dirty="0" smtClean="0"/>
              <a:t/>
            </a:r>
            <a:br>
              <a:rPr lang="tr-TR" sz="2400" dirty="0" smtClean="0"/>
            </a:br>
            <a:r>
              <a:rPr lang="tr-TR" sz="2400" dirty="0" smtClean="0"/>
              <a:t>2- Anadolu Hisarı </a:t>
            </a:r>
            <a:r>
              <a:rPr lang="tr-TR" sz="2400" dirty="0" err="1" smtClean="0"/>
              <a:t>Facility</a:t>
            </a:r>
            <a:r>
              <a:rPr lang="tr-TR" sz="2400" dirty="0" smtClean="0"/>
              <a:t> WI-FI; </a:t>
            </a:r>
            <a:br>
              <a:rPr lang="tr-TR" sz="2400" dirty="0" smtClean="0"/>
            </a:br>
            <a:r>
              <a:rPr lang="tr-TR" sz="2400" dirty="0" err="1" smtClean="0"/>
              <a:t>Wi</a:t>
            </a:r>
            <a:r>
              <a:rPr lang="tr-TR" sz="2400" dirty="0" smtClean="0"/>
              <a:t>-fi Network : dgcs2012</a:t>
            </a:r>
            <a:br>
              <a:rPr lang="tr-TR" sz="2400" dirty="0" smtClean="0"/>
            </a:br>
            <a:r>
              <a:rPr lang="tr-TR" sz="2400" dirty="0" err="1" smtClean="0"/>
              <a:t>Registration</a:t>
            </a:r>
            <a:r>
              <a:rPr lang="tr-TR" sz="2400" dirty="0" smtClean="0"/>
              <a:t> </a:t>
            </a:r>
            <a:r>
              <a:rPr lang="tr-TR" sz="2400" dirty="0" err="1" smtClean="0"/>
              <a:t>Code</a:t>
            </a:r>
            <a:r>
              <a:rPr lang="tr-TR" sz="2400" dirty="0" smtClean="0"/>
              <a:t> : dgcs2012</a:t>
            </a:r>
            <a:br>
              <a:rPr lang="tr-TR" sz="2400" dirty="0" smtClean="0"/>
            </a:br>
            <a:r>
              <a:rPr lang="tr-TR" sz="2400" dirty="0" smtClean="0"/>
              <a:t> </a:t>
            </a:r>
            <a:r>
              <a:rPr lang="en-US" dirty="0" smtClean="0"/>
              <a:t/>
            </a:r>
            <a:br>
              <a:rPr lang="en-US" dirty="0" smtClean="0"/>
            </a:br>
            <a:endParaRPr lang="tr-T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817</Words>
  <Application>Microsoft Office PowerPoint</Application>
  <PresentationFormat>Ekran Gösterisi (4:3)</PresentationFormat>
  <Paragraphs>88</Paragraphs>
  <Slides>13</Slides>
  <Notes>0</Notes>
  <HiddenSlides>0</HiddenSlides>
  <MMClips>0</MMClips>
  <ScaleCrop>false</ScaleCrop>
  <HeadingPairs>
    <vt:vector size="4" baseType="variant">
      <vt:variant>
        <vt:lpstr>Tema</vt:lpstr>
      </vt:variant>
      <vt:variant>
        <vt:i4>1</vt:i4>
      </vt:variant>
      <vt:variant>
        <vt:lpstr>Slayt Başlıkları</vt:lpstr>
      </vt:variant>
      <vt:variant>
        <vt:i4>13</vt:i4>
      </vt:variant>
    </vt:vector>
  </HeadingPairs>
  <TitlesOfParts>
    <vt:vector size="14" baseType="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tokatlioglu</dc:creator>
  <cp:lastModifiedBy>tokatlioglu</cp:lastModifiedBy>
  <cp:revision>25</cp:revision>
  <dcterms:created xsi:type="dcterms:W3CDTF">2012-08-27T09:22:44Z</dcterms:created>
  <dcterms:modified xsi:type="dcterms:W3CDTF">2012-09-03T08:03:24Z</dcterms:modified>
</cp:coreProperties>
</file>