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10"/>
  </p:notesMasterIdLst>
  <p:handoutMasterIdLst>
    <p:handoutMasterId r:id="rId11"/>
  </p:handoutMasterIdLst>
  <p:sldIdLst>
    <p:sldId id="281" r:id="rId2"/>
    <p:sldId id="320" r:id="rId3"/>
    <p:sldId id="329" r:id="rId4"/>
    <p:sldId id="324" r:id="rId5"/>
    <p:sldId id="325" r:id="rId6"/>
    <p:sldId id="327" r:id="rId7"/>
    <p:sldId id="328" r:id="rId8"/>
    <p:sldId id="257"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0000"/>
    <a:srgbClr val="FF339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382" autoAdjust="0"/>
    <p:restoredTop sz="82413" autoAdjust="0"/>
  </p:normalViewPr>
  <p:slideViewPr>
    <p:cSldViewPr snapToGrid="0" snapToObjects="1">
      <p:cViewPr varScale="1">
        <p:scale>
          <a:sx n="64" d="100"/>
          <a:sy n="64" d="100"/>
        </p:scale>
        <p:origin x="1626" y="4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Feuille_de_calcul_Microsoft_Excel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stacked"/>
        <c:varyColors val="0"/>
        <c:ser>
          <c:idx val="0"/>
          <c:order val="0"/>
          <c:tx>
            <c:strRef>
              <c:f>Sheet1!$B$1</c:f>
              <c:strCache>
                <c:ptCount val="1"/>
                <c:pt idx="0">
                  <c:v>IFAN</c:v>
                </c:pt>
              </c:strCache>
            </c:strRef>
          </c:tx>
          <c:invertIfNegative val="0"/>
          <c:cat>
            <c:numRef>
              <c:f>Sheet1!$A$2:$A$5</c:f>
              <c:numCache>
                <c:formatCode>General</c:formatCode>
                <c:ptCount val="4"/>
                <c:pt idx="0">
                  <c:v>2012</c:v>
                </c:pt>
                <c:pt idx="1">
                  <c:v>2013</c:v>
                </c:pt>
                <c:pt idx="2">
                  <c:v>2014</c:v>
                </c:pt>
                <c:pt idx="3">
                  <c:v>2015</c:v>
                </c:pt>
              </c:numCache>
            </c:numRef>
          </c:cat>
          <c:val>
            <c:numRef>
              <c:f>Sheet1!$B$2:$B$5</c:f>
              <c:numCache>
                <c:formatCode>#,##0\ [$€-40C]</c:formatCode>
                <c:ptCount val="4"/>
                <c:pt idx="0">
                  <c:v>509515</c:v>
                </c:pt>
                <c:pt idx="1">
                  <c:v>500000</c:v>
                </c:pt>
                <c:pt idx="2">
                  <c:v>400000</c:v>
                </c:pt>
                <c:pt idx="3">
                  <c:v>575000</c:v>
                </c:pt>
              </c:numCache>
            </c:numRef>
          </c:val>
        </c:ser>
        <c:ser>
          <c:idx val="1"/>
          <c:order val="1"/>
          <c:tx>
            <c:strRef>
              <c:f>Sheet1!$C$1</c:f>
              <c:strCache>
                <c:ptCount val="1"/>
                <c:pt idx="0">
                  <c:v>France</c:v>
                </c:pt>
              </c:strCache>
            </c:strRef>
          </c:tx>
          <c:invertIfNegative val="0"/>
          <c:cat>
            <c:numRef>
              <c:f>Sheet1!$A$2:$A$5</c:f>
              <c:numCache>
                <c:formatCode>General</c:formatCode>
                <c:ptCount val="4"/>
                <c:pt idx="0">
                  <c:v>2012</c:v>
                </c:pt>
                <c:pt idx="1">
                  <c:v>2013</c:v>
                </c:pt>
                <c:pt idx="2">
                  <c:v>2014</c:v>
                </c:pt>
                <c:pt idx="3">
                  <c:v>2015</c:v>
                </c:pt>
              </c:numCache>
            </c:numRef>
          </c:cat>
          <c:val>
            <c:numRef>
              <c:f>Sheet1!$C$2:$C$5</c:f>
              <c:numCache>
                <c:formatCode>#,##0\ [$€-40C]</c:formatCode>
                <c:ptCount val="4"/>
                <c:pt idx="0">
                  <c:v>50000</c:v>
                </c:pt>
                <c:pt idx="1">
                  <c:v>50000</c:v>
                </c:pt>
                <c:pt idx="2">
                  <c:v>50000</c:v>
                </c:pt>
                <c:pt idx="3">
                  <c:v>20000</c:v>
                </c:pt>
              </c:numCache>
            </c:numRef>
          </c:val>
        </c:ser>
        <c:ser>
          <c:idx val="2"/>
          <c:order val="2"/>
          <c:tx>
            <c:strRef>
              <c:f>Sheet1!$D$1</c:f>
              <c:strCache>
                <c:ptCount val="1"/>
                <c:pt idx="0">
                  <c:v>Australia</c:v>
                </c:pt>
              </c:strCache>
            </c:strRef>
          </c:tx>
          <c:invertIfNegative val="0"/>
          <c:cat>
            <c:numRef>
              <c:f>Sheet1!$A$2:$A$5</c:f>
              <c:numCache>
                <c:formatCode>General</c:formatCode>
                <c:ptCount val="4"/>
                <c:pt idx="0">
                  <c:v>2012</c:v>
                </c:pt>
                <c:pt idx="1">
                  <c:v>2013</c:v>
                </c:pt>
                <c:pt idx="2">
                  <c:v>2014</c:v>
                </c:pt>
                <c:pt idx="3">
                  <c:v>2015</c:v>
                </c:pt>
              </c:numCache>
            </c:numRef>
          </c:cat>
          <c:val>
            <c:numRef>
              <c:f>Sheet1!$D$2:$D$5</c:f>
              <c:numCache>
                <c:formatCode>#,##0\ [$€-40C]</c:formatCode>
                <c:ptCount val="4"/>
                <c:pt idx="0">
                  <c:v>30000</c:v>
                </c:pt>
                <c:pt idx="1">
                  <c:v>5000</c:v>
                </c:pt>
                <c:pt idx="2">
                  <c:v>5000</c:v>
                </c:pt>
                <c:pt idx="3">
                  <c:v>0</c:v>
                </c:pt>
              </c:numCache>
            </c:numRef>
          </c:val>
        </c:ser>
        <c:ser>
          <c:idx val="3"/>
          <c:order val="3"/>
          <c:tx>
            <c:strRef>
              <c:f>Sheet1!$E$1</c:f>
              <c:strCache>
                <c:ptCount val="1"/>
                <c:pt idx="0">
                  <c:v>World Bank</c:v>
                </c:pt>
              </c:strCache>
            </c:strRef>
          </c:tx>
          <c:invertIfNegative val="0"/>
          <c:cat>
            <c:numRef>
              <c:f>Sheet1!$A$2:$A$5</c:f>
              <c:numCache>
                <c:formatCode>General</c:formatCode>
                <c:ptCount val="4"/>
                <c:pt idx="0">
                  <c:v>2012</c:v>
                </c:pt>
                <c:pt idx="1">
                  <c:v>2013</c:v>
                </c:pt>
                <c:pt idx="2">
                  <c:v>2014</c:v>
                </c:pt>
                <c:pt idx="3">
                  <c:v>2015</c:v>
                </c:pt>
              </c:numCache>
            </c:numRef>
          </c:cat>
          <c:val>
            <c:numRef>
              <c:f>Sheet1!$E$2:$E$5</c:f>
              <c:numCache>
                <c:formatCode>#,##0\ [$€-40C]</c:formatCode>
                <c:ptCount val="4"/>
                <c:pt idx="0">
                  <c:v>30000</c:v>
                </c:pt>
                <c:pt idx="1">
                  <c:v>30000</c:v>
                </c:pt>
                <c:pt idx="2">
                  <c:v>0</c:v>
                </c:pt>
                <c:pt idx="3">
                  <c:v>0</c:v>
                </c:pt>
              </c:numCache>
            </c:numRef>
          </c:val>
        </c:ser>
        <c:ser>
          <c:idx val="4"/>
          <c:order val="4"/>
          <c:tx>
            <c:strRef>
              <c:f>Sheet1!$F$1</c:f>
              <c:strCache>
                <c:ptCount val="1"/>
                <c:pt idx="0">
                  <c:v>South Africa</c:v>
                </c:pt>
              </c:strCache>
            </c:strRef>
          </c:tx>
          <c:invertIfNegative val="0"/>
          <c:cat>
            <c:numRef>
              <c:f>Sheet1!$A$2:$A$5</c:f>
              <c:numCache>
                <c:formatCode>General</c:formatCode>
                <c:ptCount val="4"/>
                <c:pt idx="0">
                  <c:v>2012</c:v>
                </c:pt>
                <c:pt idx="1">
                  <c:v>2013</c:v>
                </c:pt>
                <c:pt idx="2">
                  <c:v>2014</c:v>
                </c:pt>
                <c:pt idx="3">
                  <c:v>2015</c:v>
                </c:pt>
              </c:numCache>
            </c:numRef>
          </c:cat>
          <c:val>
            <c:numRef>
              <c:f>Sheet1!$F$2:$F$5</c:f>
              <c:numCache>
                <c:formatCode>#,##0\ [$€-40C]</c:formatCode>
                <c:ptCount val="4"/>
                <c:pt idx="0">
                  <c:v>10000</c:v>
                </c:pt>
                <c:pt idx="1">
                  <c:v>5000</c:v>
                </c:pt>
                <c:pt idx="2">
                  <c:v>5000</c:v>
                </c:pt>
                <c:pt idx="3">
                  <c:v>0</c:v>
                </c:pt>
              </c:numCache>
            </c:numRef>
          </c:val>
        </c:ser>
        <c:ser>
          <c:idx val="5"/>
          <c:order val="5"/>
          <c:tx>
            <c:strRef>
              <c:f>Sheet1!$G$1</c:f>
              <c:strCache>
                <c:ptCount val="1"/>
                <c:pt idx="0">
                  <c:v>Denmark</c:v>
                </c:pt>
              </c:strCache>
            </c:strRef>
          </c:tx>
          <c:invertIfNegative val="0"/>
          <c:cat>
            <c:numRef>
              <c:f>Sheet1!$A$2:$A$5</c:f>
              <c:numCache>
                <c:formatCode>General</c:formatCode>
                <c:ptCount val="4"/>
                <c:pt idx="0">
                  <c:v>2012</c:v>
                </c:pt>
                <c:pt idx="1">
                  <c:v>2013</c:v>
                </c:pt>
                <c:pt idx="2">
                  <c:v>2014</c:v>
                </c:pt>
                <c:pt idx="3">
                  <c:v>2015</c:v>
                </c:pt>
              </c:numCache>
            </c:numRef>
          </c:cat>
          <c:val>
            <c:numRef>
              <c:f>Sheet1!$G$2:$G$5</c:f>
              <c:numCache>
                <c:formatCode>#,##0\ [$€-40C]</c:formatCode>
                <c:ptCount val="4"/>
                <c:pt idx="0">
                  <c:v>25000</c:v>
                </c:pt>
                <c:pt idx="1">
                  <c:v>25000</c:v>
                </c:pt>
                <c:pt idx="2">
                  <c:v>35000</c:v>
                </c:pt>
                <c:pt idx="3">
                  <c:v>25000</c:v>
                </c:pt>
              </c:numCache>
            </c:numRef>
          </c:val>
        </c:ser>
        <c:ser>
          <c:idx val="6"/>
          <c:order val="6"/>
          <c:tx>
            <c:strRef>
              <c:f>Sheet1!$H$1</c:f>
              <c:strCache>
                <c:ptCount val="1"/>
                <c:pt idx="0">
                  <c:v>UK/USA</c:v>
                </c:pt>
              </c:strCache>
            </c:strRef>
          </c:tx>
          <c:invertIfNegative val="0"/>
          <c:cat>
            <c:numRef>
              <c:f>Sheet1!$A$2:$A$5</c:f>
              <c:numCache>
                <c:formatCode>General</c:formatCode>
                <c:ptCount val="4"/>
                <c:pt idx="0">
                  <c:v>2012</c:v>
                </c:pt>
                <c:pt idx="1">
                  <c:v>2013</c:v>
                </c:pt>
                <c:pt idx="2">
                  <c:v>2014</c:v>
                </c:pt>
                <c:pt idx="3">
                  <c:v>2015</c:v>
                </c:pt>
              </c:numCache>
            </c:numRef>
          </c:cat>
          <c:val>
            <c:numRef>
              <c:f>Sheet1!$H$2:$H$5</c:f>
              <c:numCache>
                <c:formatCode>#,##0\ [$€-40C]</c:formatCode>
                <c:ptCount val="4"/>
                <c:pt idx="0">
                  <c:v>20000</c:v>
                </c:pt>
                <c:pt idx="1">
                  <c:v>15000</c:v>
                </c:pt>
                <c:pt idx="2">
                  <c:v>15000</c:v>
                </c:pt>
                <c:pt idx="3">
                  <c:v>15000</c:v>
                </c:pt>
              </c:numCache>
            </c:numRef>
          </c:val>
        </c:ser>
        <c:ser>
          <c:idx val="7"/>
          <c:order val="7"/>
          <c:tx>
            <c:strRef>
              <c:f>Sheet1!$I$1</c:f>
              <c:strCache>
                <c:ptCount val="1"/>
                <c:pt idx="0">
                  <c:v>IMO</c:v>
                </c:pt>
              </c:strCache>
            </c:strRef>
          </c:tx>
          <c:invertIfNegative val="0"/>
          <c:cat>
            <c:numRef>
              <c:f>Sheet1!$A$2:$A$5</c:f>
              <c:numCache>
                <c:formatCode>General</c:formatCode>
                <c:ptCount val="4"/>
                <c:pt idx="0">
                  <c:v>2012</c:v>
                </c:pt>
                <c:pt idx="1">
                  <c:v>2013</c:v>
                </c:pt>
                <c:pt idx="2">
                  <c:v>2014</c:v>
                </c:pt>
                <c:pt idx="3">
                  <c:v>2015</c:v>
                </c:pt>
              </c:numCache>
            </c:numRef>
          </c:cat>
          <c:val>
            <c:numRef>
              <c:f>Sheet1!$I$2:$I$5</c:f>
              <c:numCache>
                <c:formatCode>#,##0\ [$€-40C]</c:formatCode>
                <c:ptCount val="4"/>
                <c:pt idx="0">
                  <c:v>30000</c:v>
                </c:pt>
                <c:pt idx="1">
                  <c:v>120000</c:v>
                </c:pt>
                <c:pt idx="2">
                  <c:v>100000</c:v>
                </c:pt>
                <c:pt idx="3">
                  <c:v>50000</c:v>
                </c:pt>
              </c:numCache>
            </c:numRef>
          </c:val>
        </c:ser>
        <c:ser>
          <c:idx val="8"/>
          <c:order val="8"/>
          <c:tx>
            <c:strRef>
              <c:f>Sheet1!$J$1</c:f>
              <c:strCache>
                <c:ptCount val="1"/>
                <c:pt idx="0">
                  <c:v>JANA</c:v>
                </c:pt>
              </c:strCache>
            </c:strRef>
          </c:tx>
          <c:invertIfNegative val="0"/>
          <c:cat>
            <c:numRef>
              <c:f>Sheet1!$A$2:$A$5</c:f>
              <c:numCache>
                <c:formatCode>General</c:formatCode>
                <c:ptCount val="4"/>
                <c:pt idx="0">
                  <c:v>2012</c:v>
                </c:pt>
                <c:pt idx="1">
                  <c:v>2013</c:v>
                </c:pt>
                <c:pt idx="2">
                  <c:v>2014</c:v>
                </c:pt>
                <c:pt idx="3">
                  <c:v>2015</c:v>
                </c:pt>
              </c:numCache>
            </c:numRef>
          </c:cat>
          <c:val>
            <c:numRef>
              <c:f>Sheet1!$J$2:$J$5</c:f>
              <c:numCache>
                <c:formatCode>#,##0\ [$€-40C]</c:formatCode>
                <c:ptCount val="4"/>
                <c:pt idx="0">
                  <c:v>5000</c:v>
                </c:pt>
                <c:pt idx="1">
                  <c:v>14400</c:v>
                </c:pt>
                <c:pt idx="2">
                  <c:v>5000</c:v>
                </c:pt>
                <c:pt idx="3">
                  <c:v>5000</c:v>
                </c:pt>
              </c:numCache>
            </c:numRef>
          </c:val>
        </c:ser>
        <c:ser>
          <c:idx val="9"/>
          <c:order val="9"/>
          <c:tx>
            <c:strRef>
              <c:f>Sheet1!$K$1</c:f>
              <c:strCache>
                <c:ptCount val="1"/>
                <c:pt idx="0">
                  <c:v>Korea</c:v>
                </c:pt>
              </c:strCache>
            </c:strRef>
          </c:tx>
          <c:invertIfNegative val="0"/>
          <c:cat>
            <c:numRef>
              <c:f>Sheet1!$A$2:$A$5</c:f>
              <c:numCache>
                <c:formatCode>General</c:formatCode>
                <c:ptCount val="4"/>
                <c:pt idx="0">
                  <c:v>2012</c:v>
                </c:pt>
                <c:pt idx="1">
                  <c:v>2013</c:v>
                </c:pt>
                <c:pt idx="2">
                  <c:v>2014</c:v>
                </c:pt>
                <c:pt idx="3">
                  <c:v>2015</c:v>
                </c:pt>
              </c:numCache>
            </c:numRef>
          </c:cat>
          <c:val>
            <c:numRef>
              <c:f>Sheet1!$K$2:$K$5</c:f>
              <c:numCache>
                <c:formatCode>#,##0\ [$€-40C]</c:formatCode>
                <c:ptCount val="4"/>
                <c:pt idx="0">
                  <c:v>0</c:v>
                </c:pt>
                <c:pt idx="1">
                  <c:v>0</c:v>
                </c:pt>
                <c:pt idx="2">
                  <c:v>0</c:v>
                </c:pt>
                <c:pt idx="3">
                  <c:v>242456</c:v>
                </c:pt>
              </c:numCache>
            </c:numRef>
          </c:val>
        </c:ser>
        <c:ser>
          <c:idx val="10"/>
          <c:order val="10"/>
          <c:tx>
            <c:strRef>
              <c:f>Sheet1!$L$1</c:f>
              <c:strCache>
                <c:ptCount val="1"/>
                <c:pt idx="0">
                  <c:v>IMC</c:v>
                </c:pt>
              </c:strCache>
            </c:strRef>
          </c:tx>
          <c:invertIfNegative val="0"/>
          <c:cat>
            <c:numRef>
              <c:f>Sheet1!$A$2:$A$5</c:f>
              <c:numCache>
                <c:formatCode>General</c:formatCode>
                <c:ptCount val="4"/>
                <c:pt idx="0">
                  <c:v>2012</c:v>
                </c:pt>
                <c:pt idx="1">
                  <c:v>2013</c:v>
                </c:pt>
                <c:pt idx="2">
                  <c:v>2014</c:v>
                </c:pt>
                <c:pt idx="3">
                  <c:v>2015</c:v>
                </c:pt>
              </c:numCache>
            </c:numRef>
          </c:cat>
          <c:val>
            <c:numRef>
              <c:f>Sheet1!$L$2:$L$5</c:f>
              <c:numCache>
                <c:formatCode>#,##0\ [$€-40C]</c:formatCode>
                <c:ptCount val="4"/>
                <c:pt idx="0">
                  <c:v>0</c:v>
                </c:pt>
                <c:pt idx="1">
                  <c:v>0</c:v>
                </c:pt>
                <c:pt idx="2">
                  <c:v>20000</c:v>
                </c:pt>
                <c:pt idx="3">
                  <c:v>0</c:v>
                </c:pt>
              </c:numCache>
            </c:numRef>
          </c:val>
        </c:ser>
        <c:ser>
          <c:idx val="11"/>
          <c:order val="11"/>
          <c:tx>
            <c:strRef>
              <c:f>Sheet1!$M$1</c:f>
              <c:strCache>
                <c:ptCount val="1"/>
                <c:pt idx="0">
                  <c:v>Turkey</c:v>
                </c:pt>
              </c:strCache>
            </c:strRef>
          </c:tx>
          <c:invertIfNegative val="0"/>
          <c:cat>
            <c:numRef>
              <c:f>Sheet1!$A$2:$A$5</c:f>
              <c:numCache>
                <c:formatCode>General</c:formatCode>
                <c:ptCount val="4"/>
                <c:pt idx="0">
                  <c:v>2012</c:v>
                </c:pt>
                <c:pt idx="1">
                  <c:v>2013</c:v>
                </c:pt>
                <c:pt idx="2">
                  <c:v>2014</c:v>
                </c:pt>
                <c:pt idx="3">
                  <c:v>2015</c:v>
                </c:pt>
              </c:numCache>
            </c:numRef>
          </c:cat>
          <c:val>
            <c:numRef>
              <c:f>Sheet1!$M$2:$M$5</c:f>
              <c:numCache>
                <c:formatCode>#,##0\ [$€-40C]</c:formatCode>
                <c:ptCount val="4"/>
                <c:pt idx="0">
                  <c:v>10000</c:v>
                </c:pt>
                <c:pt idx="1">
                  <c:v>10000</c:v>
                </c:pt>
                <c:pt idx="2">
                  <c:v>20000</c:v>
                </c:pt>
                <c:pt idx="3">
                  <c:v>15000</c:v>
                </c:pt>
              </c:numCache>
            </c:numRef>
          </c:val>
        </c:ser>
        <c:ser>
          <c:idx val="12"/>
          <c:order val="12"/>
          <c:tx>
            <c:strRef>
              <c:f>Sheet1!$N$1</c:f>
              <c:strCache>
                <c:ptCount val="1"/>
                <c:pt idx="0">
                  <c:v>China</c:v>
                </c:pt>
              </c:strCache>
            </c:strRef>
          </c:tx>
          <c:invertIfNegative val="0"/>
          <c:cat>
            <c:numRef>
              <c:f>Sheet1!$A$2:$A$5</c:f>
              <c:numCache>
                <c:formatCode>General</c:formatCode>
                <c:ptCount val="4"/>
                <c:pt idx="0">
                  <c:v>2012</c:v>
                </c:pt>
                <c:pt idx="1">
                  <c:v>2013</c:v>
                </c:pt>
                <c:pt idx="2">
                  <c:v>2014</c:v>
                </c:pt>
                <c:pt idx="3">
                  <c:v>2015</c:v>
                </c:pt>
              </c:numCache>
            </c:numRef>
          </c:cat>
          <c:val>
            <c:numRef>
              <c:f>Sheet1!$N$2:$N$5</c:f>
              <c:numCache>
                <c:formatCode>#,##0\ [$€-40C]</c:formatCode>
                <c:ptCount val="4"/>
                <c:pt idx="0">
                  <c:v>0</c:v>
                </c:pt>
                <c:pt idx="1">
                  <c:v>5000</c:v>
                </c:pt>
                <c:pt idx="2">
                  <c:v>10000</c:v>
                </c:pt>
                <c:pt idx="3">
                  <c:v>15000</c:v>
                </c:pt>
              </c:numCache>
            </c:numRef>
          </c:val>
        </c:ser>
        <c:dLbls>
          <c:showLegendKey val="0"/>
          <c:showVal val="0"/>
          <c:showCatName val="0"/>
          <c:showSerName val="0"/>
          <c:showPercent val="0"/>
          <c:showBubbleSize val="0"/>
        </c:dLbls>
        <c:gapWidth val="150"/>
        <c:overlap val="100"/>
        <c:axId val="195064784"/>
        <c:axId val="195063608"/>
      </c:barChart>
      <c:catAx>
        <c:axId val="195064784"/>
        <c:scaling>
          <c:orientation val="minMax"/>
        </c:scaling>
        <c:delete val="0"/>
        <c:axPos val="b"/>
        <c:numFmt formatCode="General" sourceLinked="1"/>
        <c:majorTickMark val="out"/>
        <c:minorTickMark val="none"/>
        <c:tickLblPos val="nextTo"/>
        <c:crossAx val="195063608"/>
        <c:crosses val="autoZero"/>
        <c:auto val="1"/>
        <c:lblAlgn val="ctr"/>
        <c:lblOffset val="100"/>
        <c:noMultiLvlLbl val="0"/>
      </c:catAx>
      <c:valAx>
        <c:axId val="195063608"/>
        <c:scaling>
          <c:orientation val="minMax"/>
          <c:min val="0"/>
        </c:scaling>
        <c:delete val="0"/>
        <c:axPos val="l"/>
        <c:majorGridlines/>
        <c:numFmt formatCode="#,##0\ [$€-40C]" sourceLinked="1"/>
        <c:majorTickMark val="out"/>
        <c:minorTickMark val="none"/>
        <c:tickLblPos val="nextTo"/>
        <c:crossAx val="195064784"/>
        <c:crosses val="autoZero"/>
        <c:crossBetween val="between"/>
      </c:valAx>
    </c:plotArea>
    <c:legend>
      <c:legendPos val="r"/>
      <c:overlay val="0"/>
    </c:legend>
    <c:plotVisOnly val="1"/>
    <c:dispBlanksAs val="gap"/>
    <c:showDLblsOverMax val="0"/>
  </c:chart>
  <c:txPr>
    <a:bodyPr/>
    <a:lstStyle/>
    <a:p>
      <a:pPr>
        <a:defRPr sz="1800"/>
      </a:pPr>
      <a:endParaRPr lang="fr-FR"/>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FF563D1-18FA-8C4B-A4AE-9B98B9E7003A}" type="datetimeFigureOut">
              <a:rPr lang="en-US" smtClean="0"/>
              <a:t>12/2/2015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38B7CA7-77F7-F44F-99EA-A7C98A072865}" type="slidenum">
              <a:rPr lang="en-US" smtClean="0"/>
              <a:t>‹N°›</a:t>
            </a:fld>
            <a:endParaRPr lang="en-US"/>
          </a:p>
        </p:txBody>
      </p:sp>
    </p:spTree>
    <p:extLst>
      <p:ext uri="{BB962C8B-B14F-4D97-AF65-F5344CB8AC3E}">
        <p14:creationId xmlns:p14="http://schemas.microsoft.com/office/powerpoint/2010/main" val="155139030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DFF3882-A32B-D746-86C7-1CC84346392F}" type="datetimeFigureOut">
              <a:rPr lang="en-US" smtClean="0"/>
              <a:t>12/2/2015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60C890C-A472-7948-BD88-E407CB5895E6}" type="slidenum">
              <a:rPr lang="en-US" smtClean="0"/>
              <a:t>‹N°›</a:t>
            </a:fld>
            <a:endParaRPr lang="en-US"/>
          </a:p>
        </p:txBody>
      </p:sp>
    </p:spTree>
    <p:extLst>
      <p:ext uri="{BB962C8B-B14F-4D97-AF65-F5344CB8AC3E}">
        <p14:creationId xmlns:p14="http://schemas.microsoft.com/office/powerpoint/2010/main" val="181467665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055"/>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000">
                <a:solidFill>
                  <a:schemeClr val="tx1"/>
                </a:solidFill>
                <a:latin typeface="Times New Roman" pitchFamily="18" charset="0"/>
              </a:defRPr>
            </a:lvl1pPr>
            <a:lvl2pPr marL="742950" indent="-285750" eaLnBrk="0" hangingPunct="0">
              <a:defRPr sz="4000">
                <a:solidFill>
                  <a:schemeClr val="tx1"/>
                </a:solidFill>
                <a:latin typeface="Times New Roman" pitchFamily="18" charset="0"/>
              </a:defRPr>
            </a:lvl2pPr>
            <a:lvl3pPr marL="1143000" indent="-228600" eaLnBrk="0" hangingPunct="0">
              <a:defRPr sz="4000">
                <a:solidFill>
                  <a:schemeClr val="tx1"/>
                </a:solidFill>
                <a:latin typeface="Times New Roman" pitchFamily="18" charset="0"/>
              </a:defRPr>
            </a:lvl3pPr>
            <a:lvl4pPr marL="1600200" indent="-228600" eaLnBrk="0" hangingPunct="0">
              <a:defRPr sz="4000">
                <a:solidFill>
                  <a:schemeClr val="tx1"/>
                </a:solidFill>
                <a:latin typeface="Times New Roman" pitchFamily="18" charset="0"/>
              </a:defRPr>
            </a:lvl4pPr>
            <a:lvl5pPr marL="2057400" indent="-228600" eaLnBrk="0" hangingPunct="0">
              <a:defRPr sz="4000">
                <a:solidFill>
                  <a:schemeClr val="tx1"/>
                </a:solidFill>
                <a:latin typeface="Times New Roman" pitchFamily="18" charset="0"/>
              </a:defRPr>
            </a:lvl5pPr>
            <a:lvl6pPr marL="2514600" indent="-228600" eaLnBrk="0" fontAlgn="base" hangingPunct="0">
              <a:spcBef>
                <a:spcPct val="0"/>
              </a:spcBef>
              <a:spcAft>
                <a:spcPct val="0"/>
              </a:spcAft>
              <a:defRPr sz="4000">
                <a:solidFill>
                  <a:schemeClr val="tx1"/>
                </a:solidFill>
                <a:latin typeface="Times New Roman" pitchFamily="18" charset="0"/>
              </a:defRPr>
            </a:lvl6pPr>
            <a:lvl7pPr marL="2971800" indent="-228600" eaLnBrk="0" fontAlgn="base" hangingPunct="0">
              <a:spcBef>
                <a:spcPct val="0"/>
              </a:spcBef>
              <a:spcAft>
                <a:spcPct val="0"/>
              </a:spcAft>
              <a:defRPr sz="4000">
                <a:solidFill>
                  <a:schemeClr val="tx1"/>
                </a:solidFill>
                <a:latin typeface="Times New Roman" pitchFamily="18" charset="0"/>
              </a:defRPr>
            </a:lvl7pPr>
            <a:lvl8pPr marL="3429000" indent="-228600" eaLnBrk="0" fontAlgn="base" hangingPunct="0">
              <a:spcBef>
                <a:spcPct val="0"/>
              </a:spcBef>
              <a:spcAft>
                <a:spcPct val="0"/>
              </a:spcAft>
              <a:defRPr sz="4000">
                <a:solidFill>
                  <a:schemeClr val="tx1"/>
                </a:solidFill>
                <a:latin typeface="Times New Roman" pitchFamily="18" charset="0"/>
              </a:defRPr>
            </a:lvl8pPr>
            <a:lvl9pPr marL="3886200" indent="-228600" eaLnBrk="0" fontAlgn="base" hangingPunct="0">
              <a:spcBef>
                <a:spcPct val="0"/>
              </a:spcBef>
              <a:spcAft>
                <a:spcPct val="0"/>
              </a:spcAft>
              <a:defRPr sz="4000">
                <a:solidFill>
                  <a:schemeClr val="tx1"/>
                </a:solidFill>
                <a:latin typeface="Times New Roman" pitchFamily="18" charset="0"/>
              </a:defRPr>
            </a:lvl9pPr>
          </a:lstStyle>
          <a:p>
            <a:pPr eaLnBrk="1" hangingPunct="1"/>
            <a:fld id="{2B857442-E44B-434B-9D5F-893666BF76A3}" type="slidenum">
              <a:rPr lang="en-GB" sz="1200" smtClean="0"/>
              <a:pPr eaLnBrk="1" hangingPunct="1"/>
              <a:t>2</a:t>
            </a:fld>
            <a:endParaRPr lang="en-GB" sz="1200" smtClean="0"/>
          </a:p>
        </p:txBody>
      </p:sp>
      <p:sp>
        <p:nvSpPr>
          <p:cNvPr id="40963" name="Rectangle 2"/>
          <p:cNvSpPr>
            <a:spLocks noGrp="1" noRot="1" noChangeAspect="1" noChangeArrowheads="1" noTextEdit="1"/>
          </p:cNvSpPr>
          <p:nvPr>
            <p:ph type="sldImg"/>
          </p:nvPr>
        </p:nvSpPr>
        <p:spPr>
          <a:xfrm>
            <a:off x="1143000" y="685800"/>
            <a:ext cx="4572000" cy="3429000"/>
          </a:xfrm>
          <a:ln/>
        </p:spPr>
      </p:sp>
      <p:sp>
        <p:nvSpPr>
          <p:cNvPr id="409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5" rIns="91431" bIns="45715"/>
          <a:lstStyle/>
          <a:p>
            <a:endParaRPr lang="fr-FR" dirty="0" smtClean="0"/>
          </a:p>
        </p:txBody>
      </p:sp>
    </p:spTree>
    <p:extLst>
      <p:ext uri="{BB962C8B-B14F-4D97-AF65-F5344CB8AC3E}">
        <p14:creationId xmlns:p14="http://schemas.microsoft.com/office/powerpoint/2010/main" val="15584329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60C890C-A472-7948-BD88-E407CB5895E6}" type="slidenum">
              <a:rPr lang="en-US" smtClean="0"/>
              <a:t>3</a:t>
            </a:fld>
            <a:endParaRPr lang="en-US" dirty="0"/>
          </a:p>
        </p:txBody>
      </p:sp>
    </p:spTree>
    <p:extLst>
      <p:ext uri="{BB962C8B-B14F-4D97-AF65-F5344CB8AC3E}">
        <p14:creationId xmlns:p14="http://schemas.microsoft.com/office/powerpoint/2010/main" val="4289511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055"/>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000">
                <a:solidFill>
                  <a:schemeClr val="tx1"/>
                </a:solidFill>
                <a:latin typeface="Times New Roman" pitchFamily="18" charset="0"/>
              </a:defRPr>
            </a:lvl1pPr>
            <a:lvl2pPr marL="742950" indent="-285750" eaLnBrk="0" hangingPunct="0">
              <a:defRPr sz="4000">
                <a:solidFill>
                  <a:schemeClr val="tx1"/>
                </a:solidFill>
                <a:latin typeface="Times New Roman" pitchFamily="18" charset="0"/>
              </a:defRPr>
            </a:lvl2pPr>
            <a:lvl3pPr marL="1143000" indent="-228600" eaLnBrk="0" hangingPunct="0">
              <a:defRPr sz="4000">
                <a:solidFill>
                  <a:schemeClr val="tx1"/>
                </a:solidFill>
                <a:latin typeface="Times New Roman" pitchFamily="18" charset="0"/>
              </a:defRPr>
            </a:lvl3pPr>
            <a:lvl4pPr marL="1600200" indent="-228600" eaLnBrk="0" hangingPunct="0">
              <a:defRPr sz="4000">
                <a:solidFill>
                  <a:schemeClr val="tx1"/>
                </a:solidFill>
                <a:latin typeface="Times New Roman" pitchFamily="18" charset="0"/>
              </a:defRPr>
            </a:lvl4pPr>
            <a:lvl5pPr marL="2057400" indent="-228600" eaLnBrk="0" hangingPunct="0">
              <a:defRPr sz="4000">
                <a:solidFill>
                  <a:schemeClr val="tx1"/>
                </a:solidFill>
                <a:latin typeface="Times New Roman" pitchFamily="18" charset="0"/>
              </a:defRPr>
            </a:lvl5pPr>
            <a:lvl6pPr marL="2514600" indent="-228600" eaLnBrk="0" fontAlgn="base" hangingPunct="0">
              <a:spcBef>
                <a:spcPct val="0"/>
              </a:spcBef>
              <a:spcAft>
                <a:spcPct val="0"/>
              </a:spcAft>
              <a:defRPr sz="4000">
                <a:solidFill>
                  <a:schemeClr val="tx1"/>
                </a:solidFill>
                <a:latin typeface="Times New Roman" pitchFamily="18" charset="0"/>
              </a:defRPr>
            </a:lvl6pPr>
            <a:lvl7pPr marL="2971800" indent="-228600" eaLnBrk="0" fontAlgn="base" hangingPunct="0">
              <a:spcBef>
                <a:spcPct val="0"/>
              </a:spcBef>
              <a:spcAft>
                <a:spcPct val="0"/>
              </a:spcAft>
              <a:defRPr sz="4000">
                <a:solidFill>
                  <a:schemeClr val="tx1"/>
                </a:solidFill>
                <a:latin typeface="Times New Roman" pitchFamily="18" charset="0"/>
              </a:defRPr>
            </a:lvl7pPr>
            <a:lvl8pPr marL="3429000" indent="-228600" eaLnBrk="0" fontAlgn="base" hangingPunct="0">
              <a:spcBef>
                <a:spcPct val="0"/>
              </a:spcBef>
              <a:spcAft>
                <a:spcPct val="0"/>
              </a:spcAft>
              <a:defRPr sz="4000">
                <a:solidFill>
                  <a:schemeClr val="tx1"/>
                </a:solidFill>
                <a:latin typeface="Times New Roman" pitchFamily="18" charset="0"/>
              </a:defRPr>
            </a:lvl8pPr>
            <a:lvl9pPr marL="3886200" indent="-228600" eaLnBrk="0" fontAlgn="base" hangingPunct="0">
              <a:spcBef>
                <a:spcPct val="0"/>
              </a:spcBef>
              <a:spcAft>
                <a:spcPct val="0"/>
              </a:spcAft>
              <a:defRPr sz="4000">
                <a:solidFill>
                  <a:schemeClr val="tx1"/>
                </a:solidFill>
                <a:latin typeface="Times New Roman" pitchFamily="18" charset="0"/>
              </a:defRPr>
            </a:lvl9pPr>
          </a:lstStyle>
          <a:p>
            <a:pPr eaLnBrk="1" hangingPunct="1"/>
            <a:fld id="{2B857442-E44B-434B-9D5F-893666BF76A3}" type="slidenum">
              <a:rPr lang="en-GB" sz="1200" smtClean="0"/>
              <a:pPr eaLnBrk="1" hangingPunct="1"/>
              <a:t>4</a:t>
            </a:fld>
            <a:endParaRPr lang="en-GB" sz="1200" smtClean="0"/>
          </a:p>
        </p:txBody>
      </p:sp>
      <p:sp>
        <p:nvSpPr>
          <p:cNvPr id="40963" name="Rectangle 2"/>
          <p:cNvSpPr>
            <a:spLocks noGrp="1" noRot="1" noChangeAspect="1" noChangeArrowheads="1" noTextEdit="1"/>
          </p:cNvSpPr>
          <p:nvPr>
            <p:ph type="sldImg"/>
          </p:nvPr>
        </p:nvSpPr>
        <p:spPr>
          <a:xfrm>
            <a:off x="1143000" y="685800"/>
            <a:ext cx="4572000" cy="3429000"/>
          </a:xfrm>
          <a:ln/>
        </p:spPr>
      </p:sp>
      <p:sp>
        <p:nvSpPr>
          <p:cNvPr id="409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5" rIns="91431" bIns="45715"/>
          <a:lstStyle/>
          <a:p>
            <a:endParaRPr lang="fr-FR" smtClean="0"/>
          </a:p>
        </p:txBody>
      </p:sp>
    </p:spTree>
    <p:extLst>
      <p:ext uri="{BB962C8B-B14F-4D97-AF65-F5344CB8AC3E}">
        <p14:creationId xmlns:p14="http://schemas.microsoft.com/office/powerpoint/2010/main" val="32011237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055"/>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000">
                <a:solidFill>
                  <a:schemeClr val="tx1"/>
                </a:solidFill>
                <a:latin typeface="Times New Roman" pitchFamily="18" charset="0"/>
              </a:defRPr>
            </a:lvl1pPr>
            <a:lvl2pPr marL="742950" indent="-285750" eaLnBrk="0" hangingPunct="0">
              <a:defRPr sz="4000">
                <a:solidFill>
                  <a:schemeClr val="tx1"/>
                </a:solidFill>
                <a:latin typeface="Times New Roman" pitchFamily="18" charset="0"/>
              </a:defRPr>
            </a:lvl2pPr>
            <a:lvl3pPr marL="1143000" indent="-228600" eaLnBrk="0" hangingPunct="0">
              <a:defRPr sz="4000">
                <a:solidFill>
                  <a:schemeClr val="tx1"/>
                </a:solidFill>
                <a:latin typeface="Times New Roman" pitchFamily="18" charset="0"/>
              </a:defRPr>
            </a:lvl3pPr>
            <a:lvl4pPr marL="1600200" indent="-228600" eaLnBrk="0" hangingPunct="0">
              <a:defRPr sz="4000">
                <a:solidFill>
                  <a:schemeClr val="tx1"/>
                </a:solidFill>
                <a:latin typeface="Times New Roman" pitchFamily="18" charset="0"/>
              </a:defRPr>
            </a:lvl4pPr>
            <a:lvl5pPr marL="2057400" indent="-228600" eaLnBrk="0" hangingPunct="0">
              <a:defRPr sz="4000">
                <a:solidFill>
                  <a:schemeClr val="tx1"/>
                </a:solidFill>
                <a:latin typeface="Times New Roman" pitchFamily="18" charset="0"/>
              </a:defRPr>
            </a:lvl5pPr>
            <a:lvl6pPr marL="2514600" indent="-228600" eaLnBrk="0" fontAlgn="base" hangingPunct="0">
              <a:spcBef>
                <a:spcPct val="0"/>
              </a:spcBef>
              <a:spcAft>
                <a:spcPct val="0"/>
              </a:spcAft>
              <a:defRPr sz="4000">
                <a:solidFill>
                  <a:schemeClr val="tx1"/>
                </a:solidFill>
                <a:latin typeface="Times New Roman" pitchFamily="18" charset="0"/>
              </a:defRPr>
            </a:lvl6pPr>
            <a:lvl7pPr marL="2971800" indent="-228600" eaLnBrk="0" fontAlgn="base" hangingPunct="0">
              <a:spcBef>
                <a:spcPct val="0"/>
              </a:spcBef>
              <a:spcAft>
                <a:spcPct val="0"/>
              </a:spcAft>
              <a:defRPr sz="4000">
                <a:solidFill>
                  <a:schemeClr val="tx1"/>
                </a:solidFill>
                <a:latin typeface="Times New Roman" pitchFamily="18" charset="0"/>
              </a:defRPr>
            </a:lvl7pPr>
            <a:lvl8pPr marL="3429000" indent="-228600" eaLnBrk="0" fontAlgn="base" hangingPunct="0">
              <a:spcBef>
                <a:spcPct val="0"/>
              </a:spcBef>
              <a:spcAft>
                <a:spcPct val="0"/>
              </a:spcAft>
              <a:defRPr sz="4000">
                <a:solidFill>
                  <a:schemeClr val="tx1"/>
                </a:solidFill>
                <a:latin typeface="Times New Roman" pitchFamily="18" charset="0"/>
              </a:defRPr>
            </a:lvl8pPr>
            <a:lvl9pPr marL="3886200" indent="-228600" eaLnBrk="0" fontAlgn="base" hangingPunct="0">
              <a:spcBef>
                <a:spcPct val="0"/>
              </a:spcBef>
              <a:spcAft>
                <a:spcPct val="0"/>
              </a:spcAft>
              <a:defRPr sz="4000">
                <a:solidFill>
                  <a:schemeClr val="tx1"/>
                </a:solidFill>
                <a:latin typeface="Times New Roman" pitchFamily="18" charset="0"/>
              </a:defRPr>
            </a:lvl9pPr>
          </a:lstStyle>
          <a:p>
            <a:pPr eaLnBrk="1" hangingPunct="1"/>
            <a:fld id="{2B857442-E44B-434B-9D5F-893666BF76A3}" type="slidenum">
              <a:rPr lang="en-GB" sz="1200" smtClean="0"/>
              <a:pPr eaLnBrk="1" hangingPunct="1"/>
              <a:t>5</a:t>
            </a:fld>
            <a:endParaRPr lang="en-GB" sz="1200" smtClean="0"/>
          </a:p>
        </p:txBody>
      </p:sp>
      <p:sp>
        <p:nvSpPr>
          <p:cNvPr id="40963" name="Rectangle 2"/>
          <p:cNvSpPr>
            <a:spLocks noGrp="1" noRot="1" noChangeAspect="1" noChangeArrowheads="1" noTextEdit="1"/>
          </p:cNvSpPr>
          <p:nvPr>
            <p:ph type="sldImg"/>
          </p:nvPr>
        </p:nvSpPr>
        <p:spPr>
          <a:xfrm>
            <a:off x="1143000" y="685800"/>
            <a:ext cx="4572000" cy="3429000"/>
          </a:xfrm>
          <a:ln/>
        </p:spPr>
      </p:sp>
      <p:sp>
        <p:nvSpPr>
          <p:cNvPr id="409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5" rIns="91431" bIns="45715"/>
          <a:lstStyle/>
          <a:p>
            <a:endParaRPr lang="fr-FR" smtClean="0"/>
          </a:p>
        </p:txBody>
      </p:sp>
    </p:spTree>
    <p:extLst>
      <p:ext uri="{BB962C8B-B14F-4D97-AF65-F5344CB8AC3E}">
        <p14:creationId xmlns:p14="http://schemas.microsoft.com/office/powerpoint/2010/main" val="10852214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055"/>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000">
                <a:solidFill>
                  <a:schemeClr val="tx1"/>
                </a:solidFill>
                <a:latin typeface="Times New Roman" pitchFamily="18" charset="0"/>
              </a:defRPr>
            </a:lvl1pPr>
            <a:lvl2pPr marL="742950" indent="-285750" eaLnBrk="0" hangingPunct="0">
              <a:defRPr sz="4000">
                <a:solidFill>
                  <a:schemeClr val="tx1"/>
                </a:solidFill>
                <a:latin typeface="Times New Roman" pitchFamily="18" charset="0"/>
              </a:defRPr>
            </a:lvl2pPr>
            <a:lvl3pPr marL="1143000" indent="-228600" eaLnBrk="0" hangingPunct="0">
              <a:defRPr sz="4000">
                <a:solidFill>
                  <a:schemeClr val="tx1"/>
                </a:solidFill>
                <a:latin typeface="Times New Roman" pitchFamily="18" charset="0"/>
              </a:defRPr>
            </a:lvl3pPr>
            <a:lvl4pPr marL="1600200" indent="-228600" eaLnBrk="0" hangingPunct="0">
              <a:defRPr sz="4000">
                <a:solidFill>
                  <a:schemeClr val="tx1"/>
                </a:solidFill>
                <a:latin typeface="Times New Roman" pitchFamily="18" charset="0"/>
              </a:defRPr>
            </a:lvl4pPr>
            <a:lvl5pPr marL="2057400" indent="-228600" eaLnBrk="0" hangingPunct="0">
              <a:defRPr sz="4000">
                <a:solidFill>
                  <a:schemeClr val="tx1"/>
                </a:solidFill>
                <a:latin typeface="Times New Roman" pitchFamily="18" charset="0"/>
              </a:defRPr>
            </a:lvl5pPr>
            <a:lvl6pPr marL="2514600" indent="-228600" eaLnBrk="0" fontAlgn="base" hangingPunct="0">
              <a:spcBef>
                <a:spcPct val="0"/>
              </a:spcBef>
              <a:spcAft>
                <a:spcPct val="0"/>
              </a:spcAft>
              <a:defRPr sz="4000">
                <a:solidFill>
                  <a:schemeClr val="tx1"/>
                </a:solidFill>
                <a:latin typeface="Times New Roman" pitchFamily="18" charset="0"/>
              </a:defRPr>
            </a:lvl6pPr>
            <a:lvl7pPr marL="2971800" indent="-228600" eaLnBrk="0" fontAlgn="base" hangingPunct="0">
              <a:spcBef>
                <a:spcPct val="0"/>
              </a:spcBef>
              <a:spcAft>
                <a:spcPct val="0"/>
              </a:spcAft>
              <a:defRPr sz="4000">
                <a:solidFill>
                  <a:schemeClr val="tx1"/>
                </a:solidFill>
                <a:latin typeface="Times New Roman" pitchFamily="18" charset="0"/>
              </a:defRPr>
            </a:lvl7pPr>
            <a:lvl8pPr marL="3429000" indent="-228600" eaLnBrk="0" fontAlgn="base" hangingPunct="0">
              <a:spcBef>
                <a:spcPct val="0"/>
              </a:spcBef>
              <a:spcAft>
                <a:spcPct val="0"/>
              </a:spcAft>
              <a:defRPr sz="4000">
                <a:solidFill>
                  <a:schemeClr val="tx1"/>
                </a:solidFill>
                <a:latin typeface="Times New Roman" pitchFamily="18" charset="0"/>
              </a:defRPr>
            </a:lvl8pPr>
            <a:lvl9pPr marL="3886200" indent="-228600" eaLnBrk="0" fontAlgn="base" hangingPunct="0">
              <a:spcBef>
                <a:spcPct val="0"/>
              </a:spcBef>
              <a:spcAft>
                <a:spcPct val="0"/>
              </a:spcAft>
              <a:defRPr sz="4000">
                <a:solidFill>
                  <a:schemeClr val="tx1"/>
                </a:solidFill>
                <a:latin typeface="Times New Roman" pitchFamily="18" charset="0"/>
              </a:defRPr>
            </a:lvl9pPr>
          </a:lstStyle>
          <a:p>
            <a:pPr eaLnBrk="1" hangingPunct="1"/>
            <a:fld id="{2B857442-E44B-434B-9D5F-893666BF76A3}" type="slidenum">
              <a:rPr lang="en-GB" sz="1200" smtClean="0"/>
              <a:pPr eaLnBrk="1" hangingPunct="1"/>
              <a:t>6</a:t>
            </a:fld>
            <a:endParaRPr lang="en-GB" sz="1200" smtClean="0"/>
          </a:p>
        </p:txBody>
      </p:sp>
      <p:sp>
        <p:nvSpPr>
          <p:cNvPr id="40963" name="Rectangle 2"/>
          <p:cNvSpPr>
            <a:spLocks noGrp="1" noRot="1" noChangeAspect="1" noChangeArrowheads="1" noTextEdit="1"/>
          </p:cNvSpPr>
          <p:nvPr>
            <p:ph type="sldImg"/>
          </p:nvPr>
        </p:nvSpPr>
        <p:spPr>
          <a:xfrm>
            <a:off x="1143000" y="685800"/>
            <a:ext cx="4572000" cy="3429000"/>
          </a:xfrm>
          <a:ln/>
        </p:spPr>
      </p:sp>
      <p:sp>
        <p:nvSpPr>
          <p:cNvPr id="409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5" rIns="91431" bIns="45715"/>
          <a:lstStyle/>
          <a:p>
            <a:endParaRPr lang="fr-FR" dirty="0" smtClean="0"/>
          </a:p>
        </p:txBody>
      </p:sp>
    </p:spTree>
    <p:extLst>
      <p:ext uri="{BB962C8B-B14F-4D97-AF65-F5344CB8AC3E}">
        <p14:creationId xmlns:p14="http://schemas.microsoft.com/office/powerpoint/2010/main" val="13634899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055"/>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000">
                <a:solidFill>
                  <a:schemeClr val="tx1"/>
                </a:solidFill>
                <a:latin typeface="Times New Roman" pitchFamily="18" charset="0"/>
              </a:defRPr>
            </a:lvl1pPr>
            <a:lvl2pPr marL="742950" indent="-285750" eaLnBrk="0" hangingPunct="0">
              <a:defRPr sz="4000">
                <a:solidFill>
                  <a:schemeClr val="tx1"/>
                </a:solidFill>
                <a:latin typeface="Times New Roman" pitchFamily="18" charset="0"/>
              </a:defRPr>
            </a:lvl2pPr>
            <a:lvl3pPr marL="1143000" indent="-228600" eaLnBrk="0" hangingPunct="0">
              <a:defRPr sz="4000">
                <a:solidFill>
                  <a:schemeClr val="tx1"/>
                </a:solidFill>
                <a:latin typeface="Times New Roman" pitchFamily="18" charset="0"/>
              </a:defRPr>
            </a:lvl3pPr>
            <a:lvl4pPr marL="1600200" indent="-228600" eaLnBrk="0" hangingPunct="0">
              <a:defRPr sz="4000">
                <a:solidFill>
                  <a:schemeClr val="tx1"/>
                </a:solidFill>
                <a:latin typeface="Times New Roman" pitchFamily="18" charset="0"/>
              </a:defRPr>
            </a:lvl4pPr>
            <a:lvl5pPr marL="2057400" indent="-228600" eaLnBrk="0" hangingPunct="0">
              <a:defRPr sz="4000">
                <a:solidFill>
                  <a:schemeClr val="tx1"/>
                </a:solidFill>
                <a:latin typeface="Times New Roman" pitchFamily="18" charset="0"/>
              </a:defRPr>
            </a:lvl5pPr>
            <a:lvl6pPr marL="2514600" indent="-228600" eaLnBrk="0" fontAlgn="base" hangingPunct="0">
              <a:spcBef>
                <a:spcPct val="0"/>
              </a:spcBef>
              <a:spcAft>
                <a:spcPct val="0"/>
              </a:spcAft>
              <a:defRPr sz="4000">
                <a:solidFill>
                  <a:schemeClr val="tx1"/>
                </a:solidFill>
                <a:latin typeface="Times New Roman" pitchFamily="18" charset="0"/>
              </a:defRPr>
            </a:lvl6pPr>
            <a:lvl7pPr marL="2971800" indent="-228600" eaLnBrk="0" fontAlgn="base" hangingPunct="0">
              <a:spcBef>
                <a:spcPct val="0"/>
              </a:spcBef>
              <a:spcAft>
                <a:spcPct val="0"/>
              </a:spcAft>
              <a:defRPr sz="4000">
                <a:solidFill>
                  <a:schemeClr val="tx1"/>
                </a:solidFill>
                <a:latin typeface="Times New Roman" pitchFamily="18" charset="0"/>
              </a:defRPr>
            </a:lvl7pPr>
            <a:lvl8pPr marL="3429000" indent="-228600" eaLnBrk="0" fontAlgn="base" hangingPunct="0">
              <a:spcBef>
                <a:spcPct val="0"/>
              </a:spcBef>
              <a:spcAft>
                <a:spcPct val="0"/>
              </a:spcAft>
              <a:defRPr sz="4000">
                <a:solidFill>
                  <a:schemeClr val="tx1"/>
                </a:solidFill>
                <a:latin typeface="Times New Roman" pitchFamily="18" charset="0"/>
              </a:defRPr>
            </a:lvl8pPr>
            <a:lvl9pPr marL="3886200" indent="-228600" eaLnBrk="0" fontAlgn="base" hangingPunct="0">
              <a:spcBef>
                <a:spcPct val="0"/>
              </a:spcBef>
              <a:spcAft>
                <a:spcPct val="0"/>
              </a:spcAft>
              <a:defRPr sz="4000">
                <a:solidFill>
                  <a:schemeClr val="tx1"/>
                </a:solidFill>
                <a:latin typeface="Times New Roman" pitchFamily="18" charset="0"/>
              </a:defRPr>
            </a:lvl9pPr>
          </a:lstStyle>
          <a:p>
            <a:pPr eaLnBrk="1" hangingPunct="1"/>
            <a:fld id="{2B857442-E44B-434B-9D5F-893666BF76A3}" type="slidenum">
              <a:rPr lang="en-GB" sz="1200" smtClean="0"/>
              <a:pPr eaLnBrk="1" hangingPunct="1"/>
              <a:t>7</a:t>
            </a:fld>
            <a:endParaRPr lang="en-GB" sz="1200" smtClean="0"/>
          </a:p>
        </p:txBody>
      </p:sp>
      <p:sp>
        <p:nvSpPr>
          <p:cNvPr id="40963" name="Rectangle 2"/>
          <p:cNvSpPr>
            <a:spLocks noGrp="1" noRot="1" noChangeAspect="1" noChangeArrowheads="1" noTextEdit="1"/>
          </p:cNvSpPr>
          <p:nvPr>
            <p:ph type="sldImg"/>
          </p:nvPr>
        </p:nvSpPr>
        <p:spPr>
          <a:xfrm>
            <a:off x="1143000" y="685800"/>
            <a:ext cx="4572000" cy="3429000"/>
          </a:xfrm>
          <a:ln/>
        </p:spPr>
      </p:sp>
      <p:sp>
        <p:nvSpPr>
          <p:cNvPr id="409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5" rIns="91431" bIns="45715"/>
          <a:lstStyle/>
          <a:p>
            <a:endParaRPr lang="fr-FR" dirty="0" smtClean="0"/>
          </a:p>
        </p:txBody>
      </p:sp>
    </p:spTree>
    <p:extLst>
      <p:ext uri="{BB962C8B-B14F-4D97-AF65-F5344CB8AC3E}">
        <p14:creationId xmlns:p14="http://schemas.microsoft.com/office/powerpoint/2010/main" val="30989278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460C890C-A472-7948-BD88-E407CB5895E6}" type="slidenum">
              <a:rPr lang="en-US" smtClean="0"/>
              <a:t>8</a:t>
            </a:fld>
            <a:endParaRPr lang="en-US"/>
          </a:p>
        </p:txBody>
      </p:sp>
    </p:spTree>
    <p:extLst>
      <p:ext uri="{BB962C8B-B14F-4D97-AF65-F5344CB8AC3E}">
        <p14:creationId xmlns:p14="http://schemas.microsoft.com/office/powerpoint/2010/main" val="9649893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1328166" y="1295400"/>
            <a:ext cx="6487668" cy="3152887"/>
          </a:xfrm>
          <a:prstGeom prst="rect">
            <a:avLst/>
          </a:prstGeo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p>
            <a:pPr marL="0" indent="0" algn="l" defTabSz="914400" rtl="0" eaLnBrk="1" latinLnBrk="0" hangingPunct="1">
              <a:spcBef>
                <a:spcPts val="2000"/>
              </a:spcBef>
              <a:buClr>
                <a:schemeClr val="accent1">
                  <a:lumMod val="60000"/>
                  <a:lumOff val="40000"/>
                </a:schemeClr>
              </a:buClr>
              <a:buSzPct val="110000"/>
              <a:buFont typeface="Wingdings 2" pitchFamily="18" charset="2"/>
              <a:buNone/>
            </a:pPr>
            <a:endParaRPr sz="3200" kern="1200">
              <a:solidFill>
                <a:schemeClr val="tx1">
                  <a:lumMod val="65000"/>
                  <a:lumOff val="35000"/>
                </a:schemeClr>
              </a:solidFill>
              <a:latin typeface="+mn-lt"/>
              <a:ea typeface="+mn-ea"/>
              <a:cs typeface="+mn-cs"/>
            </a:endParaRPr>
          </a:p>
        </p:txBody>
      </p:sp>
      <p:sp>
        <p:nvSpPr>
          <p:cNvPr id="2" name="Title 1"/>
          <p:cNvSpPr>
            <a:spLocks noGrp="1"/>
          </p:cNvSpPr>
          <p:nvPr>
            <p:ph type="ctrTitle"/>
          </p:nvPr>
        </p:nvSpPr>
        <p:spPr>
          <a:xfrm>
            <a:off x="1322921" y="1523999"/>
            <a:ext cx="6498158" cy="1724867"/>
          </a:xfrm>
        </p:spPr>
        <p:txBody>
          <a:bodyPr vert="horz" lIns="91440" tIns="45720" rIns="91440" bIns="45720" rtlCol="0" anchor="b" anchorCtr="0">
            <a:noAutofit/>
          </a:bodyPr>
          <a:lstStyle>
            <a:lvl1pPr marL="0" indent="0" algn="ctr" defTabSz="914400" rtl="0" eaLnBrk="1" latinLnBrk="0" hangingPunct="1">
              <a:spcBef>
                <a:spcPct val="0"/>
              </a:spcBef>
              <a:buClr>
                <a:schemeClr val="accent1">
                  <a:lumMod val="60000"/>
                  <a:lumOff val="40000"/>
                </a:schemeClr>
              </a:buClr>
              <a:buSzPct val="110000"/>
              <a:buFont typeface="Wingdings 2" pitchFamily="18" charset="2"/>
              <a:buNone/>
              <a:defRPr sz="4600" kern="1200">
                <a:solidFill>
                  <a:schemeClr val="accent1"/>
                </a:solidFill>
                <a:latin typeface="+mj-lt"/>
                <a:ea typeface="+mj-ea"/>
                <a:cs typeface="+mj-cs"/>
              </a:defRPr>
            </a:lvl1pPr>
          </a:lstStyle>
          <a:p>
            <a:r>
              <a:rPr lang="en-GB" smtClean="0"/>
              <a:t>Click to edit Master title style</a:t>
            </a:r>
            <a:endParaRPr/>
          </a:p>
        </p:txBody>
      </p:sp>
      <p:sp>
        <p:nvSpPr>
          <p:cNvPr id="3" name="Subtitle 2"/>
          <p:cNvSpPr>
            <a:spLocks noGrp="1"/>
          </p:cNvSpPr>
          <p:nvPr>
            <p:ph type="subTitle" idx="1"/>
          </p:nvPr>
        </p:nvSpPr>
        <p:spPr>
          <a:xfrm>
            <a:off x="1322921" y="3299012"/>
            <a:ext cx="6498159" cy="916641"/>
          </a:xfrm>
        </p:spPr>
        <p:txBody>
          <a:bodyPr vert="horz" lIns="91440" tIns="45720" rIns="91440" bIns="45720" rtlCol="0">
            <a:normAutofit/>
          </a:bodyPr>
          <a:lstStyle>
            <a:lvl1pPr marL="0" indent="0" algn="ctr" defTabSz="914400" rtl="0" eaLnBrk="1" latinLnBrk="0" hangingPunct="1">
              <a:spcBef>
                <a:spcPts val="3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dirty="0"/>
          </a:p>
        </p:txBody>
      </p:sp>
      <p:sp>
        <p:nvSpPr>
          <p:cNvPr id="4" name="Date Placeholder 3"/>
          <p:cNvSpPr>
            <a:spLocks noGrp="1"/>
          </p:cNvSpPr>
          <p:nvPr>
            <p:ph type="dt" sz="half" idx="10"/>
          </p:nvPr>
        </p:nvSpPr>
        <p:spPr/>
        <p:txBody>
          <a:bodyPr/>
          <a:lstStyle/>
          <a:p>
            <a:fld id="{E89296BD-A68F-45B3-A160-EC38F5933F8D}" type="datetime10">
              <a:rPr lang="en-GB" smtClean="0"/>
              <a:t>12:32</a:t>
            </a:fld>
            <a:endParaRPr lang="en-US"/>
          </a:p>
        </p:txBody>
      </p:sp>
      <p:sp>
        <p:nvSpPr>
          <p:cNvPr id="5" name="Footer Placeholder 4"/>
          <p:cNvSpPr>
            <a:spLocks noGrp="1"/>
          </p:cNvSpPr>
          <p:nvPr>
            <p:ph type="ftr" sz="quarter" idx="11"/>
          </p:nvPr>
        </p:nvSpPr>
        <p:spPr/>
        <p:txBody>
          <a:bodyPr/>
          <a:lstStyle/>
          <a:p>
            <a:r>
              <a:rPr lang="en-US" smtClean="0"/>
              <a:t>Council 61 - December 2015 -  jcl</a:t>
            </a:r>
            <a:endParaRPr lang="en-US"/>
          </a:p>
        </p:txBody>
      </p:sp>
      <p:sp>
        <p:nvSpPr>
          <p:cNvPr id="6" name="Slide Number Placeholder 5"/>
          <p:cNvSpPr>
            <a:spLocks noGrp="1"/>
          </p:cNvSpPr>
          <p:nvPr>
            <p:ph type="sldNum" sz="quarter" idx="12"/>
          </p:nvPr>
        </p:nvSpPr>
        <p:spPr/>
        <p:txBody>
          <a:bodyPr/>
          <a:lstStyle/>
          <a:p>
            <a:fld id="{85CF3216-CAFE-F04D-8201-583F3982750E}" type="slidenum">
              <a:rPr lang="en-US" smtClean="0"/>
              <a:t>‹N°›</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8" y="611872"/>
            <a:ext cx="4079545" cy="1162050"/>
          </a:xfrm>
        </p:spPr>
        <p:txBody>
          <a:bodyPr anchor="b"/>
          <a:lstStyle>
            <a:lvl1pPr algn="ctr">
              <a:defRPr sz="3600" b="0"/>
            </a:lvl1pPr>
          </a:lstStyle>
          <a:p>
            <a:r>
              <a:rPr lang="en-GB" smtClean="0"/>
              <a:t>Click to edit Master title style</a:t>
            </a:r>
            <a:endParaRPr/>
          </a:p>
        </p:txBody>
      </p:sp>
      <p:sp>
        <p:nvSpPr>
          <p:cNvPr id="4" name="Text Placeholder 3"/>
          <p:cNvSpPr>
            <a:spLocks noGrp="1"/>
          </p:cNvSpPr>
          <p:nvPr>
            <p:ph type="body" sz="half" idx="2"/>
          </p:nvPr>
        </p:nvSpPr>
        <p:spPr>
          <a:xfrm>
            <a:off x="533398" y="1787856"/>
            <a:ext cx="4079545" cy="372015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3B75090E-56C1-4DA8-BC1B-157D95658BA2}" type="datetime10">
              <a:rPr lang="en-GB" smtClean="0"/>
              <a:t>12:32</a:t>
            </a:fld>
            <a:endParaRPr lang="en-US"/>
          </a:p>
        </p:txBody>
      </p:sp>
      <p:sp>
        <p:nvSpPr>
          <p:cNvPr id="6" name="Footer Placeholder 5"/>
          <p:cNvSpPr>
            <a:spLocks noGrp="1"/>
          </p:cNvSpPr>
          <p:nvPr>
            <p:ph type="ftr" sz="quarter" idx="11"/>
          </p:nvPr>
        </p:nvSpPr>
        <p:spPr/>
        <p:txBody>
          <a:bodyPr/>
          <a:lstStyle/>
          <a:p>
            <a:r>
              <a:rPr lang="en-US" smtClean="0"/>
              <a:t>Council 61 - December 2015 -  jcl</a:t>
            </a:r>
            <a:endParaRPr lang="en-US"/>
          </a:p>
        </p:txBody>
      </p:sp>
      <p:sp>
        <p:nvSpPr>
          <p:cNvPr id="7" name="Slide Number Placeholder 6"/>
          <p:cNvSpPr>
            <a:spLocks noGrp="1"/>
          </p:cNvSpPr>
          <p:nvPr>
            <p:ph type="sldNum" sz="quarter" idx="12"/>
          </p:nvPr>
        </p:nvSpPr>
        <p:spPr/>
        <p:txBody>
          <a:bodyPr/>
          <a:lstStyle/>
          <a:p>
            <a:fld id="{85CF3216-CAFE-F04D-8201-583F3982750E}" type="slidenum">
              <a:rPr lang="en-US" smtClean="0"/>
              <a:t>‹N°›</a:t>
            </a:fld>
            <a:endParaRPr lang="en-US"/>
          </a:p>
        </p:txBody>
      </p:sp>
      <p:sp>
        <p:nvSpPr>
          <p:cNvPr id="8" name="Picture Placeholder 2"/>
          <p:cNvSpPr>
            <a:spLocks noGrp="1"/>
          </p:cNvSpPr>
          <p:nvPr>
            <p:ph type="pic" idx="1"/>
          </p:nvPr>
        </p:nvSpPr>
        <p:spPr>
          <a:xfrm>
            <a:off x="5090617" y="359392"/>
            <a:ext cx="3657600" cy="5318077"/>
          </a:xfr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lumMod val="60000"/>
                  <a:lumOff val="40000"/>
                </a:schemeClr>
              </a:buClr>
              <a:buSzPct val="110000"/>
              <a:buFont typeface="Wingdings 2" pitchFamily="18" charset="2"/>
              <a:buNone/>
              <a:defRPr sz="3200" kern="1200">
                <a:solidFill>
                  <a:schemeClr val="tx1">
                    <a:lumMod val="65000"/>
                    <a:lumOff val="35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Drag picture to placeholder or click icon to add</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10"/>
          </p:nvPr>
        </p:nvSpPr>
        <p:spPr/>
        <p:txBody>
          <a:bodyPr/>
          <a:lstStyle/>
          <a:p>
            <a:fld id="{E6CB6116-FD01-4C72-9163-EA8C1C9D9370}" type="datetime10">
              <a:rPr lang="en-GB" smtClean="0"/>
              <a:t>12:32</a:t>
            </a:fld>
            <a:endParaRPr lang="en-US"/>
          </a:p>
        </p:txBody>
      </p:sp>
      <p:sp>
        <p:nvSpPr>
          <p:cNvPr id="5" name="Footer Placeholder 4"/>
          <p:cNvSpPr>
            <a:spLocks noGrp="1"/>
          </p:cNvSpPr>
          <p:nvPr>
            <p:ph type="ftr" sz="quarter" idx="11"/>
          </p:nvPr>
        </p:nvSpPr>
        <p:spPr/>
        <p:txBody>
          <a:bodyPr/>
          <a:lstStyle/>
          <a:p>
            <a:r>
              <a:rPr lang="en-US" smtClean="0"/>
              <a:t>Council 61 - December 2015 -  jcl</a:t>
            </a:r>
            <a:endParaRPr lang="en-US"/>
          </a:p>
        </p:txBody>
      </p:sp>
      <p:sp>
        <p:nvSpPr>
          <p:cNvPr id="6" name="Slide Number Placeholder 5"/>
          <p:cNvSpPr>
            <a:spLocks noGrp="1"/>
          </p:cNvSpPr>
          <p:nvPr>
            <p:ph type="sldNum" sz="quarter" idx="12"/>
          </p:nvPr>
        </p:nvSpPr>
        <p:spPr/>
        <p:txBody>
          <a:bodyPr/>
          <a:lstStyle/>
          <a:p>
            <a:fld id="{85CF3216-CAFE-F04D-8201-583F3982750E}" type="slidenum">
              <a:rPr lang="en-US" smtClean="0"/>
              <a:t>‹N°›</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9792" y="368301"/>
            <a:ext cx="1524000" cy="5575300"/>
          </a:xfrm>
        </p:spPr>
        <p:txBody>
          <a:bodyPr vert="eaVert"/>
          <a:lstStyle/>
          <a:p>
            <a:r>
              <a:rPr lang="en-GB" smtClean="0"/>
              <a:t>Click to edit Master title style</a:t>
            </a:r>
            <a:endParaRPr/>
          </a:p>
        </p:txBody>
      </p:sp>
      <p:sp>
        <p:nvSpPr>
          <p:cNvPr id="3" name="Vertical Text Placeholder 2"/>
          <p:cNvSpPr>
            <a:spLocks noGrp="1"/>
          </p:cNvSpPr>
          <p:nvPr>
            <p:ph type="body" orient="vert" idx="1"/>
          </p:nvPr>
        </p:nvSpPr>
        <p:spPr>
          <a:xfrm>
            <a:off x="549274" y="368301"/>
            <a:ext cx="6689726" cy="5575300"/>
          </a:xfrm>
        </p:spPr>
        <p:txBody>
          <a:bodyPr vert="eaVert"/>
          <a:lstStyle>
            <a:lvl5pPr>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10"/>
          </p:nvPr>
        </p:nvSpPr>
        <p:spPr/>
        <p:txBody>
          <a:bodyPr/>
          <a:lstStyle/>
          <a:p>
            <a:fld id="{0D76C89E-E35A-4AF8-A11D-B608CB74EC94}" type="datetime10">
              <a:rPr lang="en-GB" smtClean="0"/>
              <a:t>12:32</a:t>
            </a:fld>
            <a:endParaRPr lang="en-US"/>
          </a:p>
        </p:txBody>
      </p:sp>
      <p:sp>
        <p:nvSpPr>
          <p:cNvPr id="5" name="Footer Placeholder 4"/>
          <p:cNvSpPr>
            <a:spLocks noGrp="1"/>
          </p:cNvSpPr>
          <p:nvPr>
            <p:ph type="ftr" sz="quarter" idx="11"/>
          </p:nvPr>
        </p:nvSpPr>
        <p:spPr/>
        <p:txBody>
          <a:bodyPr/>
          <a:lstStyle/>
          <a:p>
            <a:r>
              <a:rPr lang="en-US" smtClean="0"/>
              <a:t>Council 61 - December 2015 -  jcl</a:t>
            </a:r>
            <a:endParaRPr lang="en-US"/>
          </a:p>
        </p:txBody>
      </p:sp>
      <p:sp>
        <p:nvSpPr>
          <p:cNvPr id="6" name="Slide Number Placeholder 5"/>
          <p:cNvSpPr>
            <a:spLocks noGrp="1"/>
          </p:cNvSpPr>
          <p:nvPr>
            <p:ph type="sldNum" sz="quarter" idx="12"/>
          </p:nvPr>
        </p:nvSpPr>
        <p:spPr/>
        <p:txBody>
          <a:bodyPr/>
          <a:lstStyle/>
          <a:p>
            <a:fld id="{85CF3216-CAFE-F04D-8201-583F3982750E}" type="slidenum">
              <a:rPr lang="en-US" smtClean="0"/>
              <a:t>‹N°›</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10"/>
          </p:nvPr>
        </p:nvSpPr>
        <p:spPr/>
        <p:txBody>
          <a:bodyPr/>
          <a:lstStyle/>
          <a:p>
            <a:fld id="{D9D9F1F7-E219-4A46-90E6-3B298126E64A}" type="datetime10">
              <a:rPr lang="en-GB" smtClean="0"/>
              <a:t>12:32</a:t>
            </a:fld>
            <a:endParaRPr lang="en-US"/>
          </a:p>
        </p:txBody>
      </p:sp>
      <p:sp>
        <p:nvSpPr>
          <p:cNvPr id="5" name="Footer Placeholder 4"/>
          <p:cNvSpPr>
            <a:spLocks noGrp="1"/>
          </p:cNvSpPr>
          <p:nvPr>
            <p:ph type="ftr" sz="quarter" idx="11"/>
          </p:nvPr>
        </p:nvSpPr>
        <p:spPr/>
        <p:txBody>
          <a:bodyPr/>
          <a:lstStyle/>
          <a:p>
            <a:r>
              <a:rPr lang="en-US" smtClean="0"/>
              <a:t>Council 61 - December 2015 -  jcl</a:t>
            </a:r>
            <a:endParaRPr lang="en-US"/>
          </a:p>
        </p:txBody>
      </p:sp>
      <p:sp>
        <p:nvSpPr>
          <p:cNvPr id="6" name="Slide Number Placeholder 5"/>
          <p:cNvSpPr>
            <a:spLocks noGrp="1"/>
          </p:cNvSpPr>
          <p:nvPr>
            <p:ph type="sldNum" sz="quarter" idx="12"/>
          </p:nvPr>
        </p:nvSpPr>
        <p:spPr/>
        <p:txBody>
          <a:bodyPr/>
          <a:lstStyle/>
          <a:p>
            <a:fld id="{85CF3216-CAFE-F04D-8201-583F3982750E}" type="slidenum">
              <a:rPr lang="en-US" smtClean="0"/>
              <a:t>‹N°›</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363538" y="3352801"/>
            <a:ext cx="8416925" cy="1470025"/>
          </a:xfrm>
        </p:spPr>
        <p:txBody>
          <a:bodyPr/>
          <a:lstStyle/>
          <a:p>
            <a:r>
              <a:rPr lang="en-GB" smtClean="0"/>
              <a:t>Click to edit Master title style</a:t>
            </a:r>
            <a:endParaRPr dirty="0"/>
          </a:p>
        </p:txBody>
      </p:sp>
      <p:sp>
        <p:nvSpPr>
          <p:cNvPr id="3" name="Subtitle 2"/>
          <p:cNvSpPr>
            <a:spLocks noGrp="1"/>
          </p:cNvSpPr>
          <p:nvPr>
            <p:ph type="subTitle" idx="1"/>
          </p:nvPr>
        </p:nvSpPr>
        <p:spPr>
          <a:xfrm>
            <a:off x="363538" y="4771029"/>
            <a:ext cx="8416925" cy="972671"/>
          </a:xfrm>
        </p:spPr>
        <p:txBody>
          <a:bodyPr>
            <a:normAutofit/>
          </a:bodyPr>
          <a:lstStyle>
            <a:lvl1pPr marL="0" indent="0" algn="ctr">
              <a:spcBef>
                <a:spcPts val="300"/>
              </a:spcBef>
              <a:buNone/>
              <a:defRPr sz="1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dirty="0"/>
          </a:p>
        </p:txBody>
      </p:sp>
      <p:sp>
        <p:nvSpPr>
          <p:cNvPr id="4" name="Date Placeholder 3"/>
          <p:cNvSpPr>
            <a:spLocks noGrp="1"/>
          </p:cNvSpPr>
          <p:nvPr>
            <p:ph type="dt" sz="half" idx="10"/>
          </p:nvPr>
        </p:nvSpPr>
        <p:spPr/>
        <p:txBody>
          <a:bodyPr/>
          <a:lstStyle/>
          <a:p>
            <a:fld id="{1216FB96-B13E-445B-B66D-B6D0A52C670F}" type="datetime10">
              <a:rPr lang="en-GB" smtClean="0"/>
              <a:t>12:32</a:t>
            </a:fld>
            <a:endParaRPr lang="en-US"/>
          </a:p>
        </p:txBody>
      </p:sp>
      <p:sp>
        <p:nvSpPr>
          <p:cNvPr id="5" name="Footer Placeholder 4"/>
          <p:cNvSpPr>
            <a:spLocks noGrp="1"/>
          </p:cNvSpPr>
          <p:nvPr>
            <p:ph type="ftr" sz="quarter" idx="11"/>
          </p:nvPr>
        </p:nvSpPr>
        <p:spPr/>
        <p:txBody>
          <a:bodyPr/>
          <a:lstStyle/>
          <a:p>
            <a:r>
              <a:rPr lang="en-US" smtClean="0"/>
              <a:t>Council 61 - December 2015 -  jcl</a:t>
            </a:r>
            <a:endParaRPr lang="en-US"/>
          </a:p>
        </p:txBody>
      </p:sp>
      <p:sp>
        <p:nvSpPr>
          <p:cNvPr id="6" name="Slide Number Placeholder 5"/>
          <p:cNvSpPr>
            <a:spLocks noGrp="1"/>
          </p:cNvSpPr>
          <p:nvPr>
            <p:ph type="sldNum" sz="quarter" idx="12"/>
          </p:nvPr>
        </p:nvSpPr>
        <p:spPr/>
        <p:txBody>
          <a:bodyPr/>
          <a:lstStyle/>
          <a:p>
            <a:fld id="{85CF3216-CAFE-F04D-8201-583F3982750E}" type="slidenum">
              <a:rPr lang="en-US" smtClean="0"/>
              <a:t>‹N°›</a:t>
            </a:fld>
            <a:endParaRPr lang="en-US"/>
          </a:p>
        </p:txBody>
      </p:sp>
      <p:sp>
        <p:nvSpPr>
          <p:cNvPr id="9" name="Picture Placeholder 2"/>
          <p:cNvSpPr>
            <a:spLocks noGrp="1"/>
          </p:cNvSpPr>
          <p:nvPr>
            <p:ph type="pic" idx="13"/>
          </p:nvPr>
        </p:nvSpPr>
        <p:spPr>
          <a:xfrm>
            <a:off x="370980" y="363538"/>
            <a:ext cx="8402040" cy="2836862"/>
          </a:xfrm>
          <a:ln w="3175">
            <a:solidFill>
              <a:schemeClr val="bg1"/>
            </a:solidFill>
          </a:ln>
          <a:effectLst>
            <a:outerShdw blurRad="63500" sx="100500" sy="100500" algn="ctr" rotWithShape="0">
              <a:prstClr val="black">
                <a:alpha val="5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Drag picture to placeholder or click icon to add</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9275" y="2403144"/>
            <a:ext cx="8056563" cy="1362075"/>
          </a:xfrm>
        </p:spPr>
        <p:txBody>
          <a:bodyPr anchor="b" anchorCtr="0"/>
          <a:lstStyle>
            <a:lvl1pPr algn="ctr">
              <a:defRPr sz="4600" b="0" cap="none" baseline="0"/>
            </a:lvl1pPr>
          </a:lstStyle>
          <a:p>
            <a:r>
              <a:rPr lang="en-GB" smtClean="0"/>
              <a:t>Click to edit Master title style</a:t>
            </a:r>
            <a:endParaRPr/>
          </a:p>
        </p:txBody>
      </p:sp>
      <p:sp>
        <p:nvSpPr>
          <p:cNvPr id="3" name="Text Placeholder 2"/>
          <p:cNvSpPr>
            <a:spLocks noGrp="1"/>
          </p:cNvSpPr>
          <p:nvPr>
            <p:ph type="body" idx="1"/>
          </p:nvPr>
        </p:nvSpPr>
        <p:spPr>
          <a:xfrm>
            <a:off x="549275" y="3736005"/>
            <a:ext cx="8056563" cy="1500187"/>
          </a:xfrm>
        </p:spPr>
        <p:txBody>
          <a:bodyPr anchor="t" anchorCtr="0">
            <a:normAutofit/>
          </a:bodyPr>
          <a:lstStyle>
            <a:lvl1pPr marL="0" indent="0" algn="ctr">
              <a:spcBef>
                <a:spcPts val="300"/>
              </a:spcBef>
              <a:buNone/>
              <a:defRPr sz="18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27593CC7-1A10-44B8-B9C8-FAD0F3315F0B}" type="datetime10">
              <a:rPr lang="en-GB" smtClean="0"/>
              <a:t>12:32</a:t>
            </a:fld>
            <a:endParaRPr lang="en-US"/>
          </a:p>
        </p:txBody>
      </p:sp>
      <p:sp>
        <p:nvSpPr>
          <p:cNvPr id="5" name="Footer Placeholder 4"/>
          <p:cNvSpPr>
            <a:spLocks noGrp="1"/>
          </p:cNvSpPr>
          <p:nvPr>
            <p:ph type="ftr" sz="quarter" idx="11"/>
          </p:nvPr>
        </p:nvSpPr>
        <p:spPr/>
        <p:txBody>
          <a:bodyPr/>
          <a:lstStyle/>
          <a:p>
            <a:r>
              <a:rPr lang="en-US" smtClean="0"/>
              <a:t>Council 61 - December 2015 -  jcl</a:t>
            </a:r>
            <a:endParaRPr lang="en-US"/>
          </a:p>
        </p:txBody>
      </p:sp>
      <p:sp>
        <p:nvSpPr>
          <p:cNvPr id="6" name="Slide Number Placeholder 5"/>
          <p:cNvSpPr>
            <a:spLocks noGrp="1"/>
          </p:cNvSpPr>
          <p:nvPr>
            <p:ph type="sldNum" sz="quarter" idx="12"/>
          </p:nvPr>
        </p:nvSpPr>
        <p:spPr/>
        <p:txBody>
          <a:bodyPr/>
          <a:lstStyle/>
          <a:p>
            <a:fld id="{85CF3216-CAFE-F04D-8201-583F3982750E}" type="slidenum">
              <a:rPr lang="en-US" smtClean="0"/>
              <a:t>‹N°›</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1336956"/>
          </a:xfrm>
        </p:spPr>
        <p:txBody>
          <a:bodyPr/>
          <a:lstStyle/>
          <a:p>
            <a:r>
              <a:rPr lang="en-GB" smtClean="0"/>
              <a:t>Click to edit Master title style</a:t>
            </a:r>
            <a:endParaRPr/>
          </a:p>
        </p:txBody>
      </p:sp>
      <p:sp>
        <p:nvSpPr>
          <p:cNvPr id="3" name="Content Placeholder 2"/>
          <p:cNvSpPr>
            <a:spLocks noGrp="1"/>
          </p:cNvSpPr>
          <p:nvPr>
            <p:ph sz="half" idx="1"/>
          </p:nvPr>
        </p:nvSpPr>
        <p:spPr>
          <a:xfrm>
            <a:off x="549275"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Content Placeholder 3"/>
          <p:cNvSpPr>
            <a:spLocks noGrp="1"/>
          </p:cNvSpPr>
          <p:nvPr>
            <p:ph sz="half" idx="2"/>
          </p:nvPr>
        </p:nvSpPr>
        <p:spPr>
          <a:xfrm>
            <a:off x="4751071"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5" name="Date Placeholder 4"/>
          <p:cNvSpPr>
            <a:spLocks noGrp="1"/>
          </p:cNvSpPr>
          <p:nvPr>
            <p:ph type="dt" sz="half" idx="10"/>
          </p:nvPr>
        </p:nvSpPr>
        <p:spPr/>
        <p:txBody>
          <a:bodyPr/>
          <a:lstStyle/>
          <a:p>
            <a:fld id="{239DD6A9-D0E2-4EFF-8BBB-487E3CE7F709}" type="datetime10">
              <a:rPr lang="en-GB" smtClean="0"/>
              <a:t>12:32</a:t>
            </a:fld>
            <a:endParaRPr lang="en-US"/>
          </a:p>
        </p:txBody>
      </p:sp>
      <p:sp>
        <p:nvSpPr>
          <p:cNvPr id="6" name="Footer Placeholder 5"/>
          <p:cNvSpPr>
            <a:spLocks noGrp="1"/>
          </p:cNvSpPr>
          <p:nvPr>
            <p:ph type="ftr" sz="quarter" idx="11"/>
          </p:nvPr>
        </p:nvSpPr>
        <p:spPr/>
        <p:txBody>
          <a:bodyPr/>
          <a:lstStyle/>
          <a:p>
            <a:r>
              <a:rPr lang="en-US" smtClean="0"/>
              <a:t>Council 61 - December 2015 -  jcl</a:t>
            </a:r>
            <a:endParaRPr lang="en-US"/>
          </a:p>
        </p:txBody>
      </p:sp>
      <p:sp>
        <p:nvSpPr>
          <p:cNvPr id="7" name="Slide Number Placeholder 6"/>
          <p:cNvSpPr>
            <a:spLocks noGrp="1"/>
          </p:cNvSpPr>
          <p:nvPr>
            <p:ph type="sldNum" sz="quarter" idx="12"/>
          </p:nvPr>
        </p:nvSpPr>
        <p:spPr/>
        <p:txBody>
          <a:bodyPr/>
          <a:lstStyle/>
          <a:p>
            <a:fld id="{85CF3216-CAFE-F04D-8201-583F3982750E}" type="slidenum">
              <a:rPr lang="en-US" smtClean="0"/>
              <a:t>‹N°›</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49274" y="107576"/>
            <a:ext cx="8042276" cy="1336956"/>
          </a:xfrm>
        </p:spPr>
        <p:txBody>
          <a:bodyPr/>
          <a:lstStyle>
            <a:lvl1pPr>
              <a:defRPr/>
            </a:lvl1pPr>
          </a:lstStyle>
          <a:p>
            <a:r>
              <a:rPr lang="en-GB" smtClean="0"/>
              <a:t>Click to edit Master title style</a:t>
            </a:r>
            <a:endParaRPr/>
          </a:p>
        </p:txBody>
      </p:sp>
      <p:sp>
        <p:nvSpPr>
          <p:cNvPr id="3" name="Text Placeholder 2"/>
          <p:cNvSpPr>
            <a:spLocks noGrp="1"/>
          </p:cNvSpPr>
          <p:nvPr>
            <p:ph type="body" idx="1"/>
          </p:nvPr>
        </p:nvSpPr>
        <p:spPr>
          <a:xfrm>
            <a:off x="549274"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549274"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5" name="Text Placeholder 4"/>
          <p:cNvSpPr>
            <a:spLocks noGrp="1"/>
          </p:cNvSpPr>
          <p:nvPr>
            <p:ph type="body" sz="quarter" idx="3"/>
          </p:nvPr>
        </p:nvSpPr>
        <p:spPr>
          <a:xfrm>
            <a:off x="4751070"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751070"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7" name="Date Placeholder 6"/>
          <p:cNvSpPr>
            <a:spLocks noGrp="1"/>
          </p:cNvSpPr>
          <p:nvPr>
            <p:ph type="dt" sz="half" idx="10"/>
          </p:nvPr>
        </p:nvSpPr>
        <p:spPr/>
        <p:txBody>
          <a:bodyPr/>
          <a:lstStyle/>
          <a:p>
            <a:fld id="{0EFF314D-2EEB-44BF-BF4C-74F2CF607C4E}" type="datetime10">
              <a:rPr lang="en-GB" smtClean="0"/>
              <a:t>12:32</a:t>
            </a:fld>
            <a:endParaRPr lang="en-US"/>
          </a:p>
        </p:txBody>
      </p:sp>
      <p:sp>
        <p:nvSpPr>
          <p:cNvPr id="8" name="Footer Placeholder 7"/>
          <p:cNvSpPr>
            <a:spLocks noGrp="1"/>
          </p:cNvSpPr>
          <p:nvPr>
            <p:ph type="ftr" sz="quarter" idx="11"/>
          </p:nvPr>
        </p:nvSpPr>
        <p:spPr/>
        <p:txBody>
          <a:bodyPr/>
          <a:lstStyle/>
          <a:p>
            <a:r>
              <a:rPr lang="en-US" smtClean="0"/>
              <a:t>Council 61 - December 2015 -  jcl</a:t>
            </a:r>
            <a:endParaRPr lang="en-US"/>
          </a:p>
        </p:txBody>
      </p:sp>
      <p:sp>
        <p:nvSpPr>
          <p:cNvPr id="9" name="Slide Number Placeholder 8"/>
          <p:cNvSpPr>
            <a:spLocks noGrp="1"/>
          </p:cNvSpPr>
          <p:nvPr>
            <p:ph type="sldNum" sz="quarter" idx="12"/>
          </p:nvPr>
        </p:nvSpPr>
        <p:spPr/>
        <p:txBody>
          <a:bodyPr/>
          <a:lstStyle/>
          <a:p>
            <a:fld id="{85CF3216-CAFE-F04D-8201-583F3982750E}" type="slidenum">
              <a:rPr lang="en-US" smtClean="0"/>
              <a:t>‹N°›</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Date Placeholder 2"/>
          <p:cNvSpPr>
            <a:spLocks noGrp="1"/>
          </p:cNvSpPr>
          <p:nvPr>
            <p:ph type="dt" sz="half" idx="10"/>
          </p:nvPr>
        </p:nvSpPr>
        <p:spPr/>
        <p:txBody>
          <a:bodyPr/>
          <a:lstStyle/>
          <a:p>
            <a:fld id="{86208E24-D29D-43A6-98AA-9762BF27240C}" type="datetime10">
              <a:rPr lang="en-GB" smtClean="0"/>
              <a:t>12:32</a:t>
            </a:fld>
            <a:endParaRPr lang="en-US"/>
          </a:p>
        </p:txBody>
      </p:sp>
      <p:sp>
        <p:nvSpPr>
          <p:cNvPr id="4" name="Footer Placeholder 3"/>
          <p:cNvSpPr>
            <a:spLocks noGrp="1"/>
          </p:cNvSpPr>
          <p:nvPr>
            <p:ph type="ftr" sz="quarter" idx="11"/>
          </p:nvPr>
        </p:nvSpPr>
        <p:spPr/>
        <p:txBody>
          <a:bodyPr/>
          <a:lstStyle/>
          <a:p>
            <a:r>
              <a:rPr lang="en-US" smtClean="0"/>
              <a:t>Council 61 - December 2015 -  jcl</a:t>
            </a:r>
            <a:endParaRPr lang="en-US"/>
          </a:p>
        </p:txBody>
      </p:sp>
      <p:sp>
        <p:nvSpPr>
          <p:cNvPr id="5" name="Slide Number Placeholder 4"/>
          <p:cNvSpPr>
            <a:spLocks noGrp="1"/>
          </p:cNvSpPr>
          <p:nvPr>
            <p:ph type="sldNum" sz="quarter" idx="12"/>
          </p:nvPr>
        </p:nvSpPr>
        <p:spPr/>
        <p:txBody>
          <a:bodyPr/>
          <a:lstStyle/>
          <a:p>
            <a:fld id="{85CF3216-CAFE-F04D-8201-583F3982750E}" type="slidenum">
              <a:rPr lang="en-US" smtClean="0"/>
              <a:t>‹N°›</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F52665-F1AE-43B7-9C65-7AAB424A67A4}" type="datetime10">
              <a:rPr lang="en-GB" smtClean="0"/>
              <a:t>12:32</a:t>
            </a:fld>
            <a:endParaRPr lang="en-US"/>
          </a:p>
        </p:txBody>
      </p:sp>
      <p:sp>
        <p:nvSpPr>
          <p:cNvPr id="3" name="Footer Placeholder 2"/>
          <p:cNvSpPr>
            <a:spLocks noGrp="1"/>
          </p:cNvSpPr>
          <p:nvPr>
            <p:ph type="ftr" sz="quarter" idx="11"/>
          </p:nvPr>
        </p:nvSpPr>
        <p:spPr/>
        <p:txBody>
          <a:bodyPr/>
          <a:lstStyle/>
          <a:p>
            <a:r>
              <a:rPr lang="en-US" smtClean="0"/>
              <a:t>Council 61 - December 2015 -  jcl</a:t>
            </a:r>
            <a:endParaRPr lang="en-US"/>
          </a:p>
        </p:txBody>
      </p:sp>
      <p:sp>
        <p:nvSpPr>
          <p:cNvPr id="4" name="Slide Number Placeholder 3"/>
          <p:cNvSpPr>
            <a:spLocks noGrp="1"/>
          </p:cNvSpPr>
          <p:nvPr>
            <p:ph type="sldNum" sz="quarter" idx="12"/>
          </p:nvPr>
        </p:nvSpPr>
        <p:spPr/>
        <p:txBody>
          <a:bodyPr/>
          <a:lstStyle/>
          <a:p>
            <a:fld id="{85CF3216-CAFE-F04D-8201-583F3982750E}" type="slidenum">
              <a:rPr lang="en-US" smtClean="0"/>
              <a:t>‹N°›</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9" y="611872"/>
            <a:ext cx="3840480" cy="1162050"/>
          </a:xfrm>
        </p:spPr>
        <p:txBody>
          <a:bodyPr anchor="b"/>
          <a:lstStyle>
            <a:lvl1pPr algn="ctr">
              <a:defRPr sz="3600" b="0"/>
            </a:lvl1pPr>
          </a:lstStyle>
          <a:p>
            <a:r>
              <a:rPr lang="en-GB" smtClean="0"/>
              <a:t>Click to edit Master title style</a:t>
            </a:r>
            <a:endParaRPr/>
          </a:p>
        </p:txBody>
      </p:sp>
      <p:sp>
        <p:nvSpPr>
          <p:cNvPr id="3" name="Content Placeholder 2"/>
          <p:cNvSpPr>
            <a:spLocks noGrp="1"/>
          </p:cNvSpPr>
          <p:nvPr>
            <p:ph idx="1"/>
          </p:nvPr>
        </p:nvSpPr>
        <p:spPr>
          <a:xfrm>
            <a:off x="4742824" y="368300"/>
            <a:ext cx="3840480" cy="5575300"/>
          </a:xfrm>
        </p:spPr>
        <p:txBody>
          <a:bodyPr>
            <a:normAutofit/>
          </a:bodyPr>
          <a:lstStyle>
            <a:lvl1pPr>
              <a:spcBef>
                <a:spcPts val="2000"/>
              </a:spcBef>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Text Placeholder 3"/>
          <p:cNvSpPr>
            <a:spLocks noGrp="1"/>
          </p:cNvSpPr>
          <p:nvPr>
            <p:ph type="body" sz="half" idx="2"/>
          </p:nvPr>
        </p:nvSpPr>
        <p:spPr>
          <a:xfrm>
            <a:off x="533399" y="1787856"/>
            <a:ext cx="3840480" cy="372015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C5E9B6C3-72F7-498D-AF39-13670170005F}" type="datetime10">
              <a:rPr lang="en-GB" smtClean="0"/>
              <a:t>12:32</a:t>
            </a:fld>
            <a:endParaRPr lang="en-US"/>
          </a:p>
        </p:txBody>
      </p:sp>
      <p:sp>
        <p:nvSpPr>
          <p:cNvPr id="6" name="Footer Placeholder 5"/>
          <p:cNvSpPr>
            <a:spLocks noGrp="1"/>
          </p:cNvSpPr>
          <p:nvPr>
            <p:ph type="ftr" sz="quarter" idx="11"/>
          </p:nvPr>
        </p:nvSpPr>
        <p:spPr/>
        <p:txBody>
          <a:bodyPr/>
          <a:lstStyle/>
          <a:p>
            <a:r>
              <a:rPr lang="en-US" smtClean="0"/>
              <a:t>Council 61 - December 2015 -  jcl</a:t>
            </a:r>
            <a:endParaRPr lang="en-US"/>
          </a:p>
        </p:txBody>
      </p:sp>
      <p:sp>
        <p:nvSpPr>
          <p:cNvPr id="7" name="Slide Number Placeholder 6"/>
          <p:cNvSpPr>
            <a:spLocks noGrp="1"/>
          </p:cNvSpPr>
          <p:nvPr>
            <p:ph type="sldNum" sz="quarter" idx="12"/>
          </p:nvPr>
        </p:nvSpPr>
        <p:spPr/>
        <p:txBody>
          <a:bodyPr/>
          <a:lstStyle/>
          <a:p>
            <a:fld id="{85CF3216-CAFE-F04D-8201-583F3982750E}" type="slidenum">
              <a:rPr lang="en-US" smtClean="0"/>
              <a:t>‹N°›</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9275" y="107576"/>
            <a:ext cx="8042276" cy="874477"/>
          </a:xfrm>
          <a:prstGeom prst="rect">
            <a:avLst/>
          </a:prstGeom>
        </p:spPr>
        <p:txBody>
          <a:bodyPr vert="horz" lIns="91440" tIns="45720" rIns="91440" bIns="45720" rtlCol="0" anchor="b" anchorCtr="0">
            <a:noAutofit/>
          </a:bodyPr>
          <a:lstStyle/>
          <a:p>
            <a:r>
              <a:rPr lang="en-GB" smtClean="0"/>
              <a:t>Click to edit Master title style</a:t>
            </a:r>
            <a:endParaRPr dirty="0"/>
          </a:p>
        </p:txBody>
      </p:sp>
      <p:sp>
        <p:nvSpPr>
          <p:cNvPr id="3" name="Text Placeholder 2"/>
          <p:cNvSpPr>
            <a:spLocks noGrp="1"/>
          </p:cNvSpPr>
          <p:nvPr>
            <p:ph type="body" idx="1"/>
          </p:nvPr>
        </p:nvSpPr>
        <p:spPr>
          <a:xfrm>
            <a:off x="549275" y="1299038"/>
            <a:ext cx="8042276" cy="4343400"/>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2"/>
          </p:nvPr>
        </p:nvSpPr>
        <p:spPr>
          <a:xfrm>
            <a:off x="5629835" y="6275668"/>
            <a:ext cx="2133600" cy="365125"/>
          </a:xfrm>
          <a:prstGeom prst="rect">
            <a:avLst/>
          </a:prstGeom>
        </p:spPr>
        <p:txBody>
          <a:bodyPr vert="horz" lIns="91440" tIns="45720" rIns="91440" bIns="45720" rtlCol="0" anchor="ctr"/>
          <a:lstStyle>
            <a:lvl1pPr algn="r">
              <a:defRPr sz="1200">
                <a:solidFill>
                  <a:schemeClr val="bg1"/>
                </a:solidFill>
              </a:defRPr>
            </a:lvl1pPr>
          </a:lstStyle>
          <a:p>
            <a:fld id="{66F299E6-6DC5-43E8-99FE-97037283EE53}" type="datetime10">
              <a:rPr lang="en-GB" smtClean="0"/>
              <a:t>12:32</a:t>
            </a:fld>
            <a:endParaRPr lang="en-US"/>
          </a:p>
        </p:txBody>
      </p:sp>
      <p:sp>
        <p:nvSpPr>
          <p:cNvPr id="5" name="Footer Placeholder 4"/>
          <p:cNvSpPr>
            <a:spLocks noGrp="1"/>
          </p:cNvSpPr>
          <p:nvPr>
            <p:ph type="ftr" sz="quarter" idx="3"/>
          </p:nvPr>
        </p:nvSpPr>
        <p:spPr>
          <a:xfrm>
            <a:off x="264458" y="6275668"/>
            <a:ext cx="4840941" cy="365125"/>
          </a:xfrm>
          <a:prstGeom prst="rect">
            <a:avLst/>
          </a:prstGeom>
        </p:spPr>
        <p:txBody>
          <a:bodyPr vert="horz" lIns="91440" tIns="45720" rIns="91440" bIns="45720" rtlCol="0" anchor="ctr"/>
          <a:lstStyle>
            <a:lvl1pPr algn="l">
              <a:defRPr sz="1200">
                <a:solidFill>
                  <a:schemeClr val="bg1"/>
                </a:solidFill>
              </a:defRPr>
            </a:lvl1pPr>
          </a:lstStyle>
          <a:p>
            <a:r>
              <a:rPr lang="en-US" smtClean="0"/>
              <a:t>Council 61 - December 2015 -  jcl</a:t>
            </a:r>
            <a:endParaRPr lang="en-US"/>
          </a:p>
        </p:txBody>
      </p:sp>
      <p:sp>
        <p:nvSpPr>
          <p:cNvPr id="6" name="Slide Number Placeholder 5"/>
          <p:cNvSpPr>
            <a:spLocks noGrp="1"/>
          </p:cNvSpPr>
          <p:nvPr>
            <p:ph type="sldNum" sz="quarter" idx="4"/>
          </p:nvPr>
        </p:nvSpPr>
        <p:spPr>
          <a:xfrm>
            <a:off x="7897906" y="6275668"/>
            <a:ext cx="990600" cy="365125"/>
          </a:xfrm>
          <a:prstGeom prst="rect">
            <a:avLst/>
          </a:prstGeom>
        </p:spPr>
        <p:txBody>
          <a:bodyPr vert="horz" lIns="91440" tIns="45720" rIns="91440" bIns="45720" rtlCol="0" anchor="ctr"/>
          <a:lstStyle>
            <a:lvl1pPr algn="r">
              <a:defRPr sz="3600">
                <a:solidFill>
                  <a:schemeClr val="bg1"/>
                </a:solidFill>
              </a:defRPr>
            </a:lvl1pPr>
          </a:lstStyle>
          <a:p>
            <a:fld id="{85CF3216-CAFE-F04D-8201-583F3982750E}" type="slidenum">
              <a:rPr lang="en-US" smtClean="0"/>
              <a:t>‹N°›</a:t>
            </a:fld>
            <a:endParaRPr lang="en-US"/>
          </a:p>
        </p:txBody>
      </p:sp>
      <p:pic>
        <p:nvPicPr>
          <p:cNvPr id="7" name="Picture 6" descr="logo aism reg.jpg"/>
          <p:cNvPicPr>
            <a:picLocks noChangeAspect="1"/>
          </p:cNvPicPr>
          <p:nvPr/>
        </p:nvPicPr>
        <p:blipFill rotWithShape="1">
          <a:blip r:embed="rId14">
            <a:alphaModFix amt="8000"/>
            <a:extLst>
              <a:ext uri="{28A0092B-C50C-407E-A947-70E740481C1C}">
                <a14:useLocalDpi xmlns:a14="http://schemas.microsoft.com/office/drawing/2010/main" val="0"/>
              </a:ext>
            </a:extLst>
          </a:blip>
          <a:srcRect l="14667" t="20305" r="15076" b="23518"/>
          <a:stretch/>
        </p:blipFill>
        <p:spPr>
          <a:xfrm>
            <a:off x="2362200" y="1117599"/>
            <a:ext cx="4263129" cy="4706321"/>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p:txStyles>
    <p:titleStyle>
      <a:lvl1pPr algn="ctr" defTabSz="914400" rtl="0" eaLnBrk="1" latinLnBrk="0" hangingPunct="1">
        <a:spcBef>
          <a:spcPct val="0"/>
        </a:spcBef>
        <a:buNone/>
        <a:defRPr sz="4600" kern="1200">
          <a:solidFill>
            <a:schemeClr val="accent1"/>
          </a:solidFill>
          <a:latin typeface="Arial"/>
          <a:ea typeface="+mj-ea"/>
          <a:cs typeface="Arial"/>
        </a:defRPr>
      </a:lvl1pPr>
    </p:titleStyle>
    <p:bodyStyle>
      <a:lvl1pPr marL="533400" indent="-533400" algn="l" defTabSz="914400" rtl="0" eaLnBrk="1" latinLnBrk="0" hangingPunct="1">
        <a:spcBef>
          <a:spcPts val="2000"/>
        </a:spcBef>
        <a:buClr>
          <a:schemeClr val="accent1">
            <a:lumMod val="60000"/>
            <a:lumOff val="40000"/>
          </a:schemeClr>
        </a:buClr>
        <a:buSzPct val="100000"/>
        <a:buFont typeface="Wingdings" charset="2"/>
        <a:buChar char=""/>
        <a:defRPr sz="2400" kern="1200">
          <a:solidFill>
            <a:schemeClr val="tx1">
              <a:lumMod val="65000"/>
              <a:lumOff val="35000"/>
            </a:schemeClr>
          </a:solidFill>
          <a:latin typeface="Arial"/>
          <a:ea typeface="+mn-ea"/>
          <a:cs typeface="Arial"/>
        </a:defRPr>
      </a:lvl1pPr>
      <a:lvl2pPr marL="901700" indent="-368300" algn="l" defTabSz="914400" rtl="0" eaLnBrk="1" latinLnBrk="0" hangingPunct="1">
        <a:spcBef>
          <a:spcPts val="600"/>
        </a:spcBef>
        <a:buClr>
          <a:schemeClr val="accent1">
            <a:lumMod val="75000"/>
          </a:schemeClr>
        </a:buClr>
        <a:buSzPct val="110000"/>
        <a:buFont typeface="Wingdings" charset="2"/>
        <a:buChar char="§"/>
        <a:defRPr sz="2200" kern="1200">
          <a:solidFill>
            <a:schemeClr val="tx1">
              <a:lumMod val="65000"/>
              <a:lumOff val="35000"/>
            </a:schemeClr>
          </a:solidFill>
          <a:latin typeface="Arial"/>
          <a:ea typeface="+mn-ea"/>
          <a:cs typeface="Arial"/>
        </a:defRPr>
      </a:lvl2pPr>
      <a:lvl3pPr marL="1257300" indent="-368300" algn="l" defTabSz="914400" rtl="0" eaLnBrk="1" latinLnBrk="0" hangingPunct="1">
        <a:spcBef>
          <a:spcPts val="600"/>
        </a:spcBef>
        <a:buClr>
          <a:schemeClr val="accent1">
            <a:lumMod val="60000"/>
            <a:lumOff val="40000"/>
          </a:schemeClr>
        </a:buClr>
        <a:buSzPct val="110000"/>
        <a:buFont typeface="Wingdings" charset="2"/>
        <a:buChar char="ü"/>
        <a:defRPr sz="2000" kern="1200">
          <a:solidFill>
            <a:schemeClr val="tx1">
              <a:lumMod val="65000"/>
              <a:lumOff val="35000"/>
            </a:schemeClr>
          </a:solidFill>
          <a:latin typeface="Arial"/>
          <a:ea typeface="+mn-ea"/>
          <a:cs typeface="Arial"/>
        </a:defRPr>
      </a:lvl3pPr>
      <a:lvl4pPr marL="1612900" indent="-390525" algn="l" defTabSz="914400" rtl="0" eaLnBrk="1" latinLnBrk="0" hangingPunct="1">
        <a:spcBef>
          <a:spcPts val="600"/>
        </a:spcBef>
        <a:buClr>
          <a:schemeClr val="accent1">
            <a:lumMod val="75000"/>
          </a:schemeClr>
        </a:buClr>
        <a:buSzPct val="110000"/>
        <a:buFont typeface="Wingdings 2" pitchFamily="18" charset="2"/>
        <a:buChar char=""/>
        <a:defRPr sz="1800" kern="1200">
          <a:solidFill>
            <a:schemeClr val="tx1">
              <a:lumMod val="65000"/>
              <a:lumOff val="35000"/>
            </a:schemeClr>
          </a:solidFill>
          <a:latin typeface="Arial"/>
          <a:ea typeface="+mn-ea"/>
          <a:cs typeface="Arial"/>
        </a:defRPr>
      </a:lvl4pPr>
      <a:lvl5pPr marL="1968500" indent="-374650" algn="l" defTabSz="914400" rtl="0" eaLnBrk="1" latinLnBrk="0" hangingPunct="1">
        <a:spcBef>
          <a:spcPts val="600"/>
        </a:spcBef>
        <a:buClr>
          <a:schemeClr val="accent1">
            <a:lumMod val="60000"/>
            <a:lumOff val="40000"/>
          </a:schemeClr>
        </a:buClr>
        <a:buSzPct val="110000"/>
        <a:buFont typeface="Lucida Grande"/>
        <a:buChar char="-"/>
        <a:defRPr sz="1800" kern="1200">
          <a:solidFill>
            <a:schemeClr val="tx1">
              <a:lumMod val="65000"/>
              <a:lumOff val="35000"/>
            </a:schemeClr>
          </a:solidFill>
          <a:latin typeface="Arial"/>
          <a:ea typeface="+mn-ea"/>
          <a:cs typeface="Arial"/>
        </a:defRPr>
      </a:lvl5pPr>
      <a:lvl6pPr marL="1828800"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1177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398713"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26892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4" name="Image 3" descr="essaipowerpoint.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5460"/>
          </a:xfrm>
          <a:prstGeom prst="rect">
            <a:avLst/>
          </a:prstGeom>
        </p:spPr>
      </p:pic>
      <p:sp>
        <p:nvSpPr>
          <p:cNvPr id="5" name="ZoneTexte 4"/>
          <p:cNvSpPr txBox="1"/>
          <p:nvPr/>
        </p:nvSpPr>
        <p:spPr>
          <a:xfrm>
            <a:off x="381000" y="4972051"/>
            <a:ext cx="8553451" cy="2182649"/>
          </a:xfrm>
          <a:prstGeom prst="rect">
            <a:avLst/>
          </a:prstGeom>
          <a:noFill/>
        </p:spPr>
        <p:txBody>
          <a:bodyPr wrap="square" rtlCol="0">
            <a:spAutoFit/>
          </a:bodyPr>
          <a:lstStyle/>
          <a:p>
            <a:pPr lvl="0" algn="ctr">
              <a:lnSpc>
                <a:spcPct val="150000"/>
              </a:lnSpc>
            </a:pPr>
            <a:r>
              <a:rPr lang="en-US" sz="2800" b="1" i="1" kern="100" dirty="0" smtClean="0">
                <a:solidFill>
                  <a:srgbClr val="0070C0"/>
                </a:solidFill>
                <a:latin typeface="Arial"/>
                <a:ea typeface="MS Mincho"/>
                <a:cs typeface="Times New Roman"/>
              </a:rPr>
              <a:t>Dakar</a:t>
            </a:r>
          </a:p>
          <a:p>
            <a:pPr lvl="0" algn="ctr">
              <a:lnSpc>
                <a:spcPct val="150000"/>
              </a:lnSpc>
            </a:pPr>
            <a:r>
              <a:rPr lang="en-US" sz="2800" b="1" i="1" kern="100" dirty="0" smtClean="0">
                <a:solidFill>
                  <a:srgbClr val="0070C0"/>
                </a:solidFill>
                <a:latin typeface="Arial"/>
                <a:ea typeface="MS Mincho"/>
                <a:cs typeface="Times New Roman"/>
              </a:rPr>
              <a:t>8 - 11 December 2015</a:t>
            </a:r>
          </a:p>
          <a:p>
            <a:pPr algn="ctr">
              <a:lnSpc>
                <a:spcPts val="1900"/>
              </a:lnSpc>
              <a:spcAft>
                <a:spcPts val="0"/>
              </a:spcAft>
            </a:pPr>
            <a:endParaRPr lang="fr-FR" sz="3600" kern="100" dirty="0" smtClean="0">
              <a:latin typeface="Century"/>
              <a:ea typeface="MS Mincho"/>
              <a:cs typeface="Times New Roman"/>
            </a:endParaRPr>
          </a:p>
          <a:p>
            <a:endParaRPr lang="en-GB" sz="3600" b="1" dirty="0">
              <a:solidFill>
                <a:schemeClr val="accent2">
                  <a:lumMod val="60000"/>
                  <a:lumOff val="40000"/>
                </a:schemeClr>
              </a:solidFill>
              <a:latin typeface="Andalus" pitchFamily="18" charset="-78"/>
              <a:cs typeface="Andalus" pitchFamily="18" charset="-78"/>
            </a:endParaRPr>
          </a:p>
        </p:txBody>
      </p:sp>
      <p:sp>
        <p:nvSpPr>
          <p:cNvPr id="6" name="ZoneTexte 5"/>
          <p:cNvSpPr txBox="1"/>
          <p:nvPr/>
        </p:nvSpPr>
        <p:spPr>
          <a:xfrm>
            <a:off x="590550" y="5409505"/>
            <a:ext cx="7962900" cy="707886"/>
          </a:xfrm>
          <a:prstGeom prst="rect">
            <a:avLst/>
          </a:prstGeom>
          <a:noFill/>
        </p:spPr>
        <p:txBody>
          <a:bodyPr wrap="square" rtlCol="0">
            <a:spAutoFit/>
          </a:bodyPr>
          <a:lstStyle/>
          <a:p>
            <a:pPr algn="ctr"/>
            <a:endParaRPr lang="en-GB" sz="2000" b="1" dirty="0" smtClean="0">
              <a:solidFill>
                <a:srgbClr val="002060"/>
              </a:solidFill>
            </a:endParaRPr>
          </a:p>
          <a:p>
            <a:pPr algn="r"/>
            <a:endParaRPr lang="en-GB" sz="2000" b="1" dirty="0">
              <a:solidFill>
                <a:srgbClr val="002060"/>
              </a:solidFill>
            </a:endParaRPr>
          </a:p>
        </p:txBody>
      </p:sp>
      <p:sp>
        <p:nvSpPr>
          <p:cNvPr id="7" name="ZoneTexte 6"/>
          <p:cNvSpPr txBox="1"/>
          <p:nvPr/>
        </p:nvSpPr>
        <p:spPr>
          <a:xfrm>
            <a:off x="0" y="1257300"/>
            <a:ext cx="9144000" cy="3890809"/>
          </a:xfrm>
          <a:prstGeom prst="rect">
            <a:avLst/>
          </a:prstGeom>
          <a:noFill/>
        </p:spPr>
        <p:txBody>
          <a:bodyPr wrap="square" rtlCol="0">
            <a:spAutoFit/>
          </a:bodyPr>
          <a:lstStyle/>
          <a:p>
            <a:pPr algn="ctr"/>
            <a:endParaRPr lang="en-GB" b="1" dirty="0" smtClean="0">
              <a:solidFill>
                <a:srgbClr val="002060"/>
              </a:solidFill>
            </a:endParaRPr>
          </a:p>
          <a:p>
            <a:pPr algn="ctr">
              <a:lnSpc>
                <a:spcPct val="150000"/>
              </a:lnSpc>
            </a:pPr>
            <a:endParaRPr lang="en-GB" b="1" dirty="0">
              <a:solidFill>
                <a:srgbClr val="002060"/>
              </a:solidFill>
            </a:endParaRPr>
          </a:p>
          <a:p>
            <a:pPr algn="ctr">
              <a:lnSpc>
                <a:spcPct val="150000"/>
              </a:lnSpc>
              <a:spcAft>
                <a:spcPts val="0"/>
              </a:spcAft>
            </a:pPr>
            <a:endParaRPr lang="en-US" sz="2800" b="1" i="1" kern="100" dirty="0" smtClean="0">
              <a:solidFill>
                <a:srgbClr val="1F4E79"/>
              </a:solidFill>
              <a:latin typeface="Arial"/>
              <a:ea typeface="MS Mincho"/>
              <a:cs typeface="Times New Roman"/>
            </a:endParaRPr>
          </a:p>
          <a:p>
            <a:pPr algn="ctr">
              <a:lnSpc>
                <a:spcPct val="150000"/>
              </a:lnSpc>
              <a:spcAft>
                <a:spcPts val="0"/>
              </a:spcAft>
            </a:pPr>
            <a:r>
              <a:rPr lang="en-US" sz="2800" b="1" i="1" kern="100" dirty="0" smtClean="0">
                <a:solidFill>
                  <a:srgbClr val="002060"/>
                </a:solidFill>
                <a:latin typeface="Arial"/>
                <a:ea typeface="MS Mincho"/>
                <a:cs typeface="Times New Roman"/>
              </a:rPr>
              <a:t>Council 61</a:t>
            </a:r>
          </a:p>
          <a:p>
            <a:pPr algn="ctr">
              <a:lnSpc>
                <a:spcPct val="150000"/>
              </a:lnSpc>
              <a:spcAft>
                <a:spcPts val="0"/>
              </a:spcAft>
            </a:pPr>
            <a:r>
              <a:rPr lang="en-US" sz="2800" b="1" i="1" kern="100" dirty="0" smtClean="0">
                <a:solidFill>
                  <a:srgbClr val="002060"/>
                </a:solidFill>
                <a:latin typeface="Arial"/>
                <a:ea typeface="MS Mincho"/>
                <a:cs typeface="Times New Roman"/>
              </a:rPr>
              <a:t>IALA World-Wide Academy</a:t>
            </a:r>
          </a:p>
          <a:p>
            <a:pPr algn="ctr">
              <a:lnSpc>
                <a:spcPct val="150000"/>
              </a:lnSpc>
              <a:spcAft>
                <a:spcPts val="0"/>
              </a:spcAft>
            </a:pPr>
            <a:r>
              <a:rPr lang="en-US" sz="2800" b="1" i="1" kern="100" dirty="0" smtClean="0">
                <a:solidFill>
                  <a:srgbClr val="002060"/>
                </a:solidFill>
                <a:latin typeface="Arial"/>
                <a:ea typeface="MS Mincho"/>
                <a:cs typeface="Times New Roman"/>
              </a:rPr>
              <a:t>Progress report</a:t>
            </a:r>
          </a:p>
          <a:p>
            <a:pPr algn="ctr">
              <a:lnSpc>
                <a:spcPts val="1900"/>
              </a:lnSpc>
              <a:spcAft>
                <a:spcPts val="0"/>
              </a:spcAft>
            </a:pPr>
            <a:endParaRPr lang="fr-FR" sz="2800" kern="100" dirty="0" smtClean="0">
              <a:latin typeface="Century"/>
              <a:ea typeface="MS Mincho"/>
              <a:cs typeface="Times New Roman"/>
            </a:endParaRPr>
          </a:p>
          <a:p>
            <a:endParaRPr lang="en-GB" dirty="0"/>
          </a:p>
        </p:txBody>
      </p:sp>
    </p:spTree>
    <p:extLst>
      <p:ext uri="{BB962C8B-B14F-4D97-AF65-F5344CB8AC3E}">
        <p14:creationId xmlns:p14="http://schemas.microsoft.com/office/powerpoint/2010/main" val="15575262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264458" y="0"/>
            <a:ext cx="8879542" cy="838200"/>
          </a:xfrm>
        </p:spPr>
        <p:txBody>
          <a:bodyPr/>
          <a:lstStyle/>
          <a:p>
            <a:pPr algn="ctr" eaLnBrk="1" hangingPunct="1"/>
            <a:r>
              <a:rPr lang="en-GB" sz="3600" b="1" dirty="0" smtClean="0"/>
              <a:t>IALA WWA</a:t>
            </a:r>
            <a:r>
              <a:rPr lang="en-GB" sz="3600" dirty="0" smtClean="0"/>
              <a:t> </a:t>
            </a:r>
          </a:p>
        </p:txBody>
      </p:sp>
      <p:sp>
        <p:nvSpPr>
          <p:cNvPr id="26627" name="Text Box 13"/>
          <p:cNvSpPr txBox="1">
            <a:spLocks noChangeArrowheads="1"/>
          </p:cNvSpPr>
          <p:nvPr/>
        </p:nvSpPr>
        <p:spPr bwMode="auto">
          <a:xfrm>
            <a:off x="1" y="735835"/>
            <a:ext cx="8888506" cy="6524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square">
            <a:spAutoFit/>
          </a:bodyPr>
          <a:lstStyle>
            <a:lvl1pPr marL="457200" indent="-457200" eaLnBrk="0" hangingPunct="0">
              <a:defRPr sz="4000">
                <a:solidFill>
                  <a:schemeClr val="tx1"/>
                </a:solidFill>
                <a:latin typeface="Times New Roman" pitchFamily="18" charset="0"/>
              </a:defRPr>
            </a:lvl1pPr>
            <a:lvl2pPr marL="742950" indent="-285750" eaLnBrk="0" hangingPunct="0">
              <a:defRPr sz="4000">
                <a:solidFill>
                  <a:schemeClr val="tx1"/>
                </a:solidFill>
                <a:latin typeface="Times New Roman" pitchFamily="18" charset="0"/>
              </a:defRPr>
            </a:lvl2pPr>
            <a:lvl3pPr marL="1143000" indent="-228600" eaLnBrk="0" hangingPunct="0">
              <a:defRPr sz="4000">
                <a:solidFill>
                  <a:schemeClr val="tx1"/>
                </a:solidFill>
                <a:latin typeface="Times New Roman" pitchFamily="18" charset="0"/>
              </a:defRPr>
            </a:lvl3pPr>
            <a:lvl4pPr marL="1600200" indent="-228600" eaLnBrk="0" hangingPunct="0">
              <a:defRPr sz="4000">
                <a:solidFill>
                  <a:schemeClr val="tx1"/>
                </a:solidFill>
                <a:latin typeface="Times New Roman" pitchFamily="18" charset="0"/>
              </a:defRPr>
            </a:lvl4pPr>
            <a:lvl5pPr marL="2057400" indent="-228600" eaLnBrk="0" hangingPunct="0">
              <a:defRPr sz="4000">
                <a:solidFill>
                  <a:schemeClr val="tx1"/>
                </a:solidFill>
                <a:latin typeface="Times New Roman" pitchFamily="18" charset="0"/>
              </a:defRPr>
            </a:lvl5pPr>
            <a:lvl6pPr marL="2514600" indent="-228600" eaLnBrk="0" fontAlgn="base" hangingPunct="0">
              <a:spcBef>
                <a:spcPct val="0"/>
              </a:spcBef>
              <a:spcAft>
                <a:spcPct val="0"/>
              </a:spcAft>
              <a:defRPr sz="4000">
                <a:solidFill>
                  <a:schemeClr val="tx1"/>
                </a:solidFill>
                <a:latin typeface="Times New Roman" pitchFamily="18" charset="0"/>
              </a:defRPr>
            </a:lvl6pPr>
            <a:lvl7pPr marL="2971800" indent="-228600" eaLnBrk="0" fontAlgn="base" hangingPunct="0">
              <a:spcBef>
                <a:spcPct val="0"/>
              </a:spcBef>
              <a:spcAft>
                <a:spcPct val="0"/>
              </a:spcAft>
              <a:defRPr sz="4000">
                <a:solidFill>
                  <a:schemeClr val="tx1"/>
                </a:solidFill>
                <a:latin typeface="Times New Roman" pitchFamily="18" charset="0"/>
              </a:defRPr>
            </a:lvl7pPr>
            <a:lvl8pPr marL="3429000" indent="-228600" eaLnBrk="0" fontAlgn="base" hangingPunct="0">
              <a:spcBef>
                <a:spcPct val="0"/>
              </a:spcBef>
              <a:spcAft>
                <a:spcPct val="0"/>
              </a:spcAft>
              <a:defRPr sz="4000">
                <a:solidFill>
                  <a:schemeClr val="tx1"/>
                </a:solidFill>
                <a:latin typeface="Times New Roman" pitchFamily="18" charset="0"/>
              </a:defRPr>
            </a:lvl8pPr>
            <a:lvl9pPr marL="3886200" indent="-228600" eaLnBrk="0" fontAlgn="base" hangingPunct="0">
              <a:spcBef>
                <a:spcPct val="0"/>
              </a:spcBef>
              <a:spcAft>
                <a:spcPct val="0"/>
              </a:spcAft>
              <a:defRPr sz="4000">
                <a:solidFill>
                  <a:schemeClr val="tx1"/>
                </a:solidFill>
                <a:latin typeface="Times New Roman" pitchFamily="18" charset="0"/>
              </a:defRPr>
            </a:lvl9pPr>
          </a:lstStyle>
          <a:p>
            <a:pPr marL="0" indent="0" eaLnBrk="1" hangingPunct="1">
              <a:spcBef>
                <a:spcPct val="50000"/>
              </a:spcBef>
            </a:pPr>
            <a:r>
              <a:rPr lang="en-US" sz="3200" b="1" dirty="0" smtClean="0"/>
              <a:t>The Budget :</a:t>
            </a:r>
          </a:p>
          <a:p>
            <a:pPr marL="571500" indent="-571500" eaLnBrk="1" hangingPunct="1">
              <a:spcBef>
                <a:spcPct val="50000"/>
              </a:spcBef>
              <a:buFont typeface="Arial" panose="020B0604020202020204" pitchFamily="34" charset="0"/>
              <a:buChar char="•"/>
            </a:pPr>
            <a:r>
              <a:rPr lang="en-US" sz="3200" b="1" dirty="0" smtClean="0"/>
              <a:t>IFAN has increased its contribution to 575,000 €, with a five years commitment.</a:t>
            </a:r>
          </a:p>
          <a:p>
            <a:pPr marL="571500" indent="-571500" eaLnBrk="1" hangingPunct="1">
              <a:spcBef>
                <a:spcPct val="50000"/>
              </a:spcBef>
              <a:buFont typeface="Arial" panose="020B0604020202020204" pitchFamily="34" charset="0"/>
              <a:buChar char="•"/>
            </a:pPr>
            <a:r>
              <a:rPr lang="en-US" sz="3200" b="1" dirty="0" smtClean="0"/>
              <a:t>Following the MoU signed in December 2014, the Republic of Korea has granted 225,000 €, also with a four years commitment.</a:t>
            </a:r>
          </a:p>
          <a:p>
            <a:pPr marL="571500" indent="-571500" eaLnBrk="1" hangingPunct="1">
              <a:spcBef>
                <a:spcPct val="50000"/>
              </a:spcBef>
              <a:buFont typeface="Arial" panose="020B0604020202020204" pitchFamily="34" charset="0"/>
              <a:buChar char="•"/>
            </a:pPr>
            <a:r>
              <a:rPr lang="en-US" sz="3200" b="1" dirty="0" smtClean="0"/>
              <a:t>France has maintained its annual contribution to 20,000 €.</a:t>
            </a:r>
          </a:p>
          <a:p>
            <a:pPr marL="0" indent="0" eaLnBrk="1" hangingPunct="1">
              <a:spcBef>
                <a:spcPct val="50000"/>
              </a:spcBef>
            </a:pPr>
            <a:endParaRPr lang="en-US" sz="3600" b="1" dirty="0" smtClean="0"/>
          </a:p>
          <a:p>
            <a:pPr eaLnBrk="1" hangingPunct="1">
              <a:spcBef>
                <a:spcPct val="50000"/>
              </a:spcBef>
            </a:pPr>
            <a:endParaRPr lang="en-US" dirty="0"/>
          </a:p>
        </p:txBody>
      </p:sp>
      <p:sp>
        <p:nvSpPr>
          <p:cNvPr id="26628" name="Espace réservé du pied de page 3"/>
          <p:cNvSpPr>
            <a:spLocks noGrp="1"/>
          </p:cNvSpPr>
          <p:nvPr>
            <p:ph type="ftr" sz="quarter" idx="1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sz="4000">
                <a:solidFill>
                  <a:schemeClr val="tx1"/>
                </a:solidFill>
                <a:latin typeface="Times New Roman" pitchFamily="18" charset="0"/>
              </a:defRPr>
            </a:lvl1pPr>
            <a:lvl2pPr marL="742950" indent="-285750" eaLnBrk="0" hangingPunct="0">
              <a:defRPr sz="4000">
                <a:solidFill>
                  <a:schemeClr val="tx1"/>
                </a:solidFill>
                <a:latin typeface="Times New Roman" pitchFamily="18" charset="0"/>
              </a:defRPr>
            </a:lvl2pPr>
            <a:lvl3pPr marL="1143000" indent="-228600" eaLnBrk="0" hangingPunct="0">
              <a:defRPr sz="4000">
                <a:solidFill>
                  <a:schemeClr val="tx1"/>
                </a:solidFill>
                <a:latin typeface="Times New Roman" pitchFamily="18" charset="0"/>
              </a:defRPr>
            </a:lvl3pPr>
            <a:lvl4pPr marL="1600200" indent="-228600" eaLnBrk="0" hangingPunct="0">
              <a:defRPr sz="4000">
                <a:solidFill>
                  <a:schemeClr val="tx1"/>
                </a:solidFill>
                <a:latin typeface="Times New Roman" pitchFamily="18" charset="0"/>
              </a:defRPr>
            </a:lvl4pPr>
            <a:lvl5pPr marL="2057400" indent="-228600" eaLnBrk="0" hangingPunct="0">
              <a:defRPr sz="4000">
                <a:solidFill>
                  <a:schemeClr val="tx1"/>
                </a:solidFill>
                <a:latin typeface="Times New Roman" pitchFamily="18" charset="0"/>
              </a:defRPr>
            </a:lvl5pPr>
            <a:lvl6pPr marL="2514600" indent="-228600" eaLnBrk="0" fontAlgn="base" hangingPunct="0">
              <a:spcBef>
                <a:spcPct val="0"/>
              </a:spcBef>
              <a:spcAft>
                <a:spcPct val="0"/>
              </a:spcAft>
              <a:defRPr sz="4000">
                <a:solidFill>
                  <a:schemeClr val="tx1"/>
                </a:solidFill>
                <a:latin typeface="Times New Roman" pitchFamily="18" charset="0"/>
              </a:defRPr>
            </a:lvl6pPr>
            <a:lvl7pPr marL="2971800" indent="-228600" eaLnBrk="0" fontAlgn="base" hangingPunct="0">
              <a:spcBef>
                <a:spcPct val="0"/>
              </a:spcBef>
              <a:spcAft>
                <a:spcPct val="0"/>
              </a:spcAft>
              <a:defRPr sz="4000">
                <a:solidFill>
                  <a:schemeClr val="tx1"/>
                </a:solidFill>
                <a:latin typeface="Times New Roman" pitchFamily="18" charset="0"/>
              </a:defRPr>
            </a:lvl7pPr>
            <a:lvl8pPr marL="3429000" indent="-228600" eaLnBrk="0" fontAlgn="base" hangingPunct="0">
              <a:spcBef>
                <a:spcPct val="0"/>
              </a:spcBef>
              <a:spcAft>
                <a:spcPct val="0"/>
              </a:spcAft>
              <a:defRPr sz="4000">
                <a:solidFill>
                  <a:schemeClr val="tx1"/>
                </a:solidFill>
                <a:latin typeface="Times New Roman" pitchFamily="18" charset="0"/>
              </a:defRPr>
            </a:lvl8pPr>
            <a:lvl9pPr marL="3886200" indent="-228600" eaLnBrk="0" fontAlgn="base" hangingPunct="0">
              <a:spcBef>
                <a:spcPct val="0"/>
              </a:spcBef>
              <a:spcAft>
                <a:spcPct val="0"/>
              </a:spcAft>
              <a:defRPr sz="4000">
                <a:solidFill>
                  <a:schemeClr val="tx1"/>
                </a:solidFill>
                <a:latin typeface="Times New Roman" pitchFamily="18" charset="0"/>
              </a:defRPr>
            </a:lvl9pPr>
          </a:lstStyle>
          <a:p>
            <a:pPr eaLnBrk="1" hangingPunct="1"/>
            <a:r>
              <a:rPr lang="en-US" sz="1400" b="1" smtClean="0">
                <a:solidFill>
                  <a:srgbClr val="FFFF00"/>
                </a:solidFill>
              </a:rPr>
              <a:t>Council 61 - December 2015 -  jcl</a:t>
            </a:r>
            <a:endParaRPr lang="en-GB" sz="1400" b="1" smtClean="0">
              <a:solidFill>
                <a:srgbClr val="FFFF00"/>
              </a:solidFill>
            </a:endParaRPr>
          </a:p>
        </p:txBody>
      </p:sp>
      <p:sp>
        <p:nvSpPr>
          <p:cNvPr id="26629" name="Espace réservé du numéro de diapositive 1"/>
          <p:cNvSpPr>
            <a:spLocks noGrp="1"/>
          </p:cNvSpPr>
          <p:nvPr>
            <p:ph type="sldNum" sz="quarter" idx="12"/>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sz="4000">
                <a:solidFill>
                  <a:schemeClr val="tx1"/>
                </a:solidFill>
                <a:latin typeface="Times New Roman" pitchFamily="18" charset="0"/>
              </a:defRPr>
            </a:lvl1pPr>
            <a:lvl2pPr marL="742950" indent="-285750" eaLnBrk="0" hangingPunct="0">
              <a:defRPr sz="4000">
                <a:solidFill>
                  <a:schemeClr val="tx1"/>
                </a:solidFill>
                <a:latin typeface="Times New Roman" pitchFamily="18" charset="0"/>
              </a:defRPr>
            </a:lvl2pPr>
            <a:lvl3pPr marL="1143000" indent="-228600" eaLnBrk="0" hangingPunct="0">
              <a:defRPr sz="4000">
                <a:solidFill>
                  <a:schemeClr val="tx1"/>
                </a:solidFill>
                <a:latin typeface="Times New Roman" pitchFamily="18" charset="0"/>
              </a:defRPr>
            </a:lvl3pPr>
            <a:lvl4pPr marL="1600200" indent="-228600" eaLnBrk="0" hangingPunct="0">
              <a:defRPr sz="4000">
                <a:solidFill>
                  <a:schemeClr val="tx1"/>
                </a:solidFill>
                <a:latin typeface="Times New Roman" pitchFamily="18" charset="0"/>
              </a:defRPr>
            </a:lvl4pPr>
            <a:lvl5pPr marL="2057400" indent="-228600" eaLnBrk="0" hangingPunct="0">
              <a:defRPr sz="4000">
                <a:solidFill>
                  <a:schemeClr val="tx1"/>
                </a:solidFill>
                <a:latin typeface="Times New Roman" pitchFamily="18" charset="0"/>
              </a:defRPr>
            </a:lvl5pPr>
            <a:lvl6pPr marL="2514600" indent="-228600" eaLnBrk="0" fontAlgn="base" hangingPunct="0">
              <a:spcBef>
                <a:spcPct val="0"/>
              </a:spcBef>
              <a:spcAft>
                <a:spcPct val="0"/>
              </a:spcAft>
              <a:defRPr sz="4000">
                <a:solidFill>
                  <a:schemeClr val="tx1"/>
                </a:solidFill>
                <a:latin typeface="Times New Roman" pitchFamily="18" charset="0"/>
              </a:defRPr>
            </a:lvl6pPr>
            <a:lvl7pPr marL="2971800" indent="-228600" eaLnBrk="0" fontAlgn="base" hangingPunct="0">
              <a:spcBef>
                <a:spcPct val="0"/>
              </a:spcBef>
              <a:spcAft>
                <a:spcPct val="0"/>
              </a:spcAft>
              <a:defRPr sz="4000">
                <a:solidFill>
                  <a:schemeClr val="tx1"/>
                </a:solidFill>
                <a:latin typeface="Times New Roman" pitchFamily="18" charset="0"/>
              </a:defRPr>
            </a:lvl7pPr>
            <a:lvl8pPr marL="3429000" indent="-228600" eaLnBrk="0" fontAlgn="base" hangingPunct="0">
              <a:spcBef>
                <a:spcPct val="0"/>
              </a:spcBef>
              <a:spcAft>
                <a:spcPct val="0"/>
              </a:spcAft>
              <a:defRPr sz="4000">
                <a:solidFill>
                  <a:schemeClr val="tx1"/>
                </a:solidFill>
                <a:latin typeface="Times New Roman" pitchFamily="18" charset="0"/>
              </a:defRPr>
            </a:lvl8pPr>
            <a:lvl9pPr marL="3886200" indent="-228600" eaLnBrk="0" fontAlgn="base" hangingPunct="0">
              <a:spcBef>
                <a:spcPct val="0"/>
              </a:spcBef>
              <a:spcAft>
                <a:spcPct val="0"/>
              </a:spcAft>
              <a:defRPr sz="4000">
                <a:solidFill>
                  <a:schemeClr val="tx1"/>
                </a:solidFill>
                <a:latin typeface="Times New Roman" pitchFamily="18" charset="0"/>
              </a:defRPr>
            </a:lvl9pPr>
          </a:lstStyle>
          <a:p>
            <a:pPr eaLnBrk="1" hangingPunct="1"/>
            <a:fld id="{1110C0B0-5850-4AEC-9AB2-5DDD2555C3F6}" type="slidenum">
              <a:rPr lang="en-GB" sz="1400" smtClean="0"/>
              <a:pPr eaLnBrk="1" hangingPunct="1"/>
              <a:t>2</a:t>
            </a:fld>
            <a:endParaRPr lang="en-GB" sz="1400" smtClean="0"/>
          </a:p>
        </p:txBody>
      </p:sp>
      <p:sp>
        <p:nvSpPr>
          <p:cNvPr id="2" name="Espace réservé de la date 1"/>
          <p:cNvSpPr>
            <a:spLocks noGrp="1"/>
          </p:cNvSpPr>
          <p:nvPr>
            <p:ph type="dt" sz="half" idx="10"/>
          </p:nvPr>
        </p:nvSpPr>
        <p:spPr/>
        <p:txBody>
          <a:bodyPr/>
          <a:lstStyle/>
          <a:p>
            <a:fld id="{0A75D2E9-70D9-4125-85BE-4FC1FAA515FC}" type="datetime10">
              <a:rPr lang="en-GB" smtClean="0"/>
              <a:t>12:32</a:t>
            </a:fld>
            <a:endParaRPr lang="en-US"/>
          </a:p>
        </p:txBody>
      </p:sp>
    </p:spTree>
    <p:extLst>
      <p:ext uri="{BB962C8B-B14F-4D97-AF65-F5344CB8AC3E}">
        <p14:creationId xmlns:p14="http://schemas.microsoft.com/office/powerpoint/2010/main" val="2533699605"/>
      </p:ext>
    </p:extLst>
  </p:cSld>
  <p:clrMapOvr>
    <a:masterClrMapping/>
  </p:clrMapOvr>
  <p:transition advTm="39728">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Sponsorship 2012 – 2015</a:t>
            </a:r>
            <a:endParaRPr lang="en-GB" dirty="0"/>
          </a:p>
        </p:txBody>
      </p:sp>
      <p:graphicFrame>
        <p:nvGraphicFramePr>
          <p:cNvPr id="7" name="Content Placeholder 6"/>
          <p:cNvGraphicFramePr>
            <a:graphicFrameLocks noGrp="1"/>
          </p:cNvGraphicFramePr>
          <p:nvPr>
            <p:ph idx="1"/>
            <p:extLst/>
          </p:nvPr>
        </p:nvGraphicFramePr>
        <p:xfrm>
          <a:off x="457200" y="1935163"/>
          <a:ext cx="8229600" cy="4389437"/>
        </p:xfrm>
        <a:graphic>
          <a:graphicData uri="http://schemas.openxmlformats.org/drawingml/2006/chart">
            <c:chart xmlns:c="http://schemas.openxmlformats.org/drawingml/2006/chart" xmlns:r="http://schemas.openxmlformats.org/officeDocument/2006/relationships" r:id="rId3"/>
          </a:graphicData>
        </a:graphic>
      </p:graphicFrame>
      <p:sp>
        <p:nvSpPr>
          <p:cNvPr id="5" name="Footer Placeholder 4"/>
          <p:cNvSpPr>
            <a:spLocks noGrp="1"/>
          </p:cNvSpPr>
          <p:nvPr>
            <p:ph type="ftr" sz="quarter" idx="11"/>
          </p:nvPr>
        </p:nvSpPr>
        <p:spPr/>
        <p:txBody>
          <a:bodyPr/>
          <a:lstStyle/>
          <a:p>
            <a:r>
              <a:rPr lang="en-US" smtClean="0"/>
              <a:t>Council 61 - December 2015 -  jcl</a:t>
            </a:r>
            <a:endParaRPr lang="en-US" dirty="0"/>
          </a:p>
        </p:txBody>
      </p:sp>
      <p:sp>
        <p:nvSpPr>
          <p:cNvPr id="6" name="Slide Number Placeholder 5"/>
          <p:cNvSpPr>
            <a:spLocks noGrp="1"/>
          </p:cNvSpPr>
          <p:nvPr>
            <p:ph type="sldNum" sz="quarter" idx="12"/>
          </p:nvPr>
        </p:nvSpPr>
        <p:spPr/>
        <p:txBody>
          <a:bodyPr/>
          <a:lstStyle/>
          <a:p>
            <a:fld id="{38A18EDB-7950-48C8-8830-B44F92E019B5}" type="slidenum">
              <a:rPr lang="en-US" smtClean="0"/>
              <a:pPr/>
              <a:t>3</a:t>
            </a:fld>
            <a:endParaRPr lang="en-US" dirty="0"/>
          </a:p>
        </p:txBody>
      </p:sp>
      <p:sp>
        <p:nvSpPr>
          <p:cNvPr id="3" name="Date Placeholder 2"/>
          <p:cNvSpPr>
            <a:spLocks noGrp="1"/>
          </p:cNvSpPr>
          <p:nvPr>
            <p:ph type="dt" sz="half" idx="10"/>
          </p:nvPr>
        </p:nvSpPr>
        <p:spPr/>
        <p:txBody>
          <a:bodyPr/>
          <a:lstStyle/>
          <a:p>
            <a:fld id="{6C963DE7-1AA2-45AC-A310-B04D254FCB3C}" type="datetime10">
              <a:rPr lang="en-GB" smtClean="0"/>
              <a:t>12:32</a:t>
            </a:fld>
            <a:endParaRPr lang="en-US" dirty="0"/>
          </a:p>
        </p:txBody>
      </p:sp>
    </p:spTree>
    <p:extLst>
      <p:ext uri="{BB962C8B-B14F-4D97-AF65-F5344CB8AC3E}">
        <p14:creationId xmlns:p14="http://schemas.microsoft.com/office/powerpoint/2010/main" val="36781247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264458" y="0"/>
            <a:ext cx="8879542" cy="838200"/>
          </a:xfrm>
        </p:spPr>
        <p:txBody>
          <a:bodyPr/>
          <a:lstStyle/>
          <a:p>
            <a:pPr algn="ctr" eaLnBrk="1" hangingPunct="1"/>
            <a:r>
              <a:rPr lang="en-GB" sz="3600" b="1" dirty="0" smtClean="0"/>
              <a:t>IALA WWA</a:t>
            </a:r>
            <a:r>
              <a:rPr lang="en-GB" sz="3600" dirty="0" smtClean="0"/>
              <a:t> </a:t>
            </a:r>
          </a:p>
        </p:txBody>
      </p:sp>
      <p:sp>
        <p:nvSpPr>
          <p:cNvPr id="26627" name="Text Box 13"/>
          <p:cNvSpPr txBox="1">
            <a:spLocks noChangeArrowheads="1"/>
          </p:cNvSpPr>
          <p:nvPr/>
        </p:nvSpPr>
        <p:spPr bwMode="auto">
          <a:xfrm>
            <a:off x="264458" y="647700"/>
            <a:ext cx="8879542" cy="6555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square">
            <a:spAutoFit/>
          </a:bodyPr>
          <a:lstStyle>
            <a:lvl1pPr marL="457200" indent="-457200" eaLnBrk="0" hangingPunct="0">
              <a:defRPr sz="4000">
                <a:solidFill>
                  <a:schemeClr val="tx1"/>
                </a:solidFill>
                <a:latin typeface="Times New Roman" pitchFamily="18" charset="0"/>
              </a:defRPr>
            </a:lvl1pPr>
            <a:lvl2pPr marL="742950" indent="-285750" eaLnBrk="0" hangingPunct="0">
              <a:defRPr sz="4000">
                <a:solidFill>
                  <a:schemeClr val="tx1"/>
                </a:solidFill>
                <a:latin typeface="Times New Roman" pitchFamily="18" charset="0"/>
              </a:defRPr>
            </a:lvl2pPr>
            <a:lvl3pPr marL="1143000" indent="-228600" eaLnBrk="0" hangingPunct="0">
              <a:defRPr sz="4000">
                <a:solidFill>
                  <a:schemeClr val="tx1"/>
                </a:solidFill>
                <a:latin typeface="Times New Roman" pitchFamily="18" charset="0"/>
              </a:defRPr>
            </a:lvl3pPr>
            <a:lvl4pPr marL="1600200" indent="-228600" eaLnBrk="0" hangingPunct="0">
              <a:defRPr sz="4000">
                <a:solidFill>
                  <a:schemeClr val="tx1"/>
                </a:solidFill>
                <a:latin typeface="Times New Roman" pitchFamily="18" charset="0"/>
              </a:defRPr>
            </a:lvl4pPr>
            <a:lvl5pPr marL="2057400" indent="-228600" eaLnBrk="0" hangingPunct="0">
              <a:defRPr sz="4000">
                <a:solidFill>
                  <a:schemeClr val="tx1"/>
                </a:solidFill>
                <a:latin typeface="Times New Roman" pitchFamily="18" charset="0"/>
              </a:defRPr>
            </a:lvl5pPr>
            <a:lvl6pPr marL="2514600" indent="-228600" eaLnBrk="0" fontAlgn="base" hangingPunct="0">
              <a:spcBef>
                <a:spcPct val="0"/>
              </a:spcBef>
              <a:spcAft>
                <a:spcPct val="0"/>
              </a:spcAft>
              <a:defRPr sz="4000">
                <a:solidFill>
                  <a:schemeClr val="tx1"/>
                </a:solidFill>
                <a:latin typeface="Times New Roman" pitchFamily="18" charset="0"/>
              </a:defRPr>
            </a:lvl6pPr>
            <a:lvl7pPr marL="2971800" indent="-228600" eaLnBrk="0" fontAlgn="base" hangingPunct="0">
              <a:spcBef>
                <a:spcPct val="0"/>
              </a:spcBef>
              <a:spcAft>
                <a:spcPct val="0"/>
              </a:spcAft>
              <a:defRPr sz="4000">
                <a:solidFill>
                  <a:schemeClr val="tx1"/>
                </a:solidFill>
                <a:latin typeface="Times New Roman" pitchFamily="18" charset="0"/>
              </a:defRPr>
            </a:lvl7pPr>
            <a:lvl8pPr marL="3429000" indent="-228600" eaLnBrk="0" fontAlgn="base" hangingPunct="0">
              <a:spcBef>
                <a:spcPct val="0"/>
              </a:spcBef>
              <a:spcAft>
                <a:spcPct val="0"/>
              </a:spcAft>
              <a:defRPr sz="4000">
                <a:solidFill>
                  <a:schemeClr val="tx1"/>
                </a:solidFill>
                <a:latin typeface="Times New Roman" pitchFamily="18" charset="0"/>
              </a:defRPr>
            </a:lvl8pPr>
            <a:lvl9pPr marL="3886200" indent="-228600" eaLnBrk="0" fontAlgn="base" hangingPunct="0">
              <a:spcBef>
                <a:spcPct val="0"/>
              </a:spcBef>
              <a:spcAft>
                <a:spcPct val="0"/>
              </a:spcAft>
              <a:defRPr sz="4000">
                <a:solidFill>
                  <a:schemeClr val="tx1"/>
                </a:solidFill>
                <a:latin typeface="Times New Roman" pitchFamily="18" charset="0"/>
              </a:defRPr>
            </a:lvl9pPr>
          </a:lstStyle>
          <a:p>
            <a:pPr marL="0" indent="0" eaLnBrk="1" hangingPunct="1">
              <a:spcBef>
                <a:spcPct val="50000"/>
              </a:spcBef>
            </a:pPr>
            <a:r>
              <a:rPr lang="en-US" sz="3600" b="1" dirty="0" smtClean="0"/>
              <a:t> </a:t>
            </a:r>
          </a:p>
          <a:p>
            <a:pPr marL="0" indent="0" eaLnBrk="1" hangingPunct="1">
              <a:spcBef>
                <a:spcPct val="50000"/>
              </a:spcBef>
            </a:pPr>
            <a:r>
              <a:rPr lang="en-US" sz="3600" b="1" dirty="0" smtClean="0"/>
              <a:t>In addition, The Academy is part of an Agreement discussed between IFAN and the South Pacific Commission (SPC) to fund an expert who will assist the Pacific Island Countries to fulfill their obligations regarding SOLAS Chapter V Regulations 12 and 13.</a:t>
            </a:r>
          </a:p>
          <a:p>
            <a:pPr marL="0" indent="0" eaLnBrk="1" hangingPunct="1">
              <a:spcBef>
                <a:spcPct val="50000"/>
              </a:spcBef>
            </a:pPr>
            <a:endParaRPr lang="en-US" sz="3600" b="1" dirty="0" smtClean="0"/>
          </a:p>
          <a:p>
            <a:pPr eaLnBrk="1" hangingPunct="1">
              <a:spcBef>
                <a:spcPct val="50000"/>
              </a:spcBef>
            </a:pPr>
            <a:endParaRPr lang="en-US" dirty="0"/>
          </a:p>
        </p:txBody>
      </p:sp>
      <p:sp>
        <p:nvSpPr>
          <p:cNvPr id="26628" name="Espace réservé du pied de page 3"/>
          <p:cNvSpPr>
            <a:spLocks noGrp="1"/>
          </p:cNvSpPr>
          <p:nvPr>
            <p:ph type="ftr" sz="quarter" idx="1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sz="4000">
                <a:solidFill>
                  <a:schemeClr val="tx1"/>
                </a:solidFill>
                <a:latin typeface="Times New Roman" pitchFamily="18" charset="0"/>
              </a:defRPr>
            </a:lvl1pPr>
            <a:lvl2pPr marL="742950" indent="-285750" eaLnBrk="0" hangingPunct="0">
              <a:defRPr sz="4000">
                <a:solidFill>
                  <a:schemeClr val="tx1"/>
                </a:solidFill>
                <a:latin typeface="Times New Roman" pitchFamily="18" charset="0"/>
              </a:defRPr>
            </a:lvl2pPr>
            <a:lvl3pPr marL="1143000" indent="-228600" eaLnBrk="0" hangingPunct="0">
              <a:defRPr sz="4000">
                <a:solidFill>
                  <a:schemeClr val="tx1"/>
                </a:solidFill>
                <a:latin typeface="Times New Roman" pitchFamily="18" charset="0"/>
              </a:defRPr>
            </a:lvl3pPr>
            <a:lvl4pPr marL="1600200" indent="-228600" eaLnBrk="0" hangingPunct="0">
              <a:defRPr sz="4000">
                <a:solidFill>
                  <a:schemeClr val="tx1"/>
                </a:solidFill>
                <a:latin typeface="Times New Roman" pitchFamily="18" charset="0"/>
              </a:defRPr>
            </a:lvl4pPr>
            <a:lvl5pPr marL="2057400" indent="-228600" eaLnBrk="0" hangingPunct="0">
              <a:defRPr sz="4000">
                <a:solidFill>
                  <a:schemeClr val="tx1"/>
                </a:solidFill>
                <a:latin typeface="Times New Roman" pitchFamily="18" charset="0"/>
              </a:defRPr>
            </a:lvl5pPr>
            <a:lvl6pPr marL="2514600" indent="-228600" eaLnBrk="0" fontAlgn="base" hangingPunct="0">
              <a:spcBef>
                <a:spcPct val="0"/>
              </a:spcBef>
              <a:spcAft>
                <a:spcPct val="0"/>
              </a:spcAft>
              <a:defRPr sz="4000">
                <a:solidFill>
                  <a:schemeClr val="tx1"/>
                </a:solidFill>
                <a:latin typeface="Times New Roman" pitchFamily="18" charset="0"/>
              </a:defRPr>
            </a:lvl6pPr>
            <a:lvl7pPr marL="2971800" indent="-228600" eaLnBrk="0" fontAlgn="base" hangingPunct="0">
              <a:spcBef>
                <a:spcPct val="0"/>
              </a:spcBef>
              <a:spcAft>
                <a:spcPct val="0"/>
              </a:spcAft>
              <a:defRPr sz="4000">
                <a:solidFill>
                  <a:schemeClr val="tx1"/>
                </a:solidFill>
                <a:latin typeface="Times New Roman" pitchFamily="18" charset="0"/>
              </a:defRPr>
            </a:lvl7pPr>
            <a:lvl8pPr marL="3429000" indent="-228600" eaLnBrk="0" fontAlgn="base" hangingPunct="0">
              <a:spcBef>
                <a:spcPct val="0"/>
              </a:spcBef>
              <a:spcAft>
                <a:spcPct val="0"/>
              </a:spcAft>
              <a:defRPr sz="4000">
                <a:solidFill>
                  <a:schemeClr val="tx1"/>
                </a:solidFill>
                <a:latin typeface="Times New Roman" pitchFamily="18" charset="0"/>
              </a:defRPr>
            </a:lvl8pPr>
            <a:lvl9pPr marL="3886200" indent="-228600" eaLnBrk="0" fontAlgn="base" hangingPunct="0">
              <a:spcBef>
                <a:spcPct val="0"/>
              </a:spcBef>
              <a:spcAft>
                <a:spcPct val="0"/>
              </a:spcAft>
              <a:defRPr sz="4000">
                <a:solidFill>
                  <a:schemeClr val="tx1"/>
                </a:solidFill>
                <a:latin typeface="Times New Roman" pitchFamily="18" charset="0"/>
              </a:defRPr>
            </a:lvl9pPr>
          </a:lstStyle>
          <a:p>
            <a:pPr eaLnBrk="1" hangingPunct="1"/>
            <a:r>
              <a:rPr lang="en-US" sz="1400" b="1" smtClean="0">
                <a:solidFill>
                  <a:srgbClr val="FFFF00"/>
                </a:solidFill>
              </a:rPr>
              <a:t>Council 61 - December 2015 -  jcl</a:t>
            </a:r>
            <a:endParaRPr lang="en-GB" sz="1400" b="1" smtClean="0">
              <a:solidFill>
                <a:srgbClr val="FFFF00"/>
              </a:solidFill>
            </a:endParaRPr>
          </a:p>
        </p:txBody>
      </p:sp>
      <p:sp>
        <p:nvSpPr>
          <p:cNvPr id="26629" name="Espace réservé du numéro de diapositive 1"/>
          <p:cNvSpPr>
            <a:spLocks noGrp="1"/>
          </p:cNvSpPr>
          <p:nvPr>
            <p:ph type="sldNum" sz="quarter" idx="12"/>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sz="4000">
                <a:solidFill>
                  <a:schemeClr val="tx1"/>
                </a:solidFill>
                <a:latin typeface="Times New Roman" pitchFamily="18" charset="0"/>
              </a:defRPr>
            </a:lvl1pPr>
            <a:lvl2pPr marL="742950" indent="-285750" eaLnBrk="0" hangingPunct="0">
              <a:defRPr sz="4000">
                <a:solidFill>
                  <a:schemeClr val="tx1"/>
                </a:solidFill>
                <a:latin typeface="Times New Roman" pitchFamily="18" charset="0"/>
              </a:defRPr>
            </a:lvl2pPr>
            <a:lvl3pPr marL="1143000" indent="-228600" eaLnBrk="0" hangingPunct="0">
              <a:defRPr sz="4000">
                <a:solidFill>
                  <a:schemeClr val="tx1"/>
                </a:solidFill>
                <a:latin typeface="Times New Roman" pitchFamily="18" charset="0"/>
              </a:defRPr>
            </a:lvl3pPr>
            <a:lvl4pPr marL="1600200" indent="-228600" eaLnBrk="0" hangingPunct="0">
              <a:defRPr sz="4000">
                <a:solidFill>
                  <a:schemeClr val="tx1"/>
                </a:solidFill>
                <a:latin typeface="Times New Roman" pitchFamily="18" charset="0"/>
              </a:defRPr>
            </a:lvl4pPr>
            <a:lvl5pPr marL="2057400" indent="-228600" eaLnBrk="0" hangingPunct="0">
              <a:defRPr sz="4000">
                <a:solidFill>
                  <a:schemeClr val="tx1"/>
                </a:solidFill>
                <a:latin typeface="Times New Roman" pitchFamily="18" charset="0"/>
              </a:defRPr>
            </a:lvl5pPr>
            <a:lvl6pPr marL="2514600" indent="-228600" eaLnBrk="0" fontAlgn="base" hangingPunct="0">
              <a:spcBef>
                <a:spcPct val="0"/>
              </a:spcBef>
              <a:spcAft>
                <a:spcPct val="0"/>
              </a:spcAft>
              <a:defRPr sz="4000">
                <a:solidFill>
                  <a:schemeClr val="tx1"/>
                </a:solidFill>
                <a:latin typeface="Times New Roman" pitchFamily="18" charset="0"/>
              </a:defRPr>
            </a:lvl6pPr>
            <a:lvl7pPr marL="2971800" indent="-228600" eaLnBrk="0" fontAlgn="base" hangingPunct="0">
              <a:spcBef>
                <a:spcPct val="0"/>
              </a:spcBef>
              <a:spcAft>
                <a:spcPct val="0"/>
              </a:spcAft>
              <a:defRPr sz="4000">
                <a:solidFill>
                  <a:schemeClr val="tx1"/>
                </a:solidFill>
                <a:latin typeface="Times New Roman" pitchFamily="18" charset="0"/>
              </a:defRPr>
            </a:lvl7pPr>
            <a:lvl8pPr marL="3429000" indent="-228600" eaLnBrk="0" fontAlgn="base" hangingPunct="0">
              <a:spcBef>
                <a:spcPct val="0"/>
              </a:spcBef>
              <a:spcAft>
                <a:spcPct val="0"/>
              </a:spcAft>
              <a:defRPr sz="4000">
                <a:solidFill>
                  <a:schemeClr val="tx1"/>
                </a:solidFill>
                <a:latin typeface="Times New Roman" pitchFamily="18" charset="0"/>
              </a:defRPr>
            </a:lvl8pPr>
            <a:lvl9pPr marL="3886200" indent="-228600" eaLnBrk="0" fontAlgn="base" hangingPunct="0">
              <a:spcBef>
                <a:spcPct val="0"/>
              </a:spcBef>
              <a:spcAft>
                <a:spcPct val="0"/>
              </a:spcAft>
              <a:defRPr sz="4000">
                <a:solidFill>
                  <a:schemeClr val="tx1"/>
                </a:solidFill>
                <a:latin typeface="Times New Roman" pitchFamily="18" charset="0"/>
              </a:defRPr>
            </a:lvl9pPr>
          </a:lstStyle>
          <a:p>
            <a:pPr eaLnBrk="1" hangingPunct="1"/>
            <a:fld id="{1110C0B0-5850-4AEC-9AB2-5DDD2555C3F6}" type="slidenum">
              <a:rPr lang="en-GB" sz="1400" smtClean="0"/>
              <a:pPr eaLnBrk="1" hangingPunct="1"/>
              <a:t>4</a:t>
            </a:fld>
            <a:endParaRPr lang="en-GB" sz="1400" smtClean="0"/>
          </a:p>
        </p:txBody>
      </p:sp>
      <p:sp>
        <p:nvSpPr>
          <p:cNvPr id="2" name="Espace réservé de la date 1"/>
          <p:cNvSpPr>
            <a:spLocks noGrp="1"/>
          </p:cNvSpPr>
          <p:nvPr>
            <p:ph type="dt" sz="half" idx="10"/>
          </p:nvPr>
        </p:nvSpPr>
        <p:spPr/>
        <p:txBody>
          <a:bodyPr/>
          <a:lstStyle/>
          <a:p>
            <a:fld id="{2A4B5A47-FDE3-4FF3-8D9A-67FC443B82C4}" type="datetime10">
              <a:rPr lang="en-GB" smtClean="0"/>
              <a:t>12:32</a:t>
            </a:fld>
            <a:endParaRPr lang="en-US"/>
          </a:p>
        </p:txBody>
      </p:sp>
    </p:spTree>
    <p:extLst>
      <p:ext uri="{BB962C8B-B14F-4D97-AF65-F5344CB8AC3E}">
        <p14:creationId xmlns:p14="http://schemas.microsoft.com/office/powerpoint/2010/main" val="436032038"/>
      </p:ext>
    </p:extLst>
  </p:cSld>
  <p:clrMapOvr>
    <a:masterClrMapping/>
  </p:clrMapOvr>
  <p:transition advTm="39728">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264458" y="-440674"/>
            <a:ext cx="8879542" cy="1088374"/>
          </a:xfrm>
        </p:spPr>
        <p:txBody>
          <a:bodyPr/>
          <a:lstStyle/>
          <a:p>
            <a:pPr algn="ctr" eaLnBrk="1" hangingPunct="1"/>
            <a:r>
              <a:rPr lang="en-GB" sz="3600" b="1" dirty="0" smtClean="0"/>
              <a:t>Activities for the last 6 months</a:t>
            </a:r>
            <a:endParaRPr lang="en-GB" sz="3600" dirty="0" smtClean="0"/>
          </a:p>
        </p:txBody>
      </p:sp>
      <p:sp>
        <p:nvSpPr>
          <p:cNvPr id="26627" name="Text Box 13"/>
          <p:cNvSpPr txBox="1">
            <a:spLocks noChangeArrowheads="1"/>
          </p:cNvSpPr>
          <p:nvPr/>
        </p:nvSpPr>
        <p:spPr bwMode="auto">
          <a:xfrm>
            <a:off x="143219" y="517793"/>
            <a:ext cx="9000781" cy="5823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square">
            <a:spAutoFit/>
          </a:bodyPr>
          <a:lstStyle>
            <a:lvl1pPr marL="457200" indent="-457200" eaLnBrk="0" hangingPunct="0">
              <a:defRPr sz="4000">
                <a:solidFill>
                  <a:schemeClr val="tx1"/>
                </a:solidFill>
                <a:latin typeface="Times New Roman" pitchFamily="18" charset="0"/>
              </a:defRPr>
            </a:lvl1pPr>
            <a:lvl2pPr marL="742950" indent="-285750" eaLnBrk="0" hangingPunct="0">
              <a:defRPr sz="4000">
                <a:solidFill>
                  <a:schemeClr val="tx1"/>
                </a:solidFill>
                <a:latin typeface="Times New Roman" pitchFamily="18" charset="0"/>
              </a:defRPr>
            </a:lvl2pPr>
            <a:lvl3pPr marL="1143000" indent="-228600" eaLnBrk="0" hangingPunct="0">
              <a:defRPr sz="4000">
                <a:solidFill>
                  <a:schemeClr val="tx1"/>
                </a:solidFill>
                <a:latin typeface="Times New Roman" pitchFamily="18" charset="0"/>
              </a:defRPr>
            </a:lvl3pPr>
            <a:lvl4pPr marL="1600200" indent="-228600" eaLnBrk="0" hangingPunct="0">
              <a:defRPr sz="4000">
                <a:solidFill>
                  <a:schemeClr val="tx1"/>
                </a:solidFill>
                <a:latin typeface="Times New Roman" pitchFamily="18" charset="0"/>
              </a:defRPr>
            </a:lvl4pPr>
            <a:lvl5pPr marL="2057400" indent="-228600" eaLnBrk="0" hangingPunct="0">
              <a:defRPr sz="4000">
                <a:solidFill>
                  <a:schemeClr val="tx1"/>
                </a:solidFill>
                <a:latin typeface="Times New Roman" pitchFamily="18" charset="0"/>
              </a:defRPr>
            </a:lvl5pPr>
            <a:lvl6pPr marL="2514600" indent="-228600" eaLnBrk="0" fontAlgn="base" hangingPunct="0">
              <a:spcBef>
                <a:spcPct val="0"/>
              </a:spcBef>
              <a:spcAft>
                <a:spcPct val="0"/>
              </a:spcAft>
              <a:defRPr sz="4000">
                <a:solidFill>
                  <a:schemeClr val="tx1"/>
                </a:solidFill>
                <a:latin typeface="Times New Roman" pitchFamily="18" charset="0"/>
              </a:defRPr>
            </a:lvl6pPr>
            <a:lvl7pPr marL="2971800" indent="-228600" eaLnBrk="0" fontAlgn="base" hangingPunct="0">
              <a:spcBef>
                <a:spcPct val="0"/>
              </a:spcBef>
              <a:spcAft>
                <a:spcPct val="0"/>
              </a:spcAft>
              <a:defRPr sz="4000">
                <a:solidFill>
                  <a:schemeClr val="tx1"/>
                </a:solidFill>
                <a:latin typeface="Times New Roman" pitchFamily="18" charset="0"/>
              </a:defRPr>
            </a:lvl7pPr>
            <a:lvl8pPr marL="3429000" indent="-228600" eaLnBrk="0" fontAlgn="base" hangingPunct="0">
              <a:spcBef>
                <a:spcPct val="0"/>
              </a:spcBef>
              <a:spcAft>
                <a:spcPct val="0"/>
              </a:spcAft>
              <a:defRPr sz="4000">
                <a:solidFill>
                  <a:schemeClr val="tx1"/>
                </a:solidFill>
                <a:latin typeface="Times New Roman" pitchFamily="18" charset="0"/>
              </a:defRPr>
            </a:lvl8pPr>
            <a:lvl9pPr marL="3886200" indent="-228600" eaLnBrk="0" fontAlgn="base" hangingPunct="0">
              <a:spcBef>
                <a:spcPct val="0"/>
              </a:spcBef>
              <a:spcAft>
                <a:spcPct val="0"/>
              </a:spcAft>
              <a:defRPr sz="4000">
                <a:solidFill>
                  <a:schemeClr val="tx1"/>
                </a:solidFill>
                <a:latin typeface="Times New Roman" pitchFamily="18" charset="0"/>
              </a:defRPr>
            </a:lvl9pPr>
          </a:lstStyle>
          <a:p>
            <a:pPr marL="0" indent="0" algn="ctr" eaLnBrk="1" hangingPunct="1">
              <a:spcBef>
                <a:spcPct val="50000"/>
              </a:spcBef>
            </a:pPr>
            <a:r>
              <a:rPr lang="en-US" sz="2800" b="1" dirty="0" smtClean="0">
                <a:solidFill>
                  <a:srgbClr val="C00000"/>
                </a:solidFill>
              </a:rPr>
              <a:t>Capacit</a:t>
            </a:r>
            <a:r>
              <a:rPr lang="en-US" sz="2800" dirty="0" smtClean="0">
                <a:solidFill>
                  <a:srgbClr val="C00000"/>
                </a:solidFill>
              </a:rPr>
              <a:t>y</a:t>
            </a:r>
            <a:r>
              <a:rPr lang="en-US" sz="2800" b="1" dirty="0" smtClean="0">
                <a:solidFill>
                  <a:srgbClr val="C00000"/>
                </a:solidFill>
              </a:rPr>
              <a:t> Building</a:t>
            </a:r>
          </a:p>
          <a:p>
            <a:pPr marL="571500" indent="-571500" eaLnBrk="1" hangingPunct="1">
              <a:spcBef>
                <a:spcPct val="50000"/>
              </a:spcBef>
              <a:buFont typeface="Arial" panose="020B0604020202020204" pitchFamily="34" charset="0"/>
              <a:buChar char="•"/>
            </a:pPr>
            <a:r>
              <a:rPr lang="en-US" sz="2400" b="1" dirty="0" smtClean="0"/>
              <a:t>Need Assessment missions to Suriname, Brunei Darussalam and Antigua. </a:t>
            </a:r>
          </a:p>
          <a:p>
            <a:pPr marL="571500" indent="-571500" eaLnBrk="1" hangingPunct="1">
              <a:spcBef>
                <a:spcPct val="50000"/>
              </a:spcBef>
              <a:buFont typeface="Arial" panose="020B0604020202020204" pitchFamily="34" charset="0"/>
              <a:buChar char="•"/>
            </a:pPr>
            <a:r>
              <a:rPr lang="en-US" sz="2400" b="1" dirty="0" smtClean="0"/>
              <a:t>ASEAN Regional Meeting for VTS Training (Japan)</a:t>
            </a:r>
          </a:p>
          <a:p>
            <a:pPr marL="571500" indent="-571500" eaLnBrk="1" hangingPunct="1">
              <a:spcBef>
                <a:spcPct val="50000"/>
              </a:spcBef>
              <a:buFont typeface="Arial" panose="020B0604020202020204" pitchFamily="34" charset="0"/>
              <a:buChar char="•"/>
            </a:pPr>
            <a:r>
              <a:rPr lang="en-GB" sz="2400" b="1" dirty="0" smtClean="0"/>
              <a:t>SAIHC </a:t>
            </a:r>
            <a:r>
              <a:rPr lang="en-GB" sz="2400" b="1" dirty="0"/>
              <a:t>– </a:t>
            </a:r>
            <a:r>
              <a:rPr lang="en-GB" sz="2400" b="1" dirty="0" smtClean="0"/>
              <a:t>Tanzania + MACHC -  Antigua</a:t>
            </a:r>
          </a:p>
          <a:p>
            <a:pPr marL="571500" indent="-571500" eaLnBrk="1" hangingPunct="1">
              <a:spcBef>
                <a:spcPct val="50000"/>
              </a:spcBef>
              <a:buFont typeface="Arial" panose="020B0604020202020204" pitchFamily="34" charset="0"/>
              <a:buChar char="•"/>
            </a:pPr>
            <a:r>
              <a:rPr lang="en-GB" sz="2400" b="1" dirty="0" smtClean="0"/>
              <a:t>High Level Visits to the President of WMU, and to Cambodia (with Korea)</a:t>
            </a:r>
            <a:r>
              <a:rPr lang="en-GB" sz="2400" dirty="0" smtClean="0"/>
              <a:t>.</a:t>
            </a:r>
          </a:p>
          <a:p>
            <a:pPr marL="571500" indent="-571500" eaLnBrk="1" hangingPunct="1">
              <a:spcBef>
                <a:spcPct val="50000"/>
              </a:spcBef>
              <a:buFont typeface="Arial" panose="020B0604020202020204" pitchFamily="34" charset="0"/>
              <a:buChar char="•"/>
            </a:pPr>
            <a:r>
              <a:rPr lang="en-GB" sz="2400" b="1" dirty="0" smtClean="0"/>
              <a:t>Sponsoring to Committees participation</a:t>
            </a:r>
          </a:p>
          <a:p>
            <a:pPr marL="571500" indent="-571500" eaLnBrk="1" hangingPunct="1">
              <a:spcBef>
                <a:spcPct val="50000"/>
              </a:spcBef>
              <a:buFont typeface="Arial" panose="020B0604020202020204" pitchFamily="34" charset="0"/>
              <a:buChar char="•"/>
            </a:pPr>
            <a:r>
              <a:rPr lang="en-GB" sz="2400" b="1" dirty="0" smtClean="0"/>
              <a:t>Organising train the trainers for ARSTM Abidjan</a:t>
            </a:r>
          </a:p>
          <a:p>
            <a:pPr marL="571500" indent="-571500" eaLnBrk="1" hangingPunct="1">
              <a:spcBef>
                <a:spcPct val="50000"/>
              </a:spcBef>
              <a:buFont typeface="Arial" panose="020B0604020202020204" pitchFamily="34" charset="0"/>
              <a:buChar char="•"/>
            </a:pPr>
            <a:r>
              <a:rPr lang="en-GB" sz="2400" b="1" dirty="0" smtClean="0"/>
              <a:t>Suriname, stage 3 </a:t>
            </a:r>
          </a:p>
          <a:p>
            <a:pPr marL="571500" indent="-571500" eaLnBrk="1" hangingPunct="1">
              <a:spcBef>
                <a:spcPct val="50000"/>
              </a:spcBef>
              <a:buFont typeface="Arial" panose="020B0604020202020204" pitchFamily="34" charset="0"/>
              <a:buChar char="•"/>
            </a:pPr>
            <a:r>
              <a:rPr lang="en-GB" sz="2400" b="1" dirty="0" smtClean="0"/>
              <a:t>Joint CB Group (IMO, IHO, WMO, IALA, IAEA, IOC, FIG)</a:t>
            </a:r>
            <a:endParaRPr lang="en-US" sz="2400" b="1" dirty="0"/>
          </a:p>
        </p:txBody>
      </p:sp>
      <p:sp>
        <p:nvSpPr>
          <p:cNvPr id="26628" name="Espace réservé du pied de page 3"/>
          <p:cNvSpPr>
            <a:spLocks noGrp="1"/>
          </p:cNvSpPr>
          <p:nvPr>
            <p:ph type="ftr" sz="quarter" idx="1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sz="4000">
                <a:solidFill>
                  <a:schemeClr val="tx1"/>
                </a:solidFill>
                <a:latin typeface="Times New Roman" pitchFamily="18" charset="0"/>
              </a:defRPr>
            </a:lvl1pPr>
            <a:lvl2pPr marL="742950" indent="-285750" eaLnBrk="0" hangingPunct="0">
              <a:defRPr sz="4000">
                <a:solidFill>
                  <a:schemeClr val="tx1"/>
                </a:solidFill>
                <a:latin typeface="Times New Roman" pitchFamily="18" charset="0"/>
              </a:defRPr>
            </a:lvl2pPr>
            <a:lvl3pPr marL="1143000" indent="-228600" eaLnBrk="0" hangingPunct="0">
              <a:defRPr sz="4000">
                <a:solidFill>
                  <a:schemeClr val="tx1"/>
                </a:solidFill>
                <a:latin typeface="Times New Roman" pitchFamily="18" charset="0"/>
              </a:defRPr>
            </a:lvl3pPr>
            <a:lvl4pPr marL="1600200" indent="-228600" eaLnBrk="0" hangingPunct="0">
              <a:defRPr sz="4000">
                <a:solidFill>
                  <a:schemeClr val="tx1"/>
                </a:solidFill>
                <a:latin typeface="Times New Roman" pitchFamily="18" charset="0"/>
              </a:defRPr>
            </a:lvl4pPr>
            <a:lvl5pPr marL="2057400" indent="-228600" eaLnBrk="0" hangingPunct="0">
              <a:defRPr sz="4000">
                <a:solidFill>
                  <a:schemeClr val="tx1"/>
                </a:solidFill>
                <a:latin typeface="Times New Roman" pitchFamily="18" charset="0"/>
              </a:defRPr>
            </a:lvl5pPr>
            <a:lvl6pPr marL="2514600" indent="-228600" eaLnBrk="0" fontAlgn="base" hangingPunct="0">
              <a:spcBef>
                <a:spcPct val="0"/>
              </a:spcBef>
              <a:spcAft>
                <a:spcPct val="0"/>
              </a:spcAft>
              <a:defRPr sz="4000">
                <a:solidFill>
                  <a:schemeClr val="tx1"/>
                </a:solidFill>
                <a:latin typeface="Times New Roman" pitchFamily="18" charset="0"/>
              </a:defRPr>
            </a:lvl6pPr>
            <a:lvl7pPr marL="2971800" indent="-228600" eaLnBrk="0" fontAlgn="base" hangingPunct="0">
              <a:spcBef>
                <a:spcPct val="0"/>
              </a:spcBef>
              <a:spcAft>
                <a:spcPct val="0"/>
              </a:spcAft>
              <a:defRPr sz="4000">
                <a:solidFill>
                  <a:schemeClr val="tx1"/>
                </a:solidFill>
                <a:latin typeface="Times New Roman" pitchFamily="18" charset="0"/>
              </a:defRPr>
            </a:lvl7pPr>
            <a:lvl8pPr marL="3429000" indent="-228600" eaLnBrk="0" fontAlgn="base" hangingPunct="0">
              <a:spcBef>
                <a:spcPct val="0"/>
              </a:spcBef>
              <a:spcAft>
                <a:spcPct val="0"/>
              </a:spcAft>
              <a:defRPr sz="4000">
                <a:solidFill>
                  <a:schemeClr val="tx1"/>
                </a:solidFill>
                <a:latin typeface="Times New Roman" pitchFamily="18" charset="0"/>
              </a:defRPr>
            </a:lvl8pPr>
            <a:lvl9pPr marL="3886200" indent="-228600" eaLnBrk="0" fontAlgn="base" hangingPunct="0">
              <a:spcBef>
                <a:spcPct val="0"/>
              </a:spcBef>
              <a:spcAft>
                <a:spcPct val="0"/>
              </a:spcAft>
              <a:defRPr sz="4000">
                <a:solidFill>
                  <a:schemeClr val="tx1"/>
                </a:solidFill>
                <a:latin typeface="Times New Roman" pitchFamily="18" charset="0"/>
              </a:defRPr>
            </a:lvl9pPr>
          </a:lstStyle>
          <a:p>
            <a:pPr eaLnBrk="1" hangingPunct="1"/>
            <a:r>
              <a:rPr lang="en-US" sz="1400" b="1" smtClean="0">
                <a:solidFill>
                  <a:srgbClr val="FFFF00"/>
                </a:solidFill>
              </a:rPr>
              <a:t>Council 61 - December 2015 -  jcl</a:t>
            </a:r>
            <a:endParaRPr lang="en-GB" sz="1400" b="1" smtClean="0">
              <a:solidFill>
                <a:srgbClr val="FFFF00"/>
              </a:solidFill>
            </a:endParaRPr>
          </a:p>
        </p:txBody>
      </p:sp>
      <p:sp>
        <p:nvSpPr>
          <p:cNvPr id="26629" name="Espace réservé du numéro de diapositive 1"/>
          <p:cNvSpPr>
            <a:spLocks noGrp="1"/>
          </p:cNvSpPr>
          <p:nvPr>
            <p:ph type="sldNum" sz="quarter" idx="12"/>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sz="4000">
                <a:solidFill>
                  <a:schemeClr val="tx1"/>
                </a:solidFill>
                <a:latin typeface="Times New Roman" pitchFamily="18" charset="0"/>
              </a:defRPr>
            </a:lvl1pPr>
            <a:lvl2pPr marL="742950" indent="-285750" eaLnBrk="0" hangingPunct="0">
              <a:defRPr sz="4000">
                <a:solidFill>
                  <a:schemeClr val="tx1"/>
                </a:solidFill>
                <a:latin typeface="Times New Roman" pitchFamily="18" charset="0"/>
              </a:defRPr>
            </a:lvl2pPr>
            <a:lvl3pPr marL="1143000" indent="-228600" eaLnBrk="0" hangingPunct="0">
              <a:defRPr sz="4000">
                <a:solidFill>
                  <a:schemeClr val="tx1"/>
                </a:solidFill>
                <a:latin typeface="Times New Roman" pitchFamily="18" charset="0"/>
              </a:defRPr>
            </a:lvl3pPr>
            <a:lvl4pPr marL="1600200" indent="-228600" eaLnBrk="0" hangingPunct="0">
              <a:defRPr sz="4000">
                <a:solidFill>
                  <a:schemeClr val="tx1"/>
                </a:solidFill>
                <a:latin typeface="Times New Roman" pitchFamily="18" charset="0"/>
              </a:defRPr>
            </a:lvl4pPr>
            <a:lvl5pPr marL="2057400" indent="-228600" eaLnBrk="0" hangingPunct="0">
              <a:defRPr sz="4000">
                <a:solidFill>
                  <a:schemeClr val="tx1"/>
                </a:solidFill>
                <a:latin typeface="Times New Roman" pitchFamily="18" charset="0"/>
              </a:defRPr>
            </a:lvl5pPr>
            <a:lvl6pPr marL="2514600" indent="-228600" eaLnBrk="0" fontAlgn="base" hangingPunct="0">
              <a:spcBef>
                <a:spcPct val="0"/>
              </a:spcBef>
              <a:spcAft>
                <a:spcPct val="0"/>
              </a:spcAft>
              <a:defRPr sz="4000">
                <a:solidFill>
                  <a:schemeClr val="tx1"/>
                </a:solidFill>
                <a:latin typeface="Times New Roman" pitchFamily="18" charset="0"/>
              </a:defRPr>
            </a:lvl6pPr>
            <a:lvl7pPr marL="2971800" indent="-228600" eaLnBrk="0" fontAlgn="base" hangingPunct="0">
              <a:spcBef>
                <a:spcPct val="0"/>
              </a:spcBef>
              <a:spcAft>
                <a:spcPct val="0"/>
              </a:spcAft>
              <a:defRPr sz="4000">
                <a:solidFill>
                  <a:schemeClr val="tx1"/>
                </a:solidFill>
                <a:latin typeface="Times New Roman" pitchFamily="18" charset="0"/>
              </a:defRPr>
            </a:lvl7pPr>
            <a:lvl8pPr marL="3429000" indent="-228600" eaLnBrk="0" fontAlgn="base" hangingPunct="0">
              <a:spcBef>
                <a:spcPct val="0"/>
              </a:spcBef>
              <a:spcAft>
                <a:spcPct val="0"/>
              </a:spcAft>
              <a:defRPr sz="4000">
                <a:solidFill>
                  <a:schemeClr val="tx1"/>
                </a:solidFill>
                <a:latin typeface="Times New Roman" pitchFamily="18" charset="0"/>
              </a:defRPr>
            </a:lvl8pPr>
            <a:lvl9pPr marL="3886200" indent="-228600" eaLnBrk="0" fontAlgn="base" hangingPunct="0">
              <a:spcBef>
                <a:spcPct val="0"/>
              </a:spcBef>
              <a:spcAft>
                <a:spcPct val="0"/>
              </a:spcAft>
              <a:defRPr sz="4000">
                <a:solidFill>
                  <a:schemeClr val="tx1"/>
                </a:solidFill>
                <a:latin typeface="Times New Roman" pitchFamily="18" charset="0"/>
              </a:defRPr>
            </a:lvl9pPr>
          </a:lstStyle>
          <a:p>
            <a:pPr eaLnBrk="1" hangingPunct="1"/>
            <a:fld id="{1110C0B0-5850-4AEC-9AB2-5DDD2555C3F6}" type="slidenum">
              <a:rPr lang="en-GB" sz="1400" smtClean="0"/>
              <a:pPr eaLnBrk="1" hangingPunct="1"/>
              <a:t>5</a:t>
            </a:fld>
            <a:endParaRPr lang="en-GB" sz="1400" smtClean="0"/>
          </a:p>
        </p:txBody>
      </p:sp>
      <p:sp>
        <p:nvSpPr>
          <p:cNvPr id="2" name="Espace réservé de la date 1"/>
          <p:cNvSpPr>
            <a:spLocks noGrp="1"/>
          </p:cNvSpPr>
          <p:nvPr>
            <p:ph type="dt" sz="half" idx="10"/>
          </p:nvPr>
        </p:nvSpPr>
        <p:spPr/>
        <p:txBody>
          <a:bodyPr/>
          <a:lstStyle/>
          <a:p>
            <a:fld id="{47958E86-D183-44D7-86C3-54BF1AFCAC86}" type="datetime10">
              <a:rPr lang="en-GB" smtClean="0"/>
              <a:t>12:32</a:t>
            </a:fld>
            <a:endParaRPr lang="en-US"/>
          </a:p>
        </p:txBody>
      </p:sp>
    </p:spTree>
    <p:extLst>
      <p:ext uri="{BB962C8B-B14F-4D97-AF65-F5344CB8AC3E}">
        <p14:creationId xmlns:p14="http://schemas.microsoft.com/office/powerpoint/2010/main" val="379867655"/>
      </p:ext>
    </p:extLst>
  </p:cSld>
  <p:clrMapOvr>
    <a:masterClrMapping/>
  </p:clrMapOvr>
  <p:transition advTm="39728">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264458" y="0"/>
            <a:ext cx="8879542" cy="716096"/>
          </a:xfrm>
        </p:spPr>
        <p:txBody>
          <a:bodyPr/>
          <a:lstStyle/>
          <a:p>
            <a:pPr algn="ctr" eaLnBrk="1" hangingPunct="1"/>
            <a:r>
              <a:rPr lang="en-GB" sz="3600" b="1" dirty="0" smtClean="0"/>
              <a:t>Activities for the last 6 months</a:t>
            </a:r>
            <a:r>
              <a:rPr lang="en-GB" sz="3600" dirty="0" smtClean="0"/>
              <a:t> </a:t>
            </a:r>
          </a:p>
        </p:txBody>
      </p:sp>
      <p:sp>
        <p:nvSpPr>
          <p:cNvPr id="26627" name="Text Box 13"/>
          <p:cNvSpPr txBox="1">
            <a:spLocks noChangeArrowheads="1"/>
          </p:cNvSpPr>
          <p:nvPr/>
        </p:nvSpPr>
        <p:spPr bwMode="auto">
          <a:xfrm>
            <a:off x="121185" y="1"/>
            <a:ext cx="9110949" cy="7514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square">
            <a:spAutoFit/>
          </a:bodyPr>
          <a:lstStyle>
            <a:lvl1pPr marL="457200" indent="-457200" eaLnBrk="0" hangingPunct="0">
              <a:defRPr sz="4000">
                <a:solidFill>
                  <a:schemeClr val="tx1"/>
                </a:solidFill>
                <a:latin typeface="Times New Roman" pitchFamily="18" charset="0"/>
              </a:defRPr>
            </a:lvl1pPr>
            <a:lvl2pPr marL="742950" indent="-285750" eaLnBrk="0" hangingPunct="0">
              <a:defRPr sz="4000">
                <a:solidFill>
                  <a:schemeClr val="tx1"/>
                </a:solidFill>
                <a:latin typeface="Times New Roman" pitchFamily="18" charset="0"/>
              </a:defRPr>
            </a:lvl2pPr>
            <a:lvl3pPr marL="1143000" indent="-228600" eaLnBrk="0" hangingPunct="0">
              <a:defRPr sz="4000">
                <a:solidFill>
                  <a:schemeClr val="tx1"/>
                </a:solidFill>
                <a:latin typeface="Times New Roman" pitchFamily="18" charset="0"/>
              </a:defRPr>
            </a:lvl3pPr>
            <a:lvl4pPr marL="1600200" indent="-228600" eaLnBrk="0" hangingPunct="0">
              <a:defRPr sz="4000">
                <a:solidFill>
                  <a:schemeClr val="tx1"/>
                </a:solidFill>
                <a:latin typeface="Times New Roman" pitchFamily="18" charset="0"/>
              </a:defRPr>
            </a:lvl4pPr>
            <a:lvl5pPr marL="2057400" indent="-228600" eaLnBrk="0" hangingPunct="0">
              <a:defRPr sz="4000">
                <a:solidFill>
                  <a:schemeClr val="tx1"/>
                </a:solidFill>
                <a:latin typeface="Times New Roman" pitchFamily="18" charset="0"/>
              </a:defRPr>
            </a:lvl5pPr>
            <a:lvl6pPr marL="2514600" indent="-228600" eaLnBrk="0" fontAlgn="base" hangingPunct="0">
              <a:spcBef>
                <a:spcPct val="0"/>
              </a:spcBef>
              <a:spcAft>
                <a:spcPct val="0"/>
              </a:spcAft>
              <a:defRPr sz="4000">
                <a:solidFill>
                  <a:schemeClr val="tx1"/>
                </a:solidFill>
                <a:latin typeface="Times New Roman" pitchFamily="18" charset="0"/>
              </a:defRPr>
            </a:lvl6pPr>
            <a:lvl7pPr marL="2971800" indent="-228600" eaLnBrk="0" fontAlgn="base" hangingPunct="0">
              <a:spcBef>
                <a:spcPct val="0"/>
              </a:spcBef>
              <a:spcAft>
                <a:spcPct val="0"/>
              </a:spcAft>
              <a:defRPr sz="4000">
                <a:solidFill>
                  <a:schemeClr val="tx1"/>
                </a:solidFill>
                <a:latin typeface="Times New Roman" pitchFamily="18" charset="0"/>
              </a:defRPr>
            </a:lvl7pPr>
            <a:lvl8pPr marL="3429000" indent="-228600" eaLnBrk="0" fontAlgn="base" hangingPunct="0">
              <a:spcBef>
                <a:spcPct val="0"/>
              </a:spcBef>
              <a:spcAft>
                <a:spcPct val="0"/>
              </a:spcAft>
              <a:defRPr sz="4000">
                <a:solidFill>
                  <a:schemeClr val="tx1"/>
                </a:solidFill>
                <a:latin typeface="Times New Roman" pitchFamily="18" charset="0"/>
              </a:defRPr>
            </a:lvl8pPr>
            <a:lvl9pPr marL="3886200" indent="-228600" eaLnBrk="0" fontAlgn="base" hangingPunct="0">
              <a:spcBef>
                <a:spcPct val="0"/>
              </a:spcBef>
              <a:spcAft>
                <a:spcPct val="0"/>
              </a:spcAft>
              <a:defRPr sz="4000">
                <a:solidFill>
                  <a:schemeClr val="tx1"/>
                </a:solidFill>
                <a:latin typeface="Times New Roman" pitchFamily="18" charset="0"/>
              </a:defRPr>
            </a:lvl9pPr>
          </a:lstStyle>
          <a:p>
            <a:pPr marL="0" indent="0" algn="ctr" eaLnBrk="1" hangingPunct="1"/>
            <a:endParaRPr lang="en-GB" sz="3600" b="1" dirty="0" smtClean="0"/>
          </a:p>
          <a:p>
            <a:pPr marL="0" indent="0" algn="ctr" eaLnBrk="1" hangingPunct="1"/>
            <a:r>
              <a:rPr lang="en-GB" sz="3600" b="1" dirty="0" smtClean="0">
                <a:solidFill>
                  <a:srgbClr val="C00000"/>
                </a:solidFill>
              </a:rPr>
              <a:t>Training</a:t>
            </a:r>
          </a:p>
          <a:p>
            <a:pPr marL="0" indent="0" eaLnBrk="1" hangingPunct="1">
              <a:spcBef>
                <a:spcPct val="50000"/>
              </a:spcBef>
            </a:pPr>
            <a:r>
              <a:rPr lang="en-GB" sz="2400" b="1" dirty="0" smtClean="0"/>
              <a:t>1 Level 1+ course in Korea (Philippines)</a:t>
            </a:r>
          </a:p>
          <a:p>
            <a:pPr marL="0" indent="0" eaLnBrk="1" hangingPunct="1">
              <a:spcBef>
                <a:spcPct val="50000"/>
              </a:spcBef>
            </a:pPr>
            <a:r>
              <a:rPr lang="en-GB" sz="2400" b="1" dirty="0" smtClean="0">
                <a:solidFill>
                  <a:srgbClr val="C00000"/>
                </a:solidFill>
              </a:rPr>
              <a:t>4</a:t>
            </a:r>
            <a:r>
              <a:rPr lang="en-GB" sz="2400" b="1" dirty="0" smtClean="0"/>
              <a:t> Level 1 courses delivered in:</a:t>
            </a:r>
          </a:p>
          <a:p>
            <a:pPr marL="1143000" lvl="3" indent="-571500" eaLnBrk="1" hangingPunct="1">
              <a:buFont typeface="Arial" panose="020B0604020202020204" pitchFamily="34" charset="0"/>
              <a:buChar char="•"/>
            </a:pPr>
            <a:r>
              <a:rPr lang="en-GB" sz="2400" b="1" dirty="0" smtClean="0"/>
              <a:t>IALA </a:t>
            </a:r>
            <a:r>
              <a:rPr lang="en-GB" sz="2400" b="1" dirty="0"/>
              <a:t>HQ in </a:t>
            </a:r>
            <a:r>
              <a:rPr lang="en-GB" sz="2400" b="1" dirty="0" smtClean="0"/>
              <a:t>English </a:t>
            </a:r>
            <a:r>
              <a:rPr lang="en-GB" sz="2400" b="1" dirty="0" smtClean="0">
                <a:solidFill>
                  <a:srgbClr val="C00000"/>
                </a:solidFill>
              </a:rPr>
              <a:t>(</a:t>
            </a:r>
            <a:r>
              <a:rPr lang="en-GB" sz="2400" dirty="0" smtClean="0">
                <a:solidFill>
                  <a:srgbClr val="C00000"/>
                </a:solidFill>
              </a:rPr>
              <a:t>last session in May 2016)</a:t>
            </a:r>
            <a:endParaRPr lang="en-GB" sz="2400" b="1" dirty="0">
              <a:solidFill>
                <a:srgbClr val="C00000"/>
              </a:solidFill>
            </a:endParaRPr>
          </a:p>
          <a:p>
            <a:pPr marL="1143000" lvl="3" indent="-571500" eaLnBrk="1" hangingPunct="1">
              <a:buFont typeface="Arial" panose="020B0604020202020204" pitchFamily="34" charset="0"/>
              <a:buChar char="•"/>
            </a:pPr>
            <a:r>
              <a:rPr lang="en-GB" sz="2400" b="1" dirty="0"/>
              <a:t>SPAIN in Spanish</a:t>
            </a:r>
          </a:p>
          <a:p>
            <a:pPr marL="1143000" lvl="3" indent="-571500" eaLnBrk="1" hangingPunct="1">
              <a:buFont typeface="Arial" panose="020B0604020202020204" pitchFamily="34" charset="0"/>
              <a:buChar char="•"/>
            </a:pPr>
            <a:r>
              <a:rPr lang="en-GB" sz="2400" b="1" dirty="0"/>
              <a:t>FRANCE in French</a:t>
            </a:r>
          </a:p>
          <a:p>
            <a:pPr marL="1143000" lvl="3" indent="-571500" eaLnBrk="1" hangingPunct="1">
              <a:buFont typeface="Arial" panose="020B0604020202020204" pitchFamily="34" charset="0"/>
              <a:buChar char="•"/>
            </a:pPr>
            <a:r>
              <a:rPr lang="en-GB" sz="2400" b="1" dirty="0"/>
              <a:t>CHINA in English</a:t>
            </a:r>
          </a:p>
          <a:p>
            <a:pPr marL="571500" lvl="3" indent="0" eaLnBrk="1" hangingPunct="1"/>
            <a:r>
              <a:rPr lang="en-GB" sz="2000" dirty="0"/>
              <a:t>IALA WWA </a:t>
            </a:r>
            <a:r>
              <a:rPr lang="en-GB" sz="2000" dirty="0" smtClean="0"/>
              <a:t>together with Korea sponsored </a:t>
            </a:r>
            <a:r>
              <a:rPr lang="en-GB" sz="2000" dirty="0"/>
              <a:t>some </a:t>
            </a:r>
            <a:r>
              <a:rPr lang="en-GB" sz="2000" dirty="0" smtClean="0"/>
              <a:t>participants.</a:t>
            </a:r>
          </a:p>
          <a:p>
            <a:pPr marL="571500" lvl="3" indent="0" eaLnBrk="1" hangingPunct="1"/>
            <a:r>
              <a:rPr lang="en-GB" sz="2000" dirty="0" smtClean="0"/>
              <a:t>Formal </a:t>
            </a:r>
            <a:r>
              <a:rPr lang="en-GB" sz="2000" dirty="0"/>
              <a:t>agreements have been drawn up with five States to enable them to use the full suite of Level 1 training documentation produced by the Academy</a:t>
            </a:r>
            <a:endParaRPr lang="en-GB" sz="2000" dirty="0" smtClean="0"/>
          </a:p>
          <a:p>
            <a:pPr marL="571500" lvl="3" indent="0" eaLnBrk="1" hangingPunct="1"/>
            <a:endParaRPr lang="en-GB" sz="2400" dirty="0"/>
          </a:p>
          <a:p>
            <a:pPr marL="114300" lvl="2" indent="0" eaLnBrk="1" hangingPunct="1"/>
            <a:r>
              <a:rPr lang="en-GB" sz="2400" b="1" dirty="0" smtClean="0"/>
              <a:t>Level 2 courses delivered by France </a:t>
            </a:r>
            <a:r>
              <a:rPr lang="en-GB" sz="2400" dirty="0" smtClean="0"/>
              <a:t>(Sponsored African participants)</a:t>
            </a:r>
            <a:endParaRPr lang="en-GB" sz="2400" b="1" dirty="0" smtClean="0"/>
          </a:p>
          <a:p>
            <a:pPr marL="114300" lvl="2" indent="0" eaLnBrk="1" hangingPunct="1"/>
            <a:endParaRPr lang="en-GB" sz="2400" b="1" dirty="0" smtClean="0"/>
          </a:p>
          <a:p>
            <a:pPr marL="114300" lvl="2" indent="0" eaLnBrk="1" hangingPunct="1"/>
            <a:r>
              <a:rPr lang="en-GB" sz="2400" b="1" dirty="0" smtClean="0"/>
              <a:t>1 </a:t>
            </a:r>
            <a:r>
              <a:rPr lang="en-GB" sz="2400" b="1" dirty="0"/>
              <a:t>Training Risk </a:t>
            </a:r>
            <a:r>
              <a:rPr lang="en-GB" sz="2400" b="1" dirty="0" smtClean="0"/>
              <a:t>Management </a:t>
            </a:r>
            <a:r>
              <a:rPr lang="en-GB" sz="2400" b="1" dirty="0"/>
              <a:t>Seminar </a:t>
            </a:r>
            <a:r>
              <a:rPr lang="en-GB" sz="2400" b="1" dirty="0" smtClean="0"/>
              <a:t>Singapore</a:t>
            </a:r>
          </a:p>
          <a:p>
            <a:pPr marL="114300" lvl="2" indent="0" eaLnBrk="1" hangingPunct="1"/>
            <a:endParaRPr lang="en-GB" sz="2400" b="1" dirty="0"/>
          </a:p>
          <a:p>
            <a:pPr marL="114300" lvl="2" indent="0" eaLnBrk="1" hangingPunct="1"/>
            <a:endParaRPr lang="en-GB" sz="2400" b="1" dirty="0"/>
          </a:p>
          <a:p>
            <a:pPr marL="114300" lvl="2" indent="0" eaLnBrk="1" hangingPunct="1"/>
            <a:endParaRPr lang="en-GB" sz="2400" b="1" dirty="0"/>
          </a:p>
        </p:txBody>
      </p:sp>
      <p:sp>
        <p:nvSpPr>
          <p:cNvPr id="26628" name="Espace réservé du pied de page 3"/>
          <p:cNvSpPr>
            <a:spLocks noGrp="1"/>
          </p:cNvSpPr>
          <p:nvPr>
            <p:ph type="ftr" sz="quarter" idx="1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sz="4000">
                <a:solidFill>
                  <a:schemeClr val="tx1"/>
                </a:solidFill>
                <a:latin typeface="Times New Roman" pitchFamily="18" charset="0"/>
              </a:defRPr>
            </a:lvl1pPr>
            <a:lvl2pPr marL="742950" indent="-285750" eaLnBrk="0" hangingPunct="0">
              <a:defRPr sz="4000">
                <a:solidFill>
                  <a:schemeClr val="tx1"/>
                </a:solidFill>
                <a:latin typeface="Times New Roman" pitchFamily="18" charset="0"/>
              </a:defRPr>
            </a:lvl2pPr>
            <a:lvl3pPr marL="1143000" indent="-228600" eaLnBrk="0" hangingPunct="0">
              <a:defRPr sz="4000">
                <a:solidFill>
                  <a:schemeClr val="tx1"/>
                </a:solidFill>
                <a:latin typeface="Times New Roman" pitchFamily="18" charset="0"/>
              </a:defRPr>
            </a:lvl3pPr>
            <a:lvl4pPr marL="1600200" indent="-228600" eaLnBrk="0" hangingPunct="0">
              <a:defRPr sz="4000">
                <a:solidFill>
                  <a:schemeClr val="tx1"/>
                </a:solidFill>
                <a:latin typeface="Times New Roman" pitchFamily="18" charset="0"/>
              </a:defRPr>
            </a:lvl4pPr>
            <a:lvl5pPr marL="2057400" indent="-228600" eaLnBrk="0" hangingPunct="0">
              <a:defRPr sz="4000">
                <a:solidFill>
                  <a:schemeClr val="tx1"/>
                </a:solidFill>
                <a:latin typeface="Times New Roman" pitchFamily="18" charset="0"/>
              </a:defRPr>
            </a:lvl5pPr>
            <a:lvl6pPr marL="2514600" indent="-228600" eaLnBrk="0" fontAlgn="base" hangingPunct="0">
              <a:spcBef>
                <a:spcPct val="0"/>
              </a:spcBef>
              <a:spcAft>
                <a:spcPct val="0"/>
              </a:spcAft>
              <a:defRPr sz="4000">
                <a:solidFill>
                  <a:schemeClr val="tx1"/>
                </a:solidFill>
                <a:latin typeface="Times New Roman" pitchFamily="18" charset="0"/>
              </a:defRPr>
            </a:lvl6pPr>
            <a:lvl7pPr marL="2971800" indent="-228600" eaLnBrk="0" fontAlgn="base" hangingPunct="0">
              <a:spcBef>
                <a:spcPct val="0"/>
              </a:spcBef>
              <a:spcAft>
                <a:spcPct val="0"/>
              </a:spcAft>
              <a:defRPr sz="4000">
                <a:solidFill>
                  <a:schemeClr val="tx1"/>
                </a:solidFill>
                <a:latin typeface="Times New Roman" pitchFamily="18" charset="0"/>
              </a:defRPr>
            </a:lvl7pPr>
            <a:lvl8pPr marL="3429000" indent="-228600" eaLnBrk="0" fontAlgn="base" hangingPunct="0">
              <a:spcBef>
                <a:spcPct val="0"/>
              </a:spcBef>
              <a:spcAft>
                <a:spcPct val="0"/>
              </a:spcAft>
              <a:defRPr sz="4000">
                <a:solidFill>
                  <a:schemeClr val="tx1"/>
                </a:solidFill>
                <a:latin typeface="Times New Roman" pitchFamily="18" charset="0"/>
              </a:defRPr>
            </a:lvl8pPr>
            <a:lvl9pPr marL="3886200" indent="-228600" eaLnBrk="0" fontAlgn="base" hangingPunct="0">
              <a:spcBef>
                <a:spcPct val="0"/>
              </a:spcBef>
              <a:spcAft>
                <a:spcPct val="0"/>
              </a:spcAft>
              <a:defRPr sz="4000">
                <a:solidFill>
                  <a:schemeClr val="tx1"/>
                </a:solidFill>
                <a:latin typeface="Times New Roman" pitchFamily="18" charset="0"/>
              </a:defRPr>
            </a:lvl9pPr>
          </a:lstStyle>
          <a:p>
            <a:pPr eaLnBrk="1" hangingPunct="1"/>
            <a:r>
              <a:rPr lang="en-US" sz="1400" b="1" smtClean="0">
                <a:solidFill>
                  <a:srgbClr val="FFFF00"/>
                </a:solidFill>
              </a:rPr>
              <a:t>Council 61 - December 2015 -  jcl</a:t>
            </a:r>
            <a:endParaRPr lang="en-GB" sz="1400" b="1" dirty="0" smtClean="0">
              <a:solidFill>
                <a:srgbClr val="FFFF00"/>
              </a:solidFill>
            </a:endParaRPr>
          </a:p>
        </p:txBody>
      </p:sp>
      <p:sp>
        <p:nvSpPr>
          <p:cNvPr id="26629" name="Espace réservé du numéro de diapositive 1"/>
          <p:cNvSpPr>
            <a:spLocks noGrp="1"/>
          </p:cNvSpPr>
          <p:nvPr>
            <p:ph type="sldNum" sz="quarter" idx="12"/>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sz="4000">
                <a:solidFill>
                  <a:schemeClr val="tx1"/>
                </a:solidFill>
                <a:latin typeface="Times New Roman" pitchFamily="18" charset="0"/>
              </a:defRPr>
            </a:lvl1pPr>
            <a:lvl2pPr marL="742950" indent="-285750" eaLnBrk="0" hangingPunct="0">
              <a:defRPr sz="4000">
                <a:solidFill>
                  <a:schemeClr val="tx1"/>
                </a:solidFill>
                <a:latin typeface="Times New Roman" pitchFamily="18" charset="0"/>
              </a:defRPr>
            </a:lvl2pPr>
            <a:lvl3pPr marL="1143000" indent="-228600" eaLnBrk="0" hangingPunct="0">
              <a:defRPr sz="4000">
                <a:solidFill>
                  <a:schemeClr val="tx1"/>
                </a:solidFill>
                <a:latin typeface="Times New Roman" pitchFamily="18" charset="0"/>
              </a:defRPr>
            </a:lvl3pPr>
            <a:lvl4pPr marL="1600200" indent="-228600" eaLnBrk="0" hangingPunct="0">
              <a:defRPr sz="4000">
                <a:solidFill>
                  <a:schemeClr val="tx1"/>
                </a:solidFill>
                <a:latin typeface="Times New Roman" pitchFamily="18" charset="0"/>
              </a:defRPr>
            </a:lvl4pPr>
            <a:lvl5pPr marL="2057400" indent="-228600" eaLnBrk="0" hangingPunct="0">
              <a:defRPr sz="4000">
                <a:solidFill>
                  <a:schemeClr val="tx1"/>
                </a:solidFill>
                <a:latin typeface="Times New Roman" pitchFamily="18" charset="0"/>
              </a:defRPr>
            </a:lvl5pPr>
            <a:lvl6pPr marL="2514600" indent="-228600" eaLnBrk="0" fontAlgn="base" hangingPunct="0">
              <a:spcBef>
                <a:spcPct val="0"/>
              </a:spcBef>
              <a:spcAft>
                <a:spcPct val="0"/>
              </a:spcAft>
              <a:defRPr sz="4000">
                <a:solidFill>
                  <a:schemeClr val="tx1"/>
                </a:solidFill>
                <a:latin typeface="Times New Roman" pitchFamily="18" charset="0"/>
              </a:defRPr>
            </a:lvl6pPr>
            <a:lvl7pPr marL="2971800" indent="-228600" eaLnBrk="0" fontAlgn="base" hangingPunct="0">
              <a:spcBef>
                <a:spcPct val="0"/>
              </a:spcBef>
              <a:spcAft>
                <a:spcPct val="0"/>
              </a:spcAft>
              <a:defRPr sz="4000">
                <a:solidFill>
                  <a:schemeClr val="tx1"/>
                </a:solidFill>
                <a:latin typeface="Times New Roman" pitchFamily="18" charset="0"/>
              </a:defRPr>
            </a:lvl7pPr>
            <a:lvl8pPr marL="3429000" indent="-228600" eaLnBrk="0" fontAlgn="base" hangingPunct="0">
              <a:spcBef>
                <a:spcPct val="0"/>
              </a:spcBef>
              <a:spcAft>
                <a:spcPct val="0"/>
              </a:spcAft>
              <a:defRPr sz="4000">
                <a:solidFill>
                  <a:schemeClr val="tx1"/>
                </a:solidFill>
                <a:latin typeface="Times New Roman" pitchFamily="18" charset="0"/>
              </a:defRPr>
            </a:lvl8pPr>
            <a:lvl9pPr marL="3886200" indent="-228600" eaLnBrk="0" fontAlgn="base" hangingPunct="0">
              <a:spcBef>
                <a:spcPct val="0"/>
              </a:spcBef>
              <a:spcAft>
                <a:spcPct val="0"/>
              </a:spcAft>
              <a:defRPr sz="4000">
                <a:solidFill>
                  <a:schemeClr val="tx1"/>
                </a:solidFill>
                <a:latin typeface="Times New Roman" pitchFamily="18" charset="0"/>
              </a:defRPr>
            </a:lvl9pPr>
          </a:lstStyle>
          <a:p>
            <a:pPr eaLnBrk="1" hangingPunct="1"/>
            <a:fld id="{1110C0B0-5850-4AEC-9AB2-5DDD2555C3F6}" type="slidenum">
              <a:rPr lang="en-GB" sz="1400" smtClean="0"/>
              <a:pPr eaLnBrk="1" hangingPunct="1"/>
              <a:t>6</a:t>
            </a:fld>
            <a:endParaRPr lang="en-GB" sz="1400" smtClean="0"/>
          </a:p>
        </p:txBody>
      </p:sp>
      <p:sp>
        <p:nvSpPr>
          <p:cNvPr id="2" name="Espace réservé de la date 1"/>
          <p:cNvSpPr>
            <a:spLocks noGrp="1"/>
          </p:cNvSpPr>
          <p:nvPr>
            <p:ph type="dt" sz="half" idx="10"/>
          </p:nvPr>
        </p:nvSpPr>
        <p:spPr/>
        <p:txBody>
          <a:bodyPr/>
          <a:lstStyle/>
          <a:p>
            <a:fld id="{13DC55F6-EC80-4F05-8BD9-EAE7955008E8}" type="datetime10">
              <a:rPr lang="en-GB" smtClean="0"/>
              <a:t>12:32</a:t>
            </a:fld>
            <a:endParaRPr lang="en-US" dirty="0"/>
          </a:p>
        </p:txBody>
      </p:sp>
    </p:spTree>
    <p:extLst>
      <p:ext uri="{BB962C8B-B14F-4D97-AF65-F5344CB8AC3E}">
        <p14:creationId xmlns:p14="http://schemas.microsoft.com/office/powerpoint/2010/main" val="3352227868"/>
      </p:ext>
    </p:extLst>
  </p:cSld>
  <p:clrMapOvr>
    <a:masterClrMapping/>
  </p:clrMapOvr>
  <p:transition advTm="39728">
    <p:dissolv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264458" y="0"/>
            <a:ext cx="8879542" cy="1314450"/>
          </a:xfrm>
        </p:spPr>
        <p:txBody>
          <a:bodyPr/>
          <a:lstStyle/>
          <a:p>
            <a:pPr algn="ctr" eaLnBrk="1" hangingPunct="1"/>
            <a:r>
              <a:rPr lang="en-GB" sz="3600" b="1" dirty="0" smtClean="0"/>
              <a:t>IALA WWA</a:t>
            </a:r>
            <a:br>
              <a:rPr lang="en-GB" sz="3600" b="1" dirty="0" smtClean="0"/>
            </a:br>
            <a:r>
              <a:rPr lang="en-GB" sz="3600" b="1" dirty="0" smtClean="0"/>
              <a:t>Activities for the last 6 months</a:t>
            </a:r>
            <a:r>
              <a:rPr lang="en-GB" sz="3600" dirty="0" smtClean="0"/>
              <a:t> </a:t>
            </a:r>
          </a:p>
        </p:txBody>
      </p:sp>
      <p:sp>
        <p:nvSpPr>
          <p:cNvPr id="26627" name="Text Box 13"/>
          <p:cNvSpPr txBox="1">
            <a:spLocks noChangeArrowheads="1"/>
          </p:cNvSpPr>
          <p:nvPr/>
        </p:nvSpPr>
        <p:spPr bwMode="auto">
          <a:xfrm>
            <a:off x="-319489" y="385590"/>
            <a:ext cx="9474506" cy="5262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square">
            <a:spAutoFit/>
          </a:bodyPr>
          <a:lstStyle>
            <a:lvl1pPr marL="457200" indent="-457200" eaLnBrk="0" hangingPunct="0">
              <a:defRPr sz="4000">
                <a:solidFill>
                  <a:schemeClr val="tx1"/>
                </a:solidFill>
                <a:latin typeface="Times New Roman" pitchFamily="18" charset="0"/>
              </a:defRPr>
            </a:lvl1pPr>
            <a:lvl2pPr marL="742950" indent="-285750" eaLnBrk="0" hangingPunct="0">
              <a:defRPr sz="4000">
                <a:solidFill>
                  <a:schemeClr val="tx1"/>
                </a:solidFill>
                <a:latin typeface="Times New Roman" pitchFamily="18" charset="0"/>
              </a:defRPr>
            </a:lvl2pPr>
            <a:lvl3pPr marL="1143000" indent="-228600" eaLnBrk="0" hangingPunct="0">
              <a:defRPr sz="4000">
                <a:solidFill>
                  <a:schemeClr val="tx1"/>
                </a:solidFill>
                <a:latin typeface="Times New Roman" pitchFamily="18" charset="0"/>
              </a:defRPr>
            </a:lvl3pPr>
            <a:lvl4pPr marL="1600200" indent="-228600" eaLnBrk="0" hangingPunct="0">
              <a:defRPr sz="4000">
                <a:solidFill>
                  <a:schemeClr val="tx1"/>
                </a:solidFill>
                <a:latin typeface="Times New Roman" pitchFamily="18" charset="0"/>
              </a:defRPr>
            </a:lvl4pPr>
            <a:lvl5pPr marL="2057400" indent="-228600" eaLnBrk="0" hangingPunct="0">
              <a:defRPr sz="4000">
                <a:solidFill>
                  <a:schemeClr val="tx1"/>
                </a:solidFill>
                <a:latin typeface="Times New Roman" pitchFamily="18" charset="0"/>
              </a:defRPr>
            </a:lvl5pPr>
            <a:lvl6pPr marL="2514600" indent="-228600" eaLnBrk="0" fontAlgn="base" hangingPunct="0">
              <a:spcBef>
                <a:spcPct val="0"/>
              </a:spcBef>
              <a:spcAft>
                <a:spcPct val="0"/>
              </a:spcAft>
              <a:defRPr sz="4000">
                <a:solidFill>
                  <a:schemeClr val="tx1"/>
                </a:solidFill>
                <a:latin typeface="Times New Roman" pitchFamily="18" charset="0"/>
              </a:defRPr>
            </a:lvl6pPr>
            <a:lvl7pPr marL="2971800" indent="-228600" eaLnBrk="0" fontAlgn="base" hangingPunct="0">
              <a:spcBef>
                <a:spcPct val="0"/>
              </a:spcBef>
              <a:spcAft>
                <a:spcPct val="0"/>
              </a:spcAft>
              <a:defRPr sz="4000">
                <a:solidFill>
                  <a:schemeClr val="tx1"/>
                </a:solidFill>
                <a:latin typeface="Times New Roman" pitchFamily="18" charset="0"/>
              </a:defRPr>
            </a:lvl7pPr>
            <a:lvl8pPr marL="3429000" indent="-228600" eaLnBrk="0" fontAlgn="base" hangingPunct="0">
              <a:spcBef>
                <a:spcPct val="0"/>
              </a:spcBef>
              <a:spcAft>
                <a:spcPct val="0"/>
              </a:spcAft>
              <a:defRPr sz="4000">
                <a:solidFill>
                  <a:schemeClr val="tx1"/>
                </a:solidFill>
                <a:latin typeface="Times New Roman" pitchFamily="18" charset="0"/>
              </a:defRPr>
            </a:lvl8pPr>
            <a:lvl9pPr marL="3886200" indent="-228600" eaLnBrk="0" fontAlgn="base" hangingPunct="0">
              <a:spcBef>
                <a:spcPct val="0"/>
              </a:spcBef>
              <a:spcAft>
                <a:spcPct val="0"/>
              </a:spcAft>
              <a:defRPr sz="4000">
                <a:solidFill>
                  <a:schemeClr val="tx1"/>
                </a:solidFill>
                <a:latin typeface="Times New Roman" pitchFamily="18" charset="0"/>
              </a:defRPr>
            </a:lvl9pPr>
          </a:lstStyle>
          <a:p>
            <a:pPr marL="0" indent="0" eaLnBrk="1" hangingPunct="1">
              <a:spcBef>
                <a:spcPct val="50000"/>
              </a:spcBef>
            </a:pPr>
            <a:endParaRPr lang="en-US" sz="3600" b="1" dirty="0" smtClean="0"/>
          </a:p>
          <a:p>
            <a:pPr marL="0" indent="0" algn="ctr" eaLnBrk="1" hangingPunct="1">
              <a:spcBef>
                <a:spcPct val="50000"/>
              </a:spcBef>
            </a:pPr>
            <a:r>
              <a:rPr lang="en-GB" sz="3600" b="1" dirty="0" smtClean="0"/>
              <a:t>Participation to different events</a:t>
            </a:r>
          </a:p>
          <a:p>
            <a:pPr marL="0" indent="0" algn="ctr" eaLnBrk="1" hangingPunct="1">
              <a:spcBef>
                <a:spcPct val="50000"/>
              </a:spcBef>
            </a:pPr>
            <a:r>
              <a:rPr lang="en-GB" sz="3600" b="1" dirty="0" smtClean="0"/>
              <a:t>…including</a:t>
            </a:r>
          </a:p>
          <a:p>
            <a:pPr marL="114300" lvl="2" indent="0" eaLnBrk="1" hangingPunct="1"/>
            <a:endParaRPr lang="en-GB" sz="2400" b="1" dirty="0"/>
          </a:p>
          <a:p>
            <a:pPr marL="114300" lvl="2" indent="0" algn="ctr" eaLnBrk="1" hangingPunct="1"/>
            <a:r>
              <a:rPr lang="en-GB" sz="3600" b="1" dirty="0" smtClean="0"/>
              <a:t>The Golden Anchor Ceremony in Istanbul,</a:t>
            </a:r>
          </a:p>
          <a:p>
            <a:pPr marL="114300" lvl="2" indent="0" algn="ctr" eaLnBrk="1" hangingPunct="1"/>
            <a:endParaRPr lang="en-GB" sz="2400" b="1" dirty="0" smtClean="0"/>
          </a:p>
          <a:p>
            <a:pPr marL="114300" lvl="2" indent="0" algn="ctr" eaLnBrk="1" hangingPunct="1"/>
            <a:r>
              <a:rPr lang="en-GB" sz="3600" b="1" dirty="0" smtClean="0"/>
              <a:t>where the IALA WWA received a </a:t>
            </a:r>
          </a:p>
          <a:p>
            <a:pPr marL="114300" lvl="2" indent="0" algn="ctr" eaLnBrk="1" hangingPunct="1"/>
            <a:endParaRPr lang="en-GB" sz="3600" b="1" dirty="0"/>
          </a:p>
          <a:p>
            <a:pPr marL="114300" lvl="2" indent="0" algn="ctr" eaLnBrk="1" hangingPunct="1"/>
            <a:r>
              <a:rPr lang="en-GB" sz="3600" b="1" dirty="0" smtClean="0">
                <a:solidFill>
                  <a:srgbClr val="FFC000"/>
                </a:solidFill>
              </a:rPr>
              <a:t>Special Golden Anchor Award</a:t>
            </a:r>
            <a:endParaRPr lang="en-GB" sz="3600" b="1" dirty="0">
              <a:solidFill>
                <a:srgbClr val="FFC000"/>
              </a:solidFill>
            </a:endParaRPr>
          </a:p>
        </p:txBody>
      </p:sp>
      <p:sp>
        <p:nvSpPr>
          <p:cNvPr id="26628" name="Espace réservé du pied de page 3"/>
          <p:cNvSpPr>
            <a:spLocks noGrp="1"/>
          </p:cNvSpPr>
          <p:nvPr>
            <p:ph type="ftr" sz="quarter" idx="1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sz="4000">
                <a:solidFill>
                  <a:schemeClr val="tx1"/>
                </a:solidFill>
                <a:latin typeface="Times New Roman" pitchFamily="18" charset="0"/>
              </a:defRPr>
            </a:lvl1pPr>
            <a:lvl2pPr marL="742950" indent="-285750" eaLnBrk="0" hangingPunct="0">
              <a:defRPr sz="4000">
                <a:solidFill>
                  <a:schemeClr val="tx1"/>
                </a:solidFill>
                <a:latin typeface="Times New Roman" pitchFamily="18" charset="0"/>
              </a:defRPr>
            </a:lvl2pPr>
            <a:lvl3pPr marL="1143000" indent="-228600" eaLnBrk="0" hangingPunct="0">
              <a:defRPr sz="4000">
                <a:solidFill>
                  <a:schemeClr val="tx1"/>
                </a:solidFill>
                <a:latin typeface="Times New Roman" pitchFamily="18" charset="0"/>
              </a:defRPr>
            </a:lvl3pPr>
            <a:lvl4pPr marL="1600200" indent="-228600" eaLnBrk="0" hangingPunct="0">
              <a:defRPr sz="4000">
                <a:solidFill>
                  <a:schemeClr val="tx1"/>
                </a:solidFill>
                <a:latin typeface="Times New Roman" pitchFamily="18" charset="0"/>
              </a:defRPr>
            </a:lvl4pPr>
            <a:lvl5pPr marL="2057400" indent="-228600" eaLnBrk="0" hangingPunct="0">
              <a:defRPr sz="4000">
                <a:solidFill>
                  <a:schemeClr val="tx1"/>
                </a:solidFill>
                <a:latin typeface="Times New Roman" pitchFamily="18" charset="0"/>
              </a:defRPr>
            </a:lvl5pPr>
            <a:lvl6pPr marL="2514600" indent="-228600" eaLnBrk="0" fontAlgn="base" hangingPunct="0">
              <a:spcBef>
                <a:spcPct val="0"/>
              </a:spcBef>
              <a:spcAft>
                <a:spcPct val="0"/>
              </a:spcAft>
              <a:defRPr sz="4000">
                <a:solidFill>
                  <a:schemeClr val="tx1"/>
                </a:solidFill>
                <a:latin typeface="Times New Roman" pitchFamily="18" charset="0"/>
              </a:defRPr>
            </a:lvl6pPr>
            <a:lvl7pPr marL="2971800" indent="-228600" eaLnBrk="0" fontAlgn="base" hangingPunct="0">
              <a:spcBef>
                <a:spcPct val="0"/>
              </a:spcBef>
              <a:spcAft>
                <a:spcPct val="0"/>
              </a:spcAft>
              <a:defRPr sz="4000">
                <a:solidFill>
                  <a:schemeClr val="tx1"/>
                </a:solidFill>
                <a:latin typeface="Times New Roman" pitchFamily="18" charset="0"/>
              </a:defRPr>
            </a:lvl7pPr>
            <a:lvl8pPr marL="3429000" indent="-228600" eaLnBrk="0" fontAlgn="base" hangingPunct="0">
              <a:spcBef>
                <a:spcPct val="0"/>
              </a:spcBef>
              <a:spcAft>
                <a:spcPct val="0"/>
              </a:spcAft>
              <a:defRPr sz="4000">
                <a:solidFill>
                  <a:schemeClr val="tx1"/>
                </a:solidFill>
                <a:latin typeface="Times New Roman" pitchFamily="18" charset="0"/>
              </a:defRPr>
            </a:lvl8pPr>
            <a:lvl9pPr marL="3886200" indent="-228600" eaLnBrk="0" fontAlgn="base" hangingPunct="0">
              <a:spcBef>
                <a:spcPct val="0"/>
              </a:spcBef>
              <a:spcAft>
                <a:spcPct val="0"/>
              </a:spcAft>
              <a:defRPr sz="4000">
                <a:solidFill>
                  <a:schemeClr val="tx1"/>
                </a:solidFill>
                <a:latin typeface="Times New Roman" pitchFamily="18" charset="0"/>
              </a:defRPr>
            </a:lvl9pPr>
          </a:lstStyle>
          <a:p>
            <a:pPr eaLnBrk="1" hangingPunct="1"/>
            <a:r>
              <a:rPr lang="en-US" sz="1400" b="1" smtClean="0">
                <a:solidFill>
                  <a:srgbClr val="FFFF00"/>
                </a:solidFill>
              </a:rPr>
              <a:t>Council 61 - December 2015 -  jcl</a:t>
            </a:r>
            <a:endParaRPr lang="en-GB" sz="1400" b="1" dirty="0" smtClean="0">
              <a:solidFill>
                <a:srgbClr val="FFFF00"/>
              </a:solidFill>
            </a:endParaRPr>
          </a:p>
        </p:txBody>
      </p:sp>
      <p:sp>
        <p:nvSpPr>
          <p:cNvPr id="26629" name="Espace réservé du numéro de diapositive 1"/>
          <p:cNvSpPr>
            <a:spLocks noGrp="1"/>
          </p:cNvSpPr>
          <p:nvPr>
            <p:ph type="sldNum" sz="quarter" idx="12"/>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sz="4000">
                <a:solidFill>
                  <a:schemeClr val="tx1"/>
                </a:solidFill>
                <a:latin typeface="Times New Roman" pitchFamily="18" charset="0"/>
              </a:defRPr>
            </a:lvl1pPr>
            <a:lvl2pPr marL="742950" indent="-285750" eaLnBrk="0" hangingPunct="0">
              <a:defRPr sz="4000">
                <a:solidFill>
                  <a:schemeClr val="tx1"/>
                </a:solidFill>
                <a:latin typeface="Times New Roman" pitchFamily="18" charset="0"/>
              </a:defRPr>
            </a:lvl2pPr>
            <a:lvl3pPr marL="1143000" indent="-228600" eaLnBrk="0" hangingPunct="0">
              <a:defRPr sz="4000">
                <a:solidFill>
                  <a:schemeClr val="tx1"/>
                </a:solidFill>
                <a:latin typeface="Times New Roman" pitchFamily="18" charset="0"/>
              </a:defRPr>
            </a:lvl3pPr>
            <a:lvl4pPr marL="1600200" indent="-228600" eaLnBrk="0" hangingPunct="0">
              <a:defRPr sz="4000">
                <a:solidFill>
                  <a:schemeClr val="tx1"/>
                </a:solidFill>
                <a:latin typeface="Times New Roman" pitchFamily="18" charset="0"/>
              </a:defRPr>
            </a:lvl4pPr>
            <a:lvl5pPr marL="2057400" indent="-228600" eaLnBrk="0" hangingPunct="0">
              <a:defRPr sz="4000">
                <a:solidFill>
                  <a:schemeClr val="tx1"/>
                </a:solidFill>
                <a:latin typeface="Times New Roman" pitchFamily="18" charset="0"/>
              </a:defRPr>
            </a:lvl5pPr>
            <a:lvl6pPr marL="2514600" indent="-228600" eaLnBrk="0" fontAlgn="base" hangingPunct="0">
              <a:spcBef>
                <a:spcPct val="0"/>
              </a:spcBef>
              <a:spcAft>
                <a:spcPct val="0"/>
              </a:spcAft>
              <a:defRPr sz="4000">
                <a:solidFill>
                  <a:schemeClr val="tx1"/>
                </a:solidFill>
                <a:latin typeface="Times New Roman" pitchFamily="18" charset="0"/>
              </a:defRPr>
            </a:lvl6pPr>
            <a:lvl7pPr marL="2971800" indent="-228600" eaLnBrk="0" fontAlgn="base" hangingPunct="0">
              <a:spcBef>
                <a:spcPct val="0"/>
              </a:spcBef>
              <a:spcAft>
                <a:spcPct val="0"/>
              </a:spcAft>
              <a:defRPr sz="4000">
                <a:solidFill>
                  <a:schemeClr val="tx1"/>
                </a:solidFill>
                <a:latin typeface="Times New Roman" pitchFamily="18" charset="0"/>
              </a:defRPr>
            </a:lvl7pPr>
            <a:lvl8pPr marL="3429000" indent="-228600" eaLnBrk="0" fontAlgn="base" hangingPunct="0">
              <a:spcBef>
                <a:spcPct val="0"/>
              </a:spcBef>
              <a:spcAft>
                <a:spcPct val="0"/>
              </a:spcAft>
              <a:defRPr sz="4000">
                <a:solidFill>
                  <a:schemeClr val="tx1"/>
                </a:solidFill>
                <a:latin typeface="Times New Roman" pitchFamily="18" charset="0"/>
              </a:defRPr>
            </a:lvl8pPr>
            <a:lvl9pPr marL="3886200" indent="-228600" eaLnBrk="0" fontAlgn="base" hangingPunct="0">
              <a:spcBef>
                <a:spcPct val="0"/>
              </a:spcBef>
              <a:spcAft>
                <a:spcPct val="0"/>
              </a:spcAft>
              <a:defRPr sz="4000">
                <a:solidFill>
                  <a:schemeClr val="tx1"/>
                </a:solidFill>
                <a:latin typeface="Times New Roman" pitchFamily="18" charset="0"/>
              </a:defRPr>
            </a:lvl9pPr>
          </a:lstStyle>
          <a:p>
            <a:pPr eaLnBrk="1" hangingPunct="1"/>
            <a:fld id="{1110C0B0-5850-4AEC-9AB2-5DDD2555C3F6}" type="slidenum">
              <a:rPr lang="en-GB" sz="1400" smtClean="0"/>
              <a:pPr eaLnBrk="1" hangingPunct="1"/>
              <a:t>7</a:t>
            </a:fld>
            <a:endParaRPr lang="en-GB" sz="1400" smtClean="0"/>
          </a:p>
        </p:txBody>
      </p:sp>
      <p:sp>
        <p:nvSpPr>
          <p:cNvPr id="2" name="Espace réservé de la date 1"/>
          <p:cNvSpPr>
            <a:spLocks noGrp="1"/>
          </p:cNvSpPr>
          <p:nvPr>
            <p:ph type="dt" sz="half" idx="10"/>
          </p:nvPr>
        </p:nvSpPr>
        <p:spPr/>
        <p:txBody>
          <a:bodyPr/>
          <a:lstStyle/>
          <a:p>
            <a:fld id="{2A2856EB-99D3-454B-9753-221E5A4C9F3B}" type="datetime10">
              <a:rPr lang="en-GB" smtClean="0"/>
              <a:t>12:32</a:t>
            </a:fld>
            <a:endParaRPr lang="en-US" dirty="0"/>
          </a:p>
        </p:txBody>
      </p:sp>
    </p:spTree>
    <p:extLst>
      <p:ext uri="{BB962C8B-B14F-4D97-AF65-F5344CB8AC3E}">
        <p14:creationId xmlns:p14="http://schemas.microsoft.com/office/powerpoint/2010/main" val="3819018114"/>
      </p:ext>
    </p:extLst>
  </p:cSld>
  <p:clrMapOvr>
    <a:masterClrMapping/>
  </p:clrMapOvr>
  <p:transition advTm="39728">
    <p:dissolv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549275" y="982053"/>
            <a:ext cx="8042276" cy="5658740"/>
          </a:xfrm>
        </p:spPr>
        <p:txBody>
          <a:bodyPr>
            <a:normAutofit/>
          </a:bodyPr>
          <a:lstStyle/>
          <a:p>
            <a:pPr marL="0" indent="0">
              <a:buNone/>
            </a:pPr>
            <a:endParaRPr lang="en-US" sz="7200" b="1" dirty="0" smtClean="0">
              <a:solidFill>
                <a:srgbClr val="00B0F0"/>
              </a:solidFill>
            </a:endParaRPr>
          </a:p>
          <a:p>
            <a:pPr marL="0" indent="0">
              <a:buNone/>
            </a:pPr>
            <a:r>
              <a:rPr lang="en-US" sz="7200" b="1" dirty="0" smtClean="0">
                <a:solidFill>
                  <a:srgbClr val="00B0F0"/>
                </a:solidFill>
              </a:rPr>
              <a:t>Thank you.</a:t>
            </a:r>
          </a:p>
          <a:p>
            <a:pPr marL="0" indent="0" algn="ctr">
              <a:spcBef>
                <a:spcPts val="0"/>
              </a:spcBef>
              <a:buNone/>
            </a:pPr>
            <a:endParaRPr lang="en-US" sz="2000" b="1" i="1" dirty="0" smtClean="0"/>
          </a:p>
          <a:p>
            <a:pPr marL="0" indent="0" algn="r">
              <a:spcBef>
                <a:spcPts val="0"/>
              </a:spcBef>
              <a:buNone/>
            </a:pPr>
            <a:endParaRPr lang="en-US" sz="2000" b="1" i="1" dirty="0" smtClean="0"/>
          </a:p>
          <a:p>
            <a:pPr marL="0" indent="0" algn="r">
              <a:spcBef>
                <a:spcPts val="0"/>
              </a:spcBef>
              <a:buNone/>
            </a:pPr>
            <a:endParaRPr lang="en-US" sz="2000" b="1" i="1" dirty="0" smtClean="0">
              <a:solidFill>
                <a:srgbClr val="7030A0"/>
              </a:solidFill>
            </a:endParaRPr>
          </a:p>
          <a:p>
            <a:pPr marL="0" indent="0" algn="r">
              <a:spcBef>
                <a:spcPts val="0"/>
              </a:spcBef>
              <a:buNone/>
            </a:pPr>
            <a:endParaRPr lang="en-US" sz="2000" i="1" dirty="0" smtClean="0">
              <a:solidFill>
                <a:srgbClr val="7030A0"/>
              </a:solidFill>
            </a:endParaRPr>
          </a:p>
          <a:p>
            <a:pPr marL="0" indent="0" algn="r">
              <a:spcBef>
                <a:spcPts val="0"/>
              </a:spcBef>
              <a:buNone/>
            </a:pPr>
            <a:endParaRPr lang="en-US" sz="2000" i="1" dirty="0">
              <a:solidFill>
                <a:srgbClr val="7030A0"/>
              </a:solidFill>
            </a:endParaRPr>
          </a:p>
          <a:p>
            <a:pPr marL="0" indent="0" algn="r">
              <a:spcBef>
                <a:spcPts val="0"/>
              </a:spcBef>
              <a:buNone/>
            </a:pPr>
            <a:endParaRPr lang="en-US" sz="2000" i="1" dirty="0" smtClean="0">
              <a:solidFill>
                <a:srgbClr val="7030A0"/>
              </a:solidFill>
            </a:endParaRPr>
          </a:p>
          <a:p>
            <a:pPr marL="0" indent="0" algn="r">
              <a:spcBef>
                <a:spcPts val="0"/>
              </a:spcBef>
              <a:buNone/>
            </a:pPr>
            <a:endParaRPr lang="en-US" sz="2000" i="1" dirty="0">
              <a:solidFill>
                <a:srgbClr val="7030A0"/>
              </a:solidFill>
            </a:endParaRPr>
          </a:p>
          <a:p>
            <a:pPr marL="0" indent="0" algn="r">
              <a:spcBef>
                <a:spcPts val="0"/>
              </a:spcBef>
              <a:buNone/>
            </a:pPr>
            <a:r>
              <a:rPr lang="en-US" sz="2000" i="1" dirty="0" smtClean="0">
                <a:solidFill>
                  <a:srgbClr val="7030A0"/>
                </a:solidFill>
              </a:rPr>
              <a:t>Jean-Charles Leclair </a:t>
            </a:r>
          </a:p>
          <a:p>
            <a:pPr marL="0" indent="0" algn="r">
              <a:spcBef>
                <a:spcPts val="0"/>
              </a:spcBef>
              <a:buNone/>
            </a:pPr>
            <a:r>
              <a:rPr lang="en-US" sz="2000" i="1" dirty="0" smtClean="0">
                <a:solidFill>
                  <a:srgbClr val="7030A0"/>
                </a:solidFill>
              </a:rPr>
              <a:t>Dean, IALA World-Wide Academy</a:t>
            </a:r>
          </a:p>
          <a:p>
            <a:pPr marL="0" indent="0" algn="ctr">
              <a:buNone/>
            </a:pPr>
            <a:endParaRPr lang="en-US" sz="2000" b="1" i="1" dirty="0" smtClean="0"/>
          </a:p>
          <a:p>
            <a:pPr marL="0" indent="0">
              <a:buNone/>
            </a:pPr>
            <a:endParaRPr lang="en-US" sz="4000" b="1" dirty="0" smtClean="0"/>
          </a:p>
          <a:p>
            <a:pPr marL="0" indent="0">
              <a:buNone/>
            </a:pPr>
            <a:endParaRPr lang="en-US" sz="4000" b="1" dirty="0"/>
          </a:p>
        </p:txBody>
      </p:sp>
      <p:sp>
        <p:nvSpPr>
          <p:cNvPr id="4" name="Espace réservé du pied de page 3"/>
          <p:cNvSpPr>
            <a:spLocks noGrp="1"/>
          </p:cNvSpPr>
          <p:nvPr>
            <p:ph type="ftr" sz="quarter" idx="11"/>
          </p:nvPr>
        </p:nvSpPr>
        <p:spPr/>
        <p:txBody>
          <a:bodyPr/>
          <a:lstStyle/>
          <a:p>
            <a:r>
              <a:rPr lang="en-US" smtClean="0"/>
              <a:t>Council 61 - December 2015 -  jcl</a:t>
            </a:r>
            <a:endParaRPr lang="en-US"/>
          </a:p>
        </p:txBody>
      </p:sp>
      <p:sp>
        <p:nvSpPr>
          <p:cNvPr id="5" name="Espace réservé du numéro de diapositive 4"/>
          <p:cNvSpPr>
            <a:spLocks noGrp="1"/>
          </p:cNvSpPr>
          <p:nvPr>
            <p:ph type="sldNum" sz="quarter" idx="12"/>
          </p:nvPr>
        </p:nvSpPr>
        <p:spPr/>
        <p:txBody>
          <a:bodyPr/>
          <a:lstStyle/>
          <a:p>
            <a:fld id="{85CF3216-CAFE-F04D-8201-583F3982750E}" type="slidenum">
              <a:rPr lang="en-US" smtClean="0"/>
              <a:t>8</a:t>
            </a:fld>
            <a:endParaRPr lang="en-US"/>
          </a:p>
        </p:txBody>
      </p:sp>
      <p:sp>
        <p:nvSpPr>
          <p:cNvPr id="6" name="Espace réservé de la date 5"/>
          <p:cNvSpPr>
            <a:spLocks noGrp="1"/>
          </p:cNvSpPr>
          <p:nvPr>
            <p:ph type="dt" sz="half" idx="10"/>
          </p:nvPr>
        </p:nvSpPr>
        <p:spPr/>
        <p:txBody>
          <a:bodyPr/>
          <a:lstStyle/>
          <a:p>
            <a:fld id="{E1115709-F668-4607-B475-89B50A66B66A}" type="datetime10">
              <a:rPr lang="en-GB" smtClean="0"/>
              <a:t>12:32</a:t>
            </a:fld>
            <a:endParaRPr lang="en-US"/>
          </a:p>
        </p:txBody>
      </p:sp>
    </p:spTree>
    <p:extLst>
      <p:ext uri="{BB962C8B-B14F-4D97-AF65-F5344CB8AC3E}">
        <p14:creationId xmlns:p14="http://schemas.microsoft.com/office/powerpoint/2010/main" val="1603662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ALA specimen">
  <a:themeElements>
    <a:clrScheme name="Breeze">
      <a:dk1>
        <a:sysClr val="windowText" lastClr="000000"/>
      </a:dk1>
      <a:lt1>
        <a:sysClr val="window" lastClr="FFFFFF"/>
      </a:lt1>
      <a:dk2>
        <a:srgbClr val="09213B"/>
      </a:dk2>
      <a:lt2>
        <a:srgbClr val="D5EDF4"/>
      </a:lt2>
      <a:accent1>
        <a:srgbClr val="2C7C9F"/>
      </a:accent1>
      <a:accent2>
        <a:srgbClr val="244A58"/>
      </a:accent2>
      <a:accent3>
        <a:srgbClr val="E2751D"/>
      </a:accent3>
      <a:accent4>
        <a:srgbClr val="FFB400"/>
      </a:accent4>
      <a:accent5>
        <a:srgbClr val="7EB606"/>
      </a:accent5>
      <a:accent6>
        <a:srgbClr val="C00000"/>
      </a:accent6>
      <a:hlink>
        <a:srgbClr val="7030A0"/>
      </a:hlink>
      <a:folHlink>
        <a:srgbClr val="00B0F0"/>
      </a:folHlink>
    </a:clrScheme>
    <a:fontScheme name="Breeze">
      <a:majorFont>
        <a:latin typeface="News Gothic MT"/>
        <a:ea typeface=""/>
        <a:cs typeface=""/>
        <a:font script="Jpan" typeface="ＭＳ Ｐゴシック"/>
        <a:font script="Hans" typeface="宋体"/>
        <a:font script="Hant" typeface="新細明體"/>
      </a:majorFont>
      <a:minorFont>
        <a:latin typeface="News Gothic MT"/>
        <a:ea typeface=""/>
        <a:cs typeface=""/>
        <a:font script="Jpan" typeface="ＭＳ Ｐゴシック"/>
        <a:font script="Hans" typeface="宋体"/>
        <a:font script="Hant" typeface="新細明體"/>
      </a:minorFont>
    </a:fontScheme>
    <a:fmtScheme name="Breeze">
      <a:fillStyleLst>
        <a:solidFill>
          <a:schemeClr val="phClr"/>
        </a:solidFill>
        <a:gradFill rotWithShape="1">
          <a:gsLst>
            <a:gs pos="31000">
              <a:schemeClr val="phClr">
                <a:tint val="100000"/>
                <a:shade val="100000"/>
                <a:satMod val="120000"/>
              </a:schemeClr>
            </a:gs>
            <a:gs pos="100000">
              <a:schemeClr val="phClr">
                <a:tint val="50000"/>
                <a:satMod val="150000"/>
              </a:schemeClr>
            </a:gs>
          </a:gsLst>
          <a:lin ang="5400000" scaled="1"/>
        </a:gradFill>
        <a:gradFill rotWithShape="1">
          <a:gsLst>
            <a:gs pos="0">
              <a:schemeClr val="phClr">
                <a:shade val="100000"/>
                <a:satMod val="120000"/>
              </a:schemeClr>
            </a:gs>
            <a:gs pos="69000">
              <a:schemeClr val="phClr">
                <a:tint val="80000"/>
                <a:shade val="100000"/>
                <a:satMod val="150000"/>
              </a:schemeClr>
            </a:gs>
            <a:gs pos="100000">
              <a:schemeClr val="phClr">
                <a:tint val="50000"/>
                <a:shade val="100000"/>
                <a:satMod val="150000"/>
              </a:schemeClr>
            </a:gs>
          </a:gsLst>
          <a:path path="circle">
            <a:fillToRect l="100000" t="100000" r="100000" b="100000"/>
          </a:path>
        </a:gradFill>
      </a:fillStyleLst>
      <a:lnStyleLst>
        <a:ln w="12700" cap="flat" cmpd="sng" algn="ctr">
          <a:solidFill>
            <a:schemeClr val="phClr">
              <a:shade val="95000"/>
              <a:satMod val="105000"/>
            </a:schemeClr>
          </a:solidFill>
          <a:prstDash val="solid"/>
        </a:ln>
        <a:ln w="25400" cap="flat" cmpd="dbl" algn="ctr">
          <a:solidFill>
            <a:schemeClr val="phClr"/>
          </a:solidFill>
          <a:prstDash val="solid"/>
        </a:ln>
        <a:ln w="31750" cap="flat" cmpd="dbl" algn="ctr">
          <a:solidFill>
            <a:schemeClr val="phClr"/>
          </a:solidFill>
          <a:prstDash val="solid"/>
        </a:ln>
      </a:lnStyleLst>
      <a:effectStyleLst>
        <a:effectStyle>
          <a:effectLst/>
        </a:effectStyle>
        <a:effectStyle>
          <a:effectLst>
            <a:outerShdw blurRad="63500" dist="25400" dir="5400000" sx="101000" sy="101000" rotWithShape="0">
              <a:srgbClr val="000000">
                <a:alpha val="40000"/>
              </a:srgbClr>
            </a:outerShdw>
          </a:effectLst>
        </a:effectStyle>
        <a:effectStyle>
          <a:effectLst>
            <a:innerShdw blurRad="127000" dist="25400" dir="13500000">
              <a:srgbClr val="C0C0C0">
                <a:alpha val="75000"/>
              </a:srgbClr>
            </a:innerShdw>
            <a:outerShdw blurRad="88900" dist="25400" dir="5400000" sx="102000" sy="102000" algn="ctr" rotWithShape="0">
              <a:srgbClr val="C0C0C0">
                <a:alpha val="40000"/>
              </a:srgbClr>
            </a:outerShdw>
          </a:effectLst>
          <a:scene3d>
            <a:camera prst="perspectiveLeft" fov="300000"/>
            <a:lightRig rig="soft" dir="l">
              <a:rot lat="0" lon="0" rev="4200000"/>
            </a:lightRig>
          </a:scene3d>
          <a:sp3d extrusionH="38100" prstMaterial="powder">
            <a:bevelT w="50800" h="88900" prst="convex"/>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1">
            <a:duotone>
              <a:schemeClr val="phClr">
                <a:shade val="40000"/>
                <a:satMod val="400000"/>
              </a:schemeClr>
              <a:schemeClr val="phClr">
                <a:tint val="10000"/>
                <a:satMod val="20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IALA specimen.potm</Template>
  <TotalTime>2974</TotalTime>
  <Words>404</Words>
  <Application>Microsoft Office PowerPoint</Application>
  <PresentationFormat>Affichage à l'écran (4:3)</PresentationFormat>
  <Paragraphs>93</Paragraphs>
  <Slides>8</Slides>
  <Notes>7</Notes>
  <HiddenSlides>0</HiddenSlides>
  <MMClips>0</MMClips>
  <ScaleCrop>false</ScaleCrop>
  <HeadingPairs>
    <vt:vector size="6" baseType="variant">
      <vt:variant>
        <vt:lpstr>Polices utilisées</vt:lpstr>
      </vt:variant>
      <vt:variant>
        <vt:i4>10</vt:i4>
      </vt:variant>
      <vt:variant>
        <vt:lpstr>Thème</vt:lpstr>
      </vt:variant>
      <vt:variant>
        <vt:i4>1</vt:i4>
      </vt:variant>
      <vt:variant>
        <vt:lpstr>Titres des diapositives</vt:lpstr>
      </vt:variant>
      <vt:variant>
        <vt:i4>8</vt:i4>
      </vt:variant>
    </vt:vector>
  </HeadingPairs>
  <TitlesOfParts>
    <vt:vector size="19" baseType="lpstr">
      <vt:lpstr>Andalus</vt:lpstr>
      <vt:lpstr>Arial</vt:lpstr>
      <vt:lpstr>Calibri</vt:lpstr>
      <vt:lpstr>Century</vt:lpstr>
      <vt:lpstr>Lucida Grande</vt:lpstr>
      <vt:lpstr>MS Mincho</vt:lpstr>
      <vt:lpstr>News Gothic MT</vt:lpstr>
      <vt:lpstr>Times New Roman</vt:lpstr>
      <vt:lpstr>Wingdings</vt:lpstr>
      <vt:lpstr>Wingdings 2</vt:lpstr>
      <vt:lpstr>IALA specimen</vt:lpstr>
      <vt:lpstr>Présentation PowerPoint</vt:lpstr>
      <vt:lpstr>IALA WWA </vt:lpstr>
      <vt:lpstr>Sponsorship 2012 – 2015</vt:lpstr>
      <vt:lpstr>IALA WWA </vt:lpstr>
      <vt:lpstr>Activities for the last 6 months</vt:lpstr>
      <vt:lpstr>Activities for the last 6 months </vt:lpstr>
      <vt:lpstr>IALA WWA Activities for the last 6 months </vt:lpstr>
      <vt:lpstr>Présentation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Michael Hadley</dc:creator>
  <cp:lastModifiedBy>Marie-Hélène Grillet</cp:lastModifiedBy>
  <cp:revision>148</cp:revision>
  <dcterms:created xsi:type="dcterms:W3CDTF">2011-11-05T06:02:33Z</dcterms:created>
  <dcterms:modified xsi:type="dcterms:W3CDTF">2015-12-02T11:33:54Z</dcterms:modified>
</cp:coreProperties>
</file>