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5143500" type="screen16x9"/>
  <p:notesSz cx="6858000" cy="9144000"/>
  <p:defaultTextStyle>
    <a:defPPr>
      <a:defRPr lang="fi-FI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73" autoAdjust="0"/>
  </p:normalViewPr>
  <p:slideViewPr>
    <p:cSldViewPr snapToGrid="0">
      <p:cViewPr varScale="1">
        <p:scale>
          <a:sx n="103" d="100"/>
          <a:sy n="103" d="100"/>
        </p:scale>
        <p:origin x="660" y="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0F46EF-3393-418A-87D5-D0FD0EDADC7C}" type="datetimeFigureOut">
              <a:rPr lang="fi-FI" smtClean="0"/>
              <a:t>13.12.2016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69591A-E519-4A66-87CC-81D54FA79DBD}" type="slidenum">
              <a:rPr lang="fi-FI" smtClean="0"/>
              <a:t>‹N°›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38894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" type="title" preserve="1">
  <p:cSld name="title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7" descr="Pitkät_nuolet_cmyk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7" r="-1753"/>
          <a:stretch/>
        </p:blipFill>
        <p:spPr>
          <a:xfrm rot="10800000" flipH="1">
            <a:off x="0" y="770400"/>
            <a:ext cx="8928000" cy="32531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00" y="3290400"/>
            <a:ext cx="5018682" cy="730800"/>
          </a:xfrm>
        </p:spPr>
        <p:txBody>
          <a:bodyPr anchor="b">
            <a:noAutofit/>
          </a:bodyPr>
          <a:lstStyle>
            <a:lvl1pPr algn="l">
              <a:defRPr sz="28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00" y="4136400"/>
            <a:ext cx="6696000" cy="378000"/>
          </a:xfrm>
        </p:spPr>
        <p:txBody>
          <a:bodyPr>
            <a:norm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i-FI" sz="1800" kern="1200" baseline="0" dirty="0">
                <a:solidFill>
                  <a:srgbClr val="00B0CA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i-FI" smtClean="0"/>
              <a:t>Muokkaa alaotsikon perustyyliä napsautt.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04579" y="4565139"/>
            <a:ext cx="2057400" cy="273844"/>
          </a:xfrm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ct val="0"/>
              </a:spcBef>
              <a:buClr>
                <a:srgbClr val="00B0CA"/>
              </a:buClr>
              <a:buSzPct val="140000"/>
              <a:buFont typeface="Arial" panose="020B0604020202020204" pitchFamily="34" charset="0"/>
              <a:buNone/>
              <a:defRPr lang="fi-FI" sz="1200" b="0" kern="1200" baseline="0" smtClean="0">
                <a:solidFill>
                  <a:srgbClr val="00B0CA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i-FI" smtClean="0"/>
              <a:t>13.10.2016</a:t>
            </a:r>
            <a:endParaRPr lang="fi-FI" dirty="0"/>
          </a:p>
        </p:txBody>
      </p:sp>
      <p:sp>
        <p:nvSpPr>
          <p:cNvPr id="9" name="Rectangle 8"/>
          <p:cNvSpPr/>
          <p:nvPr userDrawn="1"/>
        </p:nvSpPr>
        <p:spPr>
          <a:xfrm>
            <a:off x="98612" y="62753"/>
            <a:ext cx="2175461" cy="7882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8" name="Kuva 10" descr="UUSI_Liikennevirasto_Tapahtumat_vaaka_cmyk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856" b="18364"/>
          <a:stretch/>
        </p:blipFill>
        <p:spPr>
          <a:xfrm>
            <a:off x="252000" y="122400"/>
            <a:ext cx="1009271" cy="108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90385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äliotsikko" preserve="1" userDrawn="1">
  <p:cSld name="section_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astakkaisista kulmista pyöristetty suorakulmio 1"/>
          <p:cNvSpPr/>
          <p:nvPr userDrawn="1"/>
        </p:nvSpPr>
        <p:spPr>
          <a:xfrm flipH="1">
            <a:off x="1044000" y="1761691"/>
            <a:ext cx="7128792" cy="2160240"/>
          </a:xfrm>
          <a:prstGeom prst="round2DiagRect">
            <a:avLst>
              <a:gd name="adj1" fmla="val 25354"/>
              <a:gd name="adj2" fmla="val 0"/>
            </a:avLst>
          </a:prstGeom>
          <a:solidFill>
            <a:srgbClr val="00B0C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13.10.2016</a:t>
            </a:r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 </a:t>
            </a:r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7F47F-A4DF-4926-BB4C-9F1DAEA89B92}" type="slidenum">
              <a:rPr lang="fi-FI" smtClean="0"/>
              <a:t>‹N°›</a:t>
            </a:fld>
            <a:endParaRPr lang="fi-FI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296396" y="2294965"/>
            <a:ext cx="6624000" cy="1201269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25119603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_and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34938" indent="-134938">
              <a:buSzPct val="120000"/>
              <a:buFont typeface="Arial" panose="020B0604020202020204" pitchFamily="34" charset="0"/>
              <a:buChar char="●"/>
              <a:defRPr/>
            </a:lvl1pPr>
          </a:lstStyle>
          <a:p>
            <a:pPr lvl="0"/>
            <a:r>
              <a:rPr lang="fi-FI" smtClean="0"/>
              <a:t>Muokkaa tekstin perustyylejä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13.10.2016</a:t>
            </a:r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 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7F47F-A4DF-4926-BB4C-9F1DAEA89B92}" type="slidenum">
              <a:rPr lang="fi-FI" smtClean="0"/>
              <a:t>‹N°›</a:t>
            </a:fld>
            <a:endParaRPr lang="fi-FI"/>
          </a:p>
        </p:txBody>
      </p:sp>
      <p:sp>
        <p:nvSpPr>
          <p:cNvPr id="7" name="eulogoplaceholder"/>
          <p:cNvSpPr txBox="1"/>
          <p:nvPr userDrawn="1"/>
        </p:nvSpPr>
        <p:spPr>
          <a:xfrm>
            <a:off x="7504324" y="546703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 smtClean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8" name="eulogotenplaceholder"/>
          <p:cNvSpPr txBox="1"/>
          <p:nvPr userDrawn="1"/>
        </p:nvSpPr>
        <p:spPr>
          <a:xfrm>
            <a:off x="204295" y="4650906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 smtClean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9" name="eukarelialogoplaceholder"/>
          <p:cNvSpPr txBox="1"/>
          <p:nvPr userDrawn="1"/>
        </p:nvSpPr>
        <p:spPr>
          <a:xfrm>
            <a:off x="7750174" y="534889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 smtClean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0" name="eufinancelogoplaceholder"/>
          <p:cNvSpPr txBox="1"/>
          <p:nvPr userDrawn="1"/>
        </p:nvSpPr>
        <p:spPr>
          <a:xfrm>
            <a:off x="450660" y="4680000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 smtClean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</p:spTree>
    <p:extLst>
      <p:ext uri="{BB962C8B-B14F-4D97-AF65-F5344CB8AC3E}">
        <p14:creationId xmlns:p14="http://schemas.microsoft.com/office/powerpoint/2010/main" val="320570157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_and_two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6000" y="313200"/>
            <a:ext cx="6624000" cy="4572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2000" y="1274400"/>
            <a:ext cx="3868340" cy="43744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400" b="1" i="0" baseline="0">
                <a:solidFill>
                  <a:srgbClr val="00B0CA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i-FI" smtClean="0"/>
              <a:t>Muokkaa tekstin perustyylejä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1751" y="1711842"/>
            <a:ext cx="3849596" cy="2930405"/>
          </a:xfrm>
        </p:spPr>
        <p:txBody>
          <a:bodyPr>
            <a:normAutofit/>
          </a:bodyPr>
          <a:lstStyle>
            <a:lvl1pPr marL="92075" indent="-92075">
              <a:buSzPct val="120000"/>
              <a:buFont typeface="Arial" panose="020B0604020202020204" pitchFamily="34" charset="0"/>
              <a:buChar char="●"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fi-FI" smtClean="0"/>
              <a:t>Muokkaa tekstin perustyylejä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74400"/>
            <a:ext cx="3887391" cy="437442"/>
          </a:xfrm>
        </p:spPr>
        <p:txBody>
          <a:bodyPr anchor="t" anchorCtr="0">
            <a:normAutofit/>
          </a:bodyPr>
          <a:lstStyle>
            <a:lvl1pPr marL="0" indent="0">
              <a:buNone/>
              <a:defRPr lang="en-US" sz="1400" b="1" kern="1200" baseline="0" dirty="0" smtClean="0">
                <a:solidFill>
                  <a:srgbClr val="00B0CA"/>
                </a:solidFill>
                <a:latin typeface="Arial" charset="0"/>
                <a:ea typeface="+mn-ea"/>
                <a:cs typeface="Arial" panose="020B06040202020202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marL="0" lv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00B0CA"/>
              </a:buClr>
              <a:buSzPct val="140000"/>
              <a:buFont typeface="Arial" panose="020B0604020202020204" pitchFamily="34" charset="0"/>
              <a:buNone/>
            </a:pPr>
            <a:r>
              <a:rPr lang="fi-FI" smtClean="0"/>
              <a:t>Muokkaa tekstin perustyylejä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711842"/>
            <a:ext cx="3887391" cy="2930405"/>
          </a:xfrm>
        </p:spPr>
        <p:txBody>
          <a:bodyPr>
            <a:normAutofit/>
          </a:bodyPr>
          <a:lstStyle>
            <a:lvl1pPr marL="92075" indent="-92075">
              <a:buSzPct val="120000"/>
              <a:buFont typeface="Arial" panose="020B0604020202020204" pitchFamily="34" charset="0"/>
              <a:buChar char="●"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fi-FI" smtClean="0"/>
              <a:t>Muokkaa tekstin perustyylejä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13.10.2016</a:t>
            </a:r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 </a:t>
            </a:r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7F47F-A4DF-4926-BB4C-9F1DAEA89B92}" type="slidenum">
              <a:rPr lang="fi-FI" smtClean="0"/>
              <a:t>‹N°›</a:t>
            </a:fld>
            <a:endParaRPr lang="fi-FI"/>
          </a:p>
        </p:txBody>
      </p:sp>
      <p:sp>
        <p:nvSpPr>
          <p:cNvPr id="10" name="eulogoplaceholder"/>
          <p:cNvSpPr txBox="1"/>
          <p:nvPr userDrawn="1"/>
        </p:nvSpPr>
        <p:spPr>
          <a:xfrm>
            <a:off x="7504324" y="546702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 smtClean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1" name="eulogotenplaceholder"/>
          <p:cNvSpPr txBox="1"/>
          <p:nvPr userDrawn="1"/>
        </p:nvSpPr>
        <p:spPr>
          <a:xfrm>
            <a:off x="204295" y="4650906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 smtClean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2" name="eukarelialogoplaceholder"/>
          <p:cNvSpPr txBox="1"/>
          <p:nvPr userDrawn="1"/>
        </p:nvSpPr>
        <p:spPr>
          <a:xfrm>
            <a:off x="7750174" y="548858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 smtClean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3" name="eufinancelogoplaceholder"/>
          <p:cNvSpPr txBox="1"/>
          <p:nvPr userDrawn="1"/>
        </p:nvSpPr>
        <p:spPr>
          <a:xfrm>
            <a:off x="450660" y="4680000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 smtClean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</p:spTree>
    <p:extLst>
      <p:ext uri="{BB962C8B-B14F-4D97-AF65-F5344CB8AC3E}">
        <p14:creationId xmlns:p14="http://schemas.microsoft.com/office/powerpoint/2010/main" val="189270210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and_two_pictures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6000" y="313200"/>
            <a:ext cx="6624000" cy="4572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2000" y="1338198"/>
            <a:ext cx="3618000" cy="43744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400" b="1" i="0" baseline="0">
                <a:solidFill>
                  <a:srgbClr val="00B0CA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i-FI" smtClean="0"/>
              <a:t>Muokkaa tekstin perustyylejä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1751" y="1796903"/>
            <a:ext cx="3618000" cy="2818298"/>
          </a:xfrm>
        </p:spPr>
        <p:txBody>
          <a:bodyPr>
            <a:normAutofit/>
          </a:bodyPr>
          <a:lstStyle>
            <a:lvl1pPr marL="92075" indent="-92075">
              <a:buSzPct val="120000"/>
              <a:buFont typeface="Arial" panose="020B0604020202020204" pitchFamily="34" charset="0"/>
              <a:buChar char="●"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fi-FI" smtClean="0"/>
              <a:t>Muokkaa tekstin perustyylejä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13.10.2016</a:t>
            </a:r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 </a:t>
            </a:r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7F47F-A4DF-4926-BB4C-9F1DAEA89B92}" type="slidenum">
              <a:rPr lang="fi-FI" smtClean="0"/>
              <a:t>‹N°›</a:t>
            </a:fld>
            <a:endParaRPr lang="fi-FI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406400" y="1368000"/>
            <a:ext cx="4417200" cy="1544400"/>
          </a:xfrm>
        </p:spPr>
        <p:txBody>
          <a:bodyPr/>
          <a:lstStyle>
            <a:lvl1pPr marL="0" indent="0">
              <a:buNone/>
              <a:defRPr sz="2400" baseline="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i-FI" dirty="0" smtClean="0"/>
              <a:t>Lisää kuva </a:t>
            </a:r>
            <a:r>
              <a:rPr lang="fi-FI" dirty="0" err="1" smtClean="0"/>
              <a:t>Kameleonin</a:t>
            </a:r>
            <a:r>
              <a:rPr lang="fi-FI" dirty="0" smtClean="0"/>
              <a:t> Kuvagalleria kuvakkeella</a:t>
            </a:r>
            <a:endParaRPr lang="fi-FI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4406400" y="3056400"/>
            <a:ext cx="4417200" cy="15444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i-FI" dirty="0" smtClean="0"/>
              <a:t>Lisää kuva </a:t>
            </a:r>
            <a:r>
              <a:rPr lang="fi-FI" dirty="0" err="1" smtClean="0"/>
              <a:t>Kameleonin</a:t>
            </a:r>
            <a:r>
              <a:rPr lang="fi-FI" dirty="0" smtClean="0"/>
              <a:t> Kuvagalleria kuvakkeella</a:t>
            </a:r>
            <a:endParaRPr lang="fi-FI" dirty="0"/>
          </a:p>
        </p:txBody>
      </p:sp>
      <p:sp>
        <p:nvSpPr>
          <p:cNvPr id="12" name="eulogoplaceholder"/>
          <p:cNvSpPr txBox="1"/>
          <p:nvPr userDrawn="1"/>
        </p:nvSpPr>
        <p:spPr>
          <a:xfrm>
            <a:off x="7504324" y="532739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 smtClean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3" name="eulogotenplaceholder"/>
          <p:cNvSpPr txBox="1"/>
          <p:nvPr userDrawn="1"/>
        </p:nvSpPr>
        <p:spPr>
          <a:xfrm>
            <a:off x="204295" y="4650906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 smtClean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4" name="eukarelialogoplaceholder"/>
          <p:cNvSpPr txBox="1"/>
          <p:nvPr userDrawn="1"/>
        </p:nvSpPr>
        <p:spPr>
          <a:xfrm>
            <a:off x="7750174" y="534889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 smtClean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15" name="eufinancelogoplaceholder"/>
          <p:cNvSpPr txBox="1"/>
          <p:nvPr userDrawn="1"/>
        </p:nvSpPr>
        <p:spPr>
          <a:xfrm>
            <a:off x="450660" y="4680000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 smtClean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</p:spTree>
    <p:extLst>
      <p:ext uri="{BB962C8B-B14F-4D97-AF65-F5344CB8AC3E}">
        <p14:creationId xmlns:p14="http://schemas.microsoft.com/office/powerpoint/2010/main" val="112122251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13.10.2016</a:t>
            </a:r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 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7F47F-A4DF-4926-BB4C-9F1DAEA89B92}" type="slidenum">
              <a:rPr lang="fi-FI" smtClean="0"/>
              <a:t>‹N°›</a:t>
            </a:fld>
            <a:endParaRPr lang="fi-FI"/>
          </a:p>
        </p:txBody>
      </p:sp>
      <p:sp>
        <p:nvSpPr>
          <p:cNvPr id="6" name="eulogoplaceholder"/>
          <p:cNvSpPr txBox="1"/>
          <p:nvPr userDrawn="1"/>
        </p:nvSpPr>
        <p:spPr>
          <a:xfrm>
            <a:off x="7504324" y="546701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 smtClean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7" name="eulogotenplaceholder"/>
          <p:cNvSpPr txBox="1"/>
          <p:nvPr userDrawn="1"/>
        </p:nvSpPr>
        <p:spPr>
          <a:xfrm>
            <a:off x="204295" y="4650906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 smtClean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8" name="eukarelialogoplaceholder"/>
          <p:cNvSpPr txBox="1"/>
          <p:nvPr userDrawn="1"/>
        </p:nvSpPr>
        <p:spPr>
          <a:xfrm>
            <a:off x="7750174" y="534890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 smtClean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9" name="eufinancelogoplaceholder"/>
          <p:cNvSpPr txBox="1"/>
          <p:nvPr userDrawn="1"/>
        </p:nvSpPr>
        <p:spPr>
          <a:xfrm>
            <a:off x="450660" y="4680000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 smtClean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</p:spTree>
    <p:extLst>
      <p:ext uri="{BB962C8B-B14F-4D97-AF65-F5344CB8AC3E}">
        <p14:creationId xmlns:p14="http://schemas.microsoft.com/office/powerpoint/2010/main" val="146099396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13.10.2016</a:t>
            </a:r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 </a:t>
            </a:r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67F47F-A4DF-4926-BB4C-9F1DAEA89B92}" type="slidenum">
              <a:rPr lang="fi-FI" smtClean="0"/>
              <a:t>‹N°›</a:t>
            </a:fld>
            <a:endParaRPr lang="fi-FI"/>
          </a:p>
        </p:txBody>
      </p:sp>
      <p:sp>
        <p:nvSpPr>
          <p:cNvPr id="5" name="eulogoplaceholder"/>
          <p:cNvSpPr txBox="1"/>
          <p:nvPr userDrawn="1"/>
        </p:nvSpPr>
        <p:spPr>
          <a:xfrm>
            <a:off x="7504324" y="536400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 smtClean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6" name="eulogotenplaceholder"/>
          <p:cNvSpPr txBox="1"/>
          <p:nvPr userDrawn="1"/>
        </p:nvSpPr>
        <p:spPr>
          <a:xfrm>
            <a:off x="204295" y="4650906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 smtClean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7" name="eukarelialogoplaceholder"/>
          <p:cNvSpPr txBox="1"/>
          <p:nvPr userDrawn="1"/>
        </p:nvSpPr>
        <p:spPr>
          <a:xfrm>
            <a:off x="7750174" y="536400"/>
            <a:ext cx="1115988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 smtClean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8" name="eufinancelogoplaceholder"/>
          <p:cNvSpPr txBox="1"/>
          <p:nvPr userDrawn="1"/>
        </p:nvSpPr>
        <p:spPr>
          <a:xfrm>
            <a:off x="450660" y="4680000"/>
            <a:ext cx="3379905" cy="37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 smtClean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</p:spTree>
    <p:extLst>
      <p:ext uri="{BB962C8B-B14F-4D97-AF65-F5344CB8AC3E}">
        <p14:creationId xmlns:p14="http://schemas.microsoft.com/office/powerpoint/2010/main" val="193068749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nd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0000" y="2462400"/>
            <a:ext cx="4554000" cy="457200"/>
          </a:xfrm>
        </p:spPr>
        <p:txBody>
          <a:bodyPr anchor="b">
            <a:noAutofit/>
          </a:bodyPr>
          <a:lstStyle>
            <a:lvl1pPr algn="l">
              <a:defRPr sz="240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00" y="3168000"/>
            <a:ext cx="4518000" cy="925200"/>
          </a:xfrm>
        </p:spPr>
        <p:txBody>
          <a:bodyPr>
            <a:norm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fi-FI" sz="1200" kern="1200" baseline="0" dirty="0">
                <a:solidFill>
                  <a:srgbClr val="00B0CA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i-FI" smtClean="0"/>
              <a:t>Muokkaa alaotsikon perustyyliä napsautt.</a:t>
            </a:r>
            <a:endParaRPr lang="fi-FI" dirty="0"/>
          </a:p>
        </p:txBody>
      </p:sp>
      <p:sp>
        <p:nvSpPr>
          <p:cNvPr id="9" name="Rectangle 8"/>
          <p:cNvSpPr/>
          <p:nvPr userDrawn="1"/>
        </p:nvSpPr>
        <p:spPr>
          <a:xfrm>
            <a:off x="98612" y="62753"/>
            <a:ext cx="2095948" cy="9868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8" name="Kuva 10" descr="UUSI_Liikennevirasto_Tapahtumat_vaaka_cmyk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856" b="18364"/>
          <a:stretch/>
        </p:blipFill>
        <p:spPr>
          <a:xfrm>
            <a:off x="252000" y="122400"/>
            <a:ext cx="1009271" cy="10872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4851270" y="4389120"/>
            <a:ext cx="4266000" cy="7543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11" name="Kuva 7" descr="Pitkät_nuolet_cmyk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42" r="-1754"/>
          <a:stretch/>
        </p:blipFill>
        <p:spPr>
          <a:xfrm rot="16200000">
            <a:off x="4407853" y="658870"/>
            <a:ext cx="5152834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763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6000" y="313200"/>
            <a:ext cx="662400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2000" y="1278000"/>
            <a:ext cx="7970400" cy="331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68703" y="4767263"/>
            <a:ext cx="8280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i-FI" smtClean="0"/>
              <a:t>13.10.2016</a:t>
            </a:r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8042" y="4767263"/>
            <a:ext cx="291733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i-FI" smtClean="0"/>
              <a:t> 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4525" y="4767263"/>
            <a:ext cx="37346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D67F47F-A4DF-4926-BB4C-9F1DAEA89B92}" type="slidenum">
              <a:rPr lang="fi-FI" smtClean="0"/>
              <a:pPr/>
              <a:t>‹N°›</a:t>
            </a:fld>
            <a:endParaRPr lang="fi-FI"/>
          </a:p>
        </p:txBody>
      </p:sp>
      <p:pic>
        <p:nvPicPr>
          <p:cNvPr id="7" name="Kuva 14" descr="UUSI_Liikennevirasto_Tapahtumat_vaaka_cmyk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194400"/>
            <a:ext cx="1767600" cy="866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097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0" r:id="rId3"/>
    <p:sldLayoutId id="2147483653" r:id="rId4"/>
    <p:sldLayoutId id="2147483663" r:id="rId5"/>
    <p:sldLayoutId id="2147483654" r:id="rId6"/>
    <p:sldLayoutId id="2147483665" r:id="rId7"/>
    <p:sldLayoutId id="2147483667" r:id="rId8"/>
  </p:sldLayoutIdLst>
  <p:timing>
    <p:tnLst>
      <p:par>
        <p:cTn id="1" dur="indefinite" restart="never" nodeType="tmRoot"/>
      </p:par>
    </p:tnLst>
  </p:timing>
  <p:hf hdr="0"/>
  <p:txStyles>
    <p:titleStyle>
      <a:lvl1pPr marL="0" algn="l" defTabSz="685800" rtl="0" eaLnBrk="1" latinLnBrk="0" hangingPunct="1">
        <a:lnSpc>
          <a:spcPct val="90000"/>
        </a:lnSpc>
        <a:spcBef>
          <a:spcPct val="0"/>
        </a:spcBef>
        <a:buNone/>
        <a:defRPr lang="fi-FI" sz="2800" kern="1200" baseline="0" dirty="0">
          <a:solidFill>
            <a:srgbClr val="00B0CA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134938" indent="-134938" algn="l" defTabSz="685800" rtl="0" eaLnBrk="1" latinLnBrk="0" hangingPunct="1">
        <a:lnSpc>
          <a:spcPct val="90000"/>
        </a:lnSpc>
        <a:spcBef>
          <a:spcPts val="750"/>
        </a:spcBef>
        <a:buClr>
          <a:srgbClr val="00B0CA"/>
        </a:buClr>
        <a:buSzPct val="120000"/>
        <a:buFont typeface="Arial" panose="020B0604020202020204" pitchFamily="34" charset="0"/>
        <a:buChar char="●"/>
        <a:defRPr lang="en-US" sz="1600" b="0" kern="1200" dirty="0" smtClean="0">
          <a:solidFill>
            <a:srgbClr val="000000"/>
          </a:solidFill>
          <a:latin typeface="Arial" charset="0"/>
          <a:ea typeface="+mn-ea"/>
          <a:cs typeface="Arial" panose="020B0604020202020204" pitchFamily="34" charset="0"/>
        </a:defRPr>
      </a:lvl1pPr>
      <a:lvl2pPr marL="449263" indent="-90488" algn="l" defTabSz="685800" rtl="0" eaLnBrk="1" latinLnBrk="0" hangingPunct="1">
        <a:lnSpc>
          <a:spcPct val="90000"/>
        </a:lnSpc>
        <a:spcBef>
          <a:spcPts val="375"/>
        </a:spcBef>
        <a:buClr>
          <a:srgbClr val="A59D95"/>
        </a:buClr>
        <a:buFont typeface="Arial" panose="020B0604020202020204" pitchFamily="34" charset="0"/>
        <a:buChar char="•"/>
        <a:defRPr sz="1600" b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717550" indent="-109538" algn="l" defTabSz="685800" rtl="0" eaLnBrk="1" latinLnBrk="0" hangingPunct="1">
        <a:lnSpc>
          <a:spcPct val="90000"/>
        </a:lnSpc>
        <a:spcBef>
          <a:spcPts val="375"/>
        </a:spcBef>
        <a:buClr>
          <a:srgbClr val="A59D95"/>
        </a:buClr>
        <a:buFont typeface="Arial" panose="020B0604020202020204" pitchFamily="34" charset="0"/>
        <a:buChar char="•"/>
        <a:defRPr sz="1600" b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076325" indent="-133350" algn="l" defTabSz="685800" rtl="0" eaLnBrk="1" latinLnBrk="0" hangingPunct="1">
        <a:lnSpc>
          <a:spcPct val="90000"/>
        </a:lnSpc>
        <a:spcBef>
          <a:spcPts val="375"/>
        </a:spcBef>
        <a:buClr>
          <a:srgbClr val="A59D95"/>
        </a:buClr>
        <a:buFont typeface="Arial" panose="020B0604020202020204" pitchFamily="34" charset="0"/>
        <a:buChar char="•"/>
        <a:defRPr sz="1600" b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346200" indent="-131763" algn="l" defTabSz="685800" rtl="0" eaLnBrk="1" latinLnBrk="0" hangingPunct="1">
        <a:lnSpc>
          <a:spcPct val="90000"/>
        </a:lnSpc>
        <a:spcBef>
          <a:spcPts val="375"/>
        </a:spcBef>
        <a:buClr>
          <a:srgbClr val="A59D95"/>
        </a:buClr>
        <a:buFont typeface="Arial" panose="020B0604020202020204" pitchFamily="34" charset="0"/>
        <a:buChar char="•"/>
        <a:defRPr sz="1600" b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/>
              <a:t> </a:t>
            </a:r>
            <a:endParaRPr lang="fi-FI"/>
          </a:p>
        </p:txBody>
      </p:sp>
      <p:pic>
        <p:nvPicPr>
          <p:cNvPr id="5" name="Kuv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032"/>
            <a:ext cx="9144000" cy="4689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972653"/>
      </p:ext>
    </p:extLst>
  </p:cSld>
  <p:clrMapOvr>
    <a:masterClrMapping/>
  </p:clrMapOvr>
</p:sld>
</file>

<file path=ppt/theme/theme1.xml><?xml version="1.0" encoding="utf-8"?>
<a:theme xmlns:a="http://schemas.openxmlformats.org/drawingml/2006/main" name="1_uusi_pohja">
  <a:themeElements>
    <a:clrScheme name="Liikennevirast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46AF"/>
      </a:accent1>
      <a:accent2>
        <a:srgbClr val="0088CE"/>
      </a:accent2>
      <a:accent3>
        <a:srgbClr val="3DB7E4"/>
      </a:accent3>
      <a:accent4>
        <a:srgbClr val="EA8A00"/>
      </a:accent4>
      <a:accent5>
        <a:srgbClr val="84CAC6"/>
      </a:accent5>
      <a:accent6>
        <a:srgbClr val="BCBC7E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sityspohja tapahtumailmeellä.potx" id="{D2E00C48-FFCF-4957-8E6E-9C738776BE34}" vid="{D5AB9D6F-171A-41FB-BF25-8FAE0251A6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esityspohja tapahtumailmeellä</Template>
  <TotalTime>12</TotalTime>
  <Words>1</Words>
  <Application>Microsoft Office PowerPoint</Application>
  <PresentationFormat>Affichage à l'écran (16:9)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Felbridge Pro</vt:lpstr>
      <vt:lpstr>1_uusi_pohja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Uimaniemi Katri</dc:creator>
  <cp:keywords>Esitys</cp:keywords>
  <cp:lastModifiedBy>Marie-Hélène Grillet</cp:lastModifiedBy>
  <cp:revision>3</cp:revision>
  <dcterms:created xsi:type="dcterms:W3CDTF">2016-10-13T18:10:46Z</dcterms:created>
  <dcterms:modified xsi:type="dcterms:W3CDTF">2016-12-13T11:24:26Z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vKameleonVerID">
    <vt:lpwstr>473.983.02.002</vt:lpwstr>
  </property>
  <property fmtid="{D5CDD505-2E9C-101B-9397-08002B2CF9AE}" pid="3" name="dvSaved">
    <vt:lpwstr>1</vt:lpwstr>
  </property>
  <property fmtid="{D5CDD505-2E9C-101B-9397-08002B2CF9AE}" pid="4" name="dvLanguage">
    <vt:lpwstr>1035</vt:lpwstr>
  </property>
  <property fmtid="{D5CDD505-2E9C-101B-9397-08002B2CF9AE}" pid="5" name="dvTemplate">
    <vt:lpwstr>esityspohja tapahtumailmeellä.potx</vt:lpwstr>
  </property>
  <property fmtid="{D5CDD505-2E9C-101B-9397-08002B2CF9AE}" pid="6" name="dvDefinition">
    <vt:lpwstr>76 (dd_default.xml)</vt:lpwstr>
  </property>
  <property fmtid="{D5CDD505-2E9C-101B-9397-08002B2CF9AE}" pid="7" name="dvDefinitionID">
    <vt:lpwstr>76</vt:lpwstr>
  </property>
  <property fmtid="{D5CDD505-2E9C-101B-9397-08002B2CF9AE}" pid="8" name="dvContentFile">
    <vt:lpwstr>dd_default.xml</vt:lpwstr>
  </property>
  <property fmtid="{D5CDD505-2E9C-101B-9397-08002B2CF9AE}" pid="9" name="dvGlobalVerID">
    <vt:lpwstr>473.85.02.005</vt:lpwstr>
  </property>
  <property fmtid="{D5CDD505-2E9C-101B-9397-08002B2CF9AE}" pid="10" name="dvDefinitionVersion">
    <vt:lpwstr>02.001 / 1.12.2015</vt:lpwstr>
  </property>
  <property fmtid="{D5CDD505-2E9C-101B-9397-08002B2CF9AE}" pid="11" name="filename">
    <vt:lpwstr>false</vt:lpwstr>
  </property>
  <property fmtid="{D5CDD505-2E9C-101B-9397-08002B2CF9AE}" pid="12" name="filenameandpath">
    <vt:lpwstr>false</vt:lpwstr>
  </property>
  <property fmtid="{D5CDD505-2E9C-101B-9397-08002B2CF9AE}" pid="13" name="dvPagenumberExist">
    <vt:lpwstr>1</vt:lpwstr>
  </property>
  <property fmtid="{D5CDD505-2E9C-101B-9397-08002B2CF9AE}" pid="14" name="dvAuthorExist">
    <vt:lpwstr>1</vt:lpwstr>
  </property>
  <property fmtid="{D5CDD505-2E9C-101B-9397-08002B2CF9AE}" pid="15" name="dvDateExist">
    <vt:lpwstr>-1</vt:lpwstr>
  </property>
  <property fmtid="{D5CDD505-2E9C-101B-9397-08002B2CF9AE}" pid="16" name="dvCategory">
    <vt:lpwstr>2</vt:lpwstr>
  </property>
  <property fmtid="{D5CDD505-2E9C-101B-9397-08002B2CF9AE}" pid="17" name="dvCategory_2">
    <vt:lpwstr>0</vt:lpwstr>
  </property>
  <property fmtid="{D5CDD505-2E9C-101B-9397-08002B2CF9AE}" pid="18" name="dvSavepath">
    <vt:lpwstr/>
  </property>
  <property fmtid="{D5CDD505-2E9C-101B-9397-08002B2CF9AE}" pid="19" name="dvUsed">
    <vt:lpwstr>1</vt:lpwstr>
  </property>
  <property fmtid="{D5CDD505-2E9C-101B-9397-08002B2CF9AE}" pid="20" name="dvCompany">
    <vt:lpwstr>LIVI</vt:lpwstr>
  </property>
  <property fmtid="{D5CDD505-2E9C-101B-9397-08002B2CF9AE}" pid="21" name="dvSite">
    <vt:lpwstr/>
  </property>
  <property fmtid="{D5CDD505-2E9C-101B-9397-08002B2CF9AE}" pid="22" name="dvNumbering">
    <vt:lpwstr>0</vt:lpwstr>
  </property>
  <property fmtid="{D5CDD505-2E9C-101B-9397-08002B2CF9AE}" pid="23" name="dvDUname">
    <vt:lpwstr/>
  </property>
  <property fmtid="{D5CDD505-2E9C-101B-9397-08002B2CF9AE}" pid="24" name="dvDUFname">
    <vt:lpwstr/>
  </property>
  <property fmtid="{D5CDD505-2E9C-101B-9397-08002B2CF9AE}" pid="25" name="dvDULname">
    <vt:lpwstr/>
  </property>
  <property fmtid="{D5CDD505-2E9C-101B-9397-08002B2CF9AE}" pid="26" name="dvDUBusinessarea">
    <vt:lpwstr/>
  </property>
  <property fmtid="{D5CDD505-2E9C-101B-9397-08002B2CF9AE}" pid="27" name="dvDUdepartment">
    <vt:lpwstr/>
  </property>
  <property fmtid="{D5CDD505-2E9C-101B-9397-08002B2CF9AE}" pid="28" name="dvLogoExist">
    <vt:lpwstr>0</vt:lpwstr>
  </property>
  <property fmtid="{D5CDD505-2E9C-101B-9397-08002B2CF9AE}" pid="29" name="dvCurrentlogo">
    <vt:lpwstr>LIVI_fi.jpg</vt:lpwstr>
  </property>
  <property fmtid="{D5CDD505-2E9C-101B-9397-08002B2CF9AE}" pid="30" name="dvEULogoExist">
    <vt:lpwstr>0</vt:lpwstr>
  </property>
  <property fmtid="{D5CDD505-2E9C-101B-9397-08002B2CF9AE}" pid="31" name="dvCurrentEUListLogo">
    <vt:lpwstr/>
  </property>
  <property fmtid="{D5CDD505-2E9C-101B-9397-08002B2CF9AE}" pid="32" name="tyyppi">
    <vt:lpwstr>Esitys</vt:lpwstr>
  </property>
  <property fmtid="{D5CDD505-2E9C-101B-9397-08002B2CF9AE}" pid="33" name="author">
    <vt:lpwstr/>
  </property>
  <property fmtid="{D5CDD505-2E9C-101B-9397-08002B2CF9AE}" pid="34" name="paivays">
    <vt:filetime>2016-10-12T21:00:00Z</vt:filetime>
  </property>
</Properties>
</file>