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63" r:id="rId2"/>
    <p:sldId id="273" r:id="rId3"/>
    <p:sldId id="309" r:id="rId4"/>
    <p:sldId id="324" r:id="rId5"/>
    <p:sldId id="313" r:id="rId6"/>
    <p:sldId id="325" r:id="rId7"/>
    <p:sldId id="326" r:id="rId8"/>
    <p:sldId id="314" r:id="rId9"/>
    <p:sldId id="317" r:id="rId10"/>
    <p:sldId id="315" r:id="rId11"/>
    <p:sldId id="316" r:id="rId12"/>
    <p:sldId id="327" r:id="rId13"/>
    <p:sldId id="282" r:id="rId14"/>
    <p:sldId id="320" r:id="rId15"/>
    <p:sldId id="328" r:id="rId16"/>
    <p:sldId id="329" r:id="rId17"/>
    <p:sldId id="330" r:id="rId18"/>
    <p:sldId id="331" r:id="rId19"/>
    <p:sldId id="321" r:id="rId20"/>
    <p:sldId id="285" r:id="rId21"/>
    <p:sldId id="322" r:id="rId22"/>
    <p:sldId id="332" r:id="rId23"/>
    <p:sldId id="264" r:id="rId24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6DBB"/>
    <a:srgbClr val="869A8E"/>
    <a:srgbClr val="C14CD4"/>
    <a:srgbClr val="373737"/>
    <a:srgbClr val="6E6E6E"/>
    <a:srgbClr val="FFFFFF"/>
    <a:srgbClr val="F8F8F8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9" autoAdjust="0"/>
  </p:normalViewPr>
  <p:slideViewPr>
    <p:cSldViewPr>
      <p:cViewPr>
        <p:scale>
          <a:sx n="80" d="100"/>
          <a:sy n="80" d="100"/>
        </p:scale>
        <p:origin x="-1086" y="480"/>
      </p:cViewPr>
      <p:guideLst>
        <p:guide orient="horz" pos="164"/>
        <p:guide orient="horz" pos="618"/>
        <p:guide orient="horz" pos="709"/>
        <p:guide orient="horz" pos="3974"/>
        <p:guide orient="horz" pos="4065"/>
        <p:guide orient="horz" pos="4247"/>
        <p:guide orient="horz" pos="3748"/>
        <p:guide pos="5511"/>
        <p:guide pos="249"/>
        <p:guide pos="2880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87F80FA7-1FDC-4687-87AF-749CE58D823F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1</a:t>
          </a:r>
          <a:endParaRPr lang="zh-CN" altLang="en-US" dirty="0">
            <a:solidFill>
              <a:srgbClr val="FFFFFF"/>
            </a:solidFill>
          </a:endParaRPr>
        </a:p>
      </dgm:t>
    </dgm:pt>
    <dgm:pt modelId="{418358B0-A534-4E2B-B5ED-BE9E02895AFC}" type="par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538F9D4A-8D14-42DB-88B8-D587CD58C2C0}" type="sib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9830C3A0-5D2B-4241-A3F9-9654D05F7988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en-US" sz="2000" b="1" dirty="0" smtClean="0"/>
            <a:t>Purpose of the course</a:t>
          </a:r>
          <a:endParaRPr lang="zh-CN" altLang="en-US" sz="2000" b="1" dirty="0"/>
        </a:p>
      </dgm:t>
    </dgm:pt>
    <dgm:pt modelId="{FED54D61-6AFD-425F-90A5-2213E9AE5F47}" type="par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72823120-D897-48FB-B508-EBE1716B7D64}" type="sib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5E051B-36E3-4708-B8E0-CEA45E5AFCA3}" type="pres">
      <dgm:prSet presAssocID="{87F80FA7-1FDC-4687-87AF-749CE58D823F}" presName="linNode" presStyleCnt="0"/>
      <dgm:spPr/>
    </dgm:pt>
    <dgm:pt modelId="{2381FA19-2733-48ED-ABAA-7EDFAF30A094}" type="pres">
      <dgm:prSet presAssocID="{87F80FA7-1FDC-4687-87AF-749CE58D823F}" presName="parentText" presStyleLbl="node1" presStyleIdx="0" presStyleCnt="1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239680-3CB0-4DF4-8F4D-801C589137CD}" type="pres">
      <dgm:prSet presAssocID="{87F80FA7-1FDC-4687-87AF-749CE58D823F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F9EA91B-B68F-4C62-903F-27D5B23C46AE}" srcId="{3ACC6A0D-5AFA-43D3-924D-E42FFE9D8403}" destId="{87F80FA7-1FDC-4687-87AF-749CE58D823F}" srcOrd="0" destOrd="0" parTransId="{418358B0-A534-4E2B-B5ED-BE9E02895AFC}" sibTransId="{538F9D4A-8D14-42DB-88B8-D587CD58C2C0}"/>
    <dgm:cxn modelId="{191A9748-9762-441A-9CE2-D63D6FAA3FAE}" type="presOf" srcId="{9830C3A0-5D2B-4241-A3F9-9654D05F7988}" destId="{86239680-3CB0-4DF4-8F4D-801C589137CD}" srcOrd="0" destOrd="0" presId="urn:microsoft.com/office/officeart/2005/8/layout/vList5"/>
    <dgm:cxn modelId="{4675E0D5-18A4-4064-A6A4-F7DD8FC83BA7}" srcId="{87F80FA7-1FDC-4687-87AF-749CE58D823F}" destId="{9830C3A0-5D2B-4241-A3F9-9654D05F7988}" srcOrd="0" destOrd="0" parTransId="{FED54D61-6AFD-425F-90A5-2213E9AE5F47}" sibTransId="{72823120-D897-48FB-B508-EBE1716B7D64}"/>
    <dgm:cxn modelId="{497DC11A-0F73-48E1-B090-ACFE1B881109}" type="presOf" srcId="{3ACC6A0D-5AFA-43D3-924D-E42FFE9D8403}" destId="{78AD1182-6711-44B6-95D9-0543DA065073}" srcOrd="0" destOrd="0" presId="urn:microsoft.com/office/officeart/2005/8/layout/vList5"/>
    <dgm:cxn modelId="{774D1A83-6A90-40BA-97C7-8837E561B206}" type="presOf" srcId="{87F80FA7-1FDC-4687-87AF-749CE58D823F}" destId="{2381FA19-2733-48ED-ABAA-7EDFAF30A094}" srcOrd="0" destOrd="0" presId="urn:microsoft.com/office/officeart/2005/8/layout/vList5"/>
    <dgm:cxn modelId="{46452B60-CD31-46AF-BED9-5443B302F3EC}" type="presParOf" srcId="{78AD1182-6711-44B6-95D9-0543DA065073}" destId="{0A5E051B-36E3-4708-B8E0-CEA45E5AFCA3}" srcOrd="0" destOrd="0" presId="urn:microsoft.com/office/officeart/2005/8/layout/vList5"/>
    <dgm:cxn modelId="{F1C62FDE-1451-459B-A390-3FEC7FE07AF0}" type="presParOf" srcId="{0A5E051B-36E3-4708-B8E0-CEA45E5AFCA3}" destId="{2381FA19-2733-48ED-ABAA-7EDFAF30A094}" srcOrd="0" destOrd="0" presId="urn:microsoft.com/office/officeart/2005/8/layout/vList5"/>
    <dgm:cxn modelId="{73C4BECF-A77D-41DA-8FAD-702443A0F923}" type="presParOf" srcId="{0A5E051B-36E3-4708-B8E0-CEA45E5AFCA3}" destId="{86239680-3CB0-4DF4-8F4D-801C589137CD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802793A6-CBD1-4C70-9D1B-CC7A314A119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en-US" altLang="zh-CN" sz="2000" b="1" dirty="0" smtClean="0"/>
            <a:t>Brief of the course</a:t>
          </a:r>
          <a:endParaRPr lang="zh-CN" altLang="en-US" sz="2000" b="1" dirty="0"/>
        </a:p>
      </dgm:t>
    </dgm:pt>
    <dgm:pt modelId="{FB94CFE1-91A4-46F6-B695-4FF57B7DD47A}" type="par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FF49B0E6-18CB-42E6-9C2D-0F363079C3AE}" type="sib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BF9FE8BE-983E-41F9-B317-D7015F6F36FA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2</a:t>
          </a:r>
          <a:endParaRPr lang="zh-CN" altLang="en-US" dirty="0">
            <a:solidFill>
              <a:srgbClr val="FFFFFF"/>
            </a:solidFill>
          </a:endParaRPr>
        </a:p>
      </dgm:t>
    </dgm:pt>
    <dgm:pt modelId="{6A4C0EF0-ECC4-4E5F-9FF7-030BF8FA6E52}" type="sib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922601CA-F814-4FB6-A426-5608D1BEDA51}" type="par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C592209-34A7-4F86-B4A3-CD2205180153}" type="pres">
      <dgm:prSet presAssocID="{BF9FE8BE-983E-41F9-B317-D7015F6F36FA}" presName="linNode" presStyleCnt="0"/>
      <dgm:spPr/>
    </dgm:pt>
    <dgm:pt modelId="{4CE170C5-6DE4-49AE-85C4-BB9332B44101}" type="pres">
      <dgm:prSet presAssocID="{BF9FE8BE-983E-41F9-B317-D7015F6F36FA}" presName="parentText" presStyleLbl="node1" presStyleIdx="0" presStyleCnt="1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13DD0-A4E1-4D7E-AE20-031718C5CEC6}" type="pres">
      <dgm:prSet presAssocID="{BF9FE8BE-983E-41F9-B317-D7015F6F36FA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18EA381-6D0C-4A97-9728-04719C4F732C}" type="presOf" srcId="{3ACC6A0D-5AFA-43D3-924D-E42FFE9D8403}" destId="{78AD1182-6711-44B6-95D9-0543DA065073}" srcOrd="0" destOrd="0" presId="urn:microsoft.com/office/officeart/2005/8/layout/vList5"/>
    <dgm:cxn modelId="{52AF3023-D549-4D9E-B224-0F61AD712855}" srcId="{BF9FE8BE-983E-41F9-B317-D7015F6F36FA}" destId="{802793A6-CBD1-4C70-9D1B-CC7A314A1196}" srcOrd="0" destOrd="0" parTransId="{FB94CFE1-91A4-46F6-B695-4FF57B7DD47A}" sibTransId="{FF49B0E6-18CB-42E6-9C2D-0F363079C3AE}"/>
    <dgm:cxn modelId="{ECAA6771-01E9-4344-B406-783968C1822D}" type="presOf" srcId="{BF9FE8BE-983E-41F9-B317-D7015F6F36FA}" destId="{4CE170C5-6DE4-49AE-85C4-BB9332B44101}" srcOrd="0" destOrd="0" presId="urn:microsoft.com/office/officeart/2005/8/layout/vList5"/>
    <dgm:cxn modelId="{EDB0C50D-13D5-4E3B-84E8-B55E22A56D77}" type="presOf" srcId="{802793A6-CBD1-4C70-9D1B-CC7A314A1196}" destId="{A0313DD0-A4E1-4D7E-AE20-031718C5CEC6}" srcOrd="0" destOrd="0" presId="urn:microsoft.com/office/officeart/2005/8/layout/vList5"/>
    <dgm:cxn modelId="{953531F8-CCD4-46A6-B490-DB68D2FBDC8C}" srcId="{3ACC6A0D-5AFA-43D3-924D-E42FFE9D8403}" destId="{BF9FE8BE-983E-41F9-B317-D7015F6F36FA}" srcOrd="0" destOrd="0" parTransId="{922601CA-F814-4FB6-A426-5608D1BEDA51}" sibTransId="{6A4C0EF0-ECC4-4E5F-9FF7-030BF8FA6E52}"/>
    <dgm:cxn modelId="{157DC5D1-EA68-4CEB-860D-C7F3C7966270}" type="presParOf" srcId="{78AD1182-6711-44B6-95D9-0543DA065073}" destId="{FC592209-34A7-4F86-B4A3-CD2205180153}" srcOrd="0" destOrd="0" presId="urn:microsoft.com/office/officeart/2005/8/layout/vList5"/>
    <dgm:cxn modelId="{B2F32B3B-3AB9-4B8F-8863-B96B5481C75E}" type="presParOf" srcId="{FC592209-34A7-4F86-B4A3-CD2205180153}" destId="{4CE170C5-6DE4-49AE-85C4-BB9332B44101}" srcOrd="0" destOrd="0" presId="urn:microsoft.com/office/officeart/2005/8/layout/vList5"/>
    <dgm:cxn modelId="{90690849-156F-4B0D-ACA8-8933D09DF9F9}" type="presParOf" srcId="{FC592209-34A7-4F86-B4A3-CD2205180153}" destId="{A0313DD0-A4E1-4D7E-AE20-031718C5CEC6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#3" csCatId="accent1" phldr="1"/>
      <dgm:spPr/>
      <dgm:t>
        <a:bodyPr/>
        <a:lstStyle/>
        <a:p>
          <a:endParaRPr lang="zh-CN" altLang="en-US"/>
        </a:p>
      </dgm:t>
    </dgm:pt>
    <dgm:pt modelId="{4F49577A-6322-459E-8FF2-C71A85FB8A10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3</a:t>
          </a:r>
          <a:endParaRPr lang="zh-CN" altLang="en-US" dirty="0">
            <a:solidFill>
              <a:srgbClr val="FFFFFF"/>
            </a:solidFill>
          </a:endParaRPr>
        </a:p>
      </dgm:t>
    </dgm:pt>
    <dgm:pt modelId="{142BD9C9-83BE-4B75-AE86-264CF15FBC3C}" type="par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AF9E0CEE-D2CF-45C5-AE87-D6B2D0D49884}" type="sib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57C62713-E7DE-48EE-AE67-2B709CE47F3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en-US" altLang="zh-CN" sz="2000" b="1" dirty="0" smtClean="0"/>
            <a:t>Process of the course</a:t>
          </a:r>
          <a:endParaRPr lang="zh-CN" altLang="en-US" sz="2000" b="1" dirty="0"/>
        </a:p>
      </dgm:t>
    </dgm:pt>
    <dgm:pt modelId="{B43B843D-AEAB-4997-90B5-5567A02135F6}" type="par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8750A376-8D60-4389-A8DF-AB7B9284A5E0}" type="sib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40535B-423A-4CFC-984F-80427C872268}" type="pres">
      <dgm:prSet presAssocID="{4F49577A-6322-459E-8FF2-C71A85FB8A10}" presName="linNode" presStyleCnt="0"/>
      <dgm:spPr/>
    </dgm:pt>
    <dgm:pt modelId="{E8A2056D-40E3-46C3-8DEB-F711CFFDABE5}" type="pres">
      <dgm:prSet presAssocID="{4F49577A-6322-459E-8FF2-C71A85FB8A10}" presName="parentText" presStyleLbl="node1" presStyleIdx="0" presStyleCnt="1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AE57B0-4386-42CD-B7BF-2EB7D32E6BF2}" type="pres">
      <dgm:prSet presAssocID="{4F49577A-6322-459E-8FF2-C71A85FB8A10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FF70AE1-E264-4287-91BB-789D2ED9D430}" type="presOf" srcId="{3ACC6A0D-5AFA-43D3-924D-E42FFE9D8403}" destId="{78AD1182-6711-44B6-95D9-0543DA065073}" srcOrd="0" destOrd="0" presId="urn:microsoft.com/office/officeart/2005/8/layout/vList5"/>
    <dgm:cxn modelId="{3278421F-133D-421B-83BC-75074B864EE6}" srcId="{4F49577A-6322-459E-8FF2-C71A85FB8A10}" destId="{57C62713-E7DE-48EE-AE67-2B709CE47F37}" srcOrd="0" destOrd="0" parTransId="{B43B843D-AEAB-4997-90B5-5567A02135F6}" sibTransId="{8750A376-8D60-4389-A8DF-AB7B9284A5E0}"/>
    <dgm:cxn modelId="{A54F31A4-A8D9-4DFF-B323-EFA795014F96}" type="presOf" srcId="{57C62713-E7DE-48EE-AE67-2B709CE47F37}" destId="{3DAE57B0-4386-42CD-B7BF-2EB7D32E6BF2}" srcOrd="0" destOrd="0" presId="urn:microsoft.com/office/officeart/2005/8/layout/vList5"/>
    <dgm:cxn modelId="{AD978664-7D93-4B8B-A41D-83319AAECAA5}" srcId="{3ACC6A0D-5AFA-43D3-924D-E42FFE9D8403}" destId="{4F49577A-6322-459E-8FF2-C71A85FB8A10}" srcOrd="0" destOrd="0" parTransId="{142BD9C9-83BE-4B75-AE86-264CF15FBC3C}" sibTransId="{AF9E0CEE-D2CF-45C5-AE87-D6B2D0D49884}"/>
    <dgm:cxn modelId="{C5202BB5-1C84-48EA-8405-539D4D5E4542}" type="presOf" srcId="{4F49577A-6322-459E-8FF2-C71A85FB8A10}" destId="{E8A2056D-40E3-46C3-8DEB-F711CFFDABE5}" srcOrd="0" destOrd="0" presId="urn:microsoft.com/office/officeart/2005/8/layout/vList5"/>
    <dgm:cxn modelId="{E8ED2CBC-9E71-4A14-90E7-036D2AEA2A10}" type="presParOf" srcId="{78AD1182-6711-44B6-95D9-0543DA065073}" destId="{A840535B-423A-4CFC-984F-80427C872268}" srcOrd="0" destOrd="0" presId="urn:microsoft.com/office/officeart/2005/8/layout/vList5"/>
    <dgm:cxn modelId="{C210B97E-363A-461A-87B7-9AEC851C2C2F}" type="presParOf" srcId="{A840535B-423A-4CFC-984F-80427C872268}" destId="{E8A2056D-40E3-46C3-8DEB-F711CFFDABE5}" srcOrd="0" destOrd="0" presId="urn:microsoft.com/office/officeart/2005/8/layout/vList5"/>
    <dgm:cxn modelId="{45C20FA4-7546-44F3-A414-6516FFB0DBE9}" type="presParOf" srcId="{A840535B-423A-4CFC-984F-80427C872268}" destId="{3DAE57B0-4386-42CD-B7BF-2EB7D32E6BF2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#4" csCatId="accent1" phldr="1"/>
      <dgm:spPr/>
      <dgm:t>
        <a:bodyPr/>
        <a:lstStyle/>
        <a:p>
          <a:endParaRPr lang="zh-CN" altLang="en-US"/>
        </a:p>
      </dgm:t>
    </dgm:pt>
    <dgm:pt modelId="{EEFA96A0-7DBF-42F5-9760-1B682C978D9E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4</a:t>
          </a:r>
          <a:endParaRPr lang="zh-CN" altLang="en-US" dirty="0">
            <a:solidFill>
              <a:srgbClr val="FFFFFF"/>
            </a:solidFill>
          </a:endParaRPr>
        </a:p>
      </dgm:t>
    </dgm:pt>
    <dgm:pt modelId="{0340630C-B312-4000-B364-5E57002B64CE}" type="par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D021868A-5F15-426D-9BF9-38BC4141536B}" type="sib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0EAEA40A-AFEE-4FED-833C-B31C910692E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en-US" altLang="en-US" sz="200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2017  Level 1 </a:t>
          </a:r>
          <a:r>
            <a:rPr lang="en-US" altLang="zh-CN" sz="2000" b="1" dirty="0" err="1" smtClean="0">
              <a:solidFill>
                <a:srgbClr val="292929"/>
              </a:solidFill>
            </a:rPr>
            <a:t>AtoN</a:t>
          </a:r>
          <a:r>
            <a:rPr lang="en-US" altLang="zh-CN" sz="2000" b="1" dirty="0" smtClean="0">
              <a:solidFill>
                <a:srgbClr val="292929"/>
              </a:solidFill>
            </a:rPr>
            <a:t> Manager Course</a:t>
          </a:r>
          <a:endParaRPr lang="zh-CN" altLang="en-US" sz="2000" b="1" dirty="0">
            <a:solidFill>
              <a:srgbClr val="1C1C1C"/>
            </a:solidFill>
          </a:endParaRPr>
        </a:p>
      </dgm:t>
    </dgm:pt>
    <dgm:pt modelId="{FC157DD3-C8F5-4DFE-9A24-5B43BBD37E38}" type="par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3FD43985-5A2B-4076-9AA0-7DC1E78D6825}" type="sib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17E93F9-934D-4D5F-9E95-33F5971E5037}" type="pres">
      <dgm:prSet presAssocID="{EEFA96A0-7DBF-42F5-9760-1B682C978D9E}" presName="linNode" presStyleCnt="0"/>
      <dgm:spPr/>
    </dgm:pt>
    <dgm:pt modelId="{5E94653F-6E3A-466B-866E-C0149A07CA40}" type="pres">
      <dgm:prSet presAssocID="{EEFA96A0-7DBF-42F5-9760-1B682C978D9E}" presName="parentText" presStyleLbl="node1" presStyleIdx="0" presStyleCnt="1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AD5F7D-A880-40A0-AE9E-17C80DAA362D}" type="pres">
      <dgm:prSet presAssocID="{EEFA96A0-7DBF-42F5-9760-1B682C978D9E}" presName="descendantText" presStyleLbl="alignAccFollowNode1" presStyleIdx="0" presStyleCnt="1" custLinFactNeighborX="493" custLinFactNeighborY="844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C362A2E-8681-40D2-9789-5D39FFD036F0}" srcId="{EEFA96A0-7DBF-42F5-9760-1B682C978D9E}" destId="{0EAEA40A-AFEE-4FED-833C-B31C910692E6}" srcOrd="0" destOrd="0" parTransId="{FC157DD3-C8F5-4DFE-9A24-5B43BBD37E38}" sibTransId="{3FD43985-5A2B-4076-9AA0-7DC1E78D6825}"/>
    <dgm:cxn modelId="{BFDB69B8-95E6-492A-B387-C6A5D5245F2D}" type="presOf" srcId="{0EAEA40A-AFEE-4FED-833C-B31C910692E6}" destId="{FFAD5F7D-A880-40A0-AE9E-17C80DAA362D}" srcOrd="0" destOrd="0" presId="urn:microsoft.com/office/officeart/2005/8/layout/vList5"/>
    <dgm:cxn modelId="{308FD554-B06F-4C86-989D-CA1B394B4AF1}" type="presOf" srcId="{EEFA96A0-7DBF-42F5-9760-1B682C978D9E}" destId="{5E94653F-6E3A-466B-866E-C0149A07CA40}" srcOrd="0" destOrd="0" presId="urn:microsoft.com/office/officeart/2005/8/layout/vList5"/>
    <dgm:cxn modelId="{8346B9D4-41E1-4EB5-9E88-C40147F4F7D7}" type="presOf" srcId="{3ACC6A0D-5AFA-43D3-924D-E42FFE9D8403}" destId="{78AD1182-6711-44B6-95D9-0543DA065073}" srcOrd="0" destOrd="0" presId="urn:microsoft.com/office/officeart/2005/8/layout/vList5"/>
    <dgm:cxn modelId="{B9BABDB1-5FF1-4867-93E9-7B04558D9BBC}" srcId="{3ACC6A0D-5AFA-43D3-924D-E42FFE9D8403}" destId="{EEFA96A0-7DBF-42F5-9760-1B682C978D9E}" srcOrd="0" destOrd="0" parTransId="{0340630C-B312-4000-B364-5E57002B64CE}" sibTransId="{D021868A-5F15-426D-9BF9-38BC4141536B}"/>
    <dgm:cxn modelId="{6D38BFDA-6BC2-40F3-8CCB-CD62C22D6251}" type="presParOf" srcId="{78AD1182-6711-44B6-95D9-0543DA065073}" destId="{B17E93F9-934D-4D5F-9E95-33F5971E5037}" srcOrd="0" destOrd="0" presId="urn:microsoft.com/office/officeart/2005/8/layout/vList5"/>
    <dgm:cxn modelId="{1CAA2318-74A0-4F7E-91E9-C095B706AFE0}" type="presParOf" srcId="{B17E93F9-934D-4D5F-9E95-33F5971E5037}" destId="{5E94653F-6E3A-466B-866E-C0149A07CA40}" srcOrd="0" destOrd="0" presId="urn:microsoft.com/office/officeart/2005/8/layout/vList5"/>
    <dgm:cxn modelId="{66D0928B-E271-4F88-AA92-72ACC3989919}" type="presParOf" srcId="{B17E93F9-934D-4D5F-9E95-33F5971E5037}" destId="{FFAD5F7D-A880-40A0-AE9E-17C80DAA362D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7550" y="107950"/>
            <a:ext cx="4321175" cy="239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8" y="352425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F1A04BB-7894-4AAA-89E4-BD6FA830987F}" type="datetimeFigureOut">
              <a:rPr lang="zh-CN" altLang="en-US"/>
              <a:pPr>
                <a:defRPr/>
              </a:pPr>
              <a:t>2016/12/10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7525" y="8748713"/>
            <a:ext cx="2971800" cy="322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此处添加页脚信息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4763" y="8748713"/>
            <a:ext cx="1223962" cy="323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第 </a:t>
            </a:r>
            <a:fld id="{AF2B227D-0788-4851-B8F3-A4DD871EFD6C}" type="slidenum">
              <a:rPr lang="zh-CN" altLang="en-US"/>
              <a:pPr>
                <a:defRPr/>
              </a:pPr>
              <a:t>‹#›</a:t>
            </a:fld>
            <a:r>
              <a:rPr lang="zh-CN" altLang="en-US"/>
              <a:t> 页 讲义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900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9" name="组合 16"/>
          <p:cNvGrpSpPr>
            <a:grpSpLocks/>
          </p:cNvGrpSpPr>
          <p:nvPr/>
        </p:nvGrpSpPr>
        <p:grpSpPr bwMode="auto">
          <a:xfrm>
            <a:off x="3429000" y="1312863"/>
            <a:ext cx="2879725" cy="1603375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230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1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0" name="组合 17"/>
          <p:cNvGrpSpPr>
            <a:grpSpLocks/>
          </p:cNvGrpSpPr>
          <p:nvPr/>
        </p:nvGrpSpPr>
        <p:grpSpPr bwMode="auto">
          <a:xfrm>
            <a:off x="3429000" y="3979863"/>
            <a:ext cx="2879725" cy="1603375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230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1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21" name="组合 24"/>
          <p:cNvGrpSpPr>
            <a:grpSpLocks/>
          </p:cNvGrpSpPr>
          <p:nvPr/>
        </p:nvGrpSpPr>
        <p:grpSpPr bwMode="auto">
          <a:xfrm>
            <a:off x="3429000" y="6629400"/>
            <a:ext cx="2879725" cy="1603375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230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117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300"/>
            <a:ext cx="136842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5688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988" y="990600"/>
            <a:ext cx="1262062" cy="306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C0C0C0"/>
                </a:solidFill>
                <a:latin typeface="+mn-lt"/>
                <a:ea typeface="+mn-ea"/>
              </a:rPr>
              <a:t>此处记录讲义</a:t>
            </a:r>
          </a:p>
        </p:txBody>
      </p:sp>
      <p:sp>
        <p:nvSpPr>
          <p:cNvPr id="36" name="矩形 35"/>
          <p:cNvSpPr/>
          <p:nvPr/>
        </p:nvSpPr>
        <p:spPr>
          <a:xfrm>
            <a:off x="3328988" y="3671888"/>
            <a:ext cx="1262062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C0C0C0"/>
                </a:solidFill>
                <a:latin typeface="+mn-lt"/>
                <a:ea typeface="+mn-ea"/>
              </a:rPr>
              <a:t>此处记录讲义</a:t>
            </a:r>
          </a:p>
        </p:txBody>
      </p:sp>
      <p:sp>
        <p:nvSpPr>
          <p:cNvPr id="37" name="矩形 36"/>
          <p:cNvSpPr/>
          <p:nvPr/>
        </p:nvSpPr>
        <p:spPr>
          <a:xfrm>
            <a:off x="3328988" y="6321425"/>
            <a:ext cx="1262062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rgbClr val="C0C0C0"/>
                </a:solidFill>
                <a:latin typeface="+mn-lt"/>
                <a:ea typeface="+mn-ea"/>
              </a:rPr>
              <a:t>此处记录讲义</a:t>
            </a:r>
          </a:p>
        </p:txBody>
      </p:sp>
      <p:pic>
        <p:nvPicPr>
          <p:cNvPr id="13327" name="Picture 3" descr="E:\设计素材\shado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2928938"/>
            <a:ext cx="26638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8" name="Picture 3" descr="E:\设计素材\shado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5581650"/>
            <a:ext cx="2663825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3" descr="E:\设计素材\shado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8232775"/>
            <a:ext cx="2663825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E:\设计素材\shado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5292725"/>
            <a:ext cx="5759450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9138" y="114300"/>
            <a:ext cx="4319587" cy="233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9138" y="347663"/>
            <a:ext cx="4319587" cy="23336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B7BC5EC-5AA4-4703-B2B7-D538A89760F8}" type="datetimeFigureOut">
              <a:rPr lang="zh-CN" altLang="en-US"/>
              <a:pPr>
                <a:defRPr/>
              </a:pPr>
              <a:t>2016/12/10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450" y="971550"/>
            <a:ext cx="5756275" cy="4316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625"/>
            <a:ext cx="5759450" cy="28781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 smtClean="0"/>
              <a:t>单击此处编辑母版文本样式</a:t>
            </a:r>
          </a:p>
          <a:p>
            <a:pPr lvl="1"/>
            <a:r>
              <a:rPr lang="zh-CN" altLang="en-US" noProof="0" dirty="0" smtClean="0"/>
              <a:t>第二级</a:t>
            </a:r>
          </a:p>
          <a:p>
            <a:pPr lvl="2"/>
            <a:r>
              <a:rPr lang="zh-CN" altLang="en-US" noProof="0" dirty="0" smtClean="0"/>
              <a:t>第三级</a:t>
            </a:r>
          </a:p>
          <a:p>
            <a:pPr lvl="3"/>
            <a:r>
              <a:rPr lang="zh-CN" altLang="en-US" noProof="0" dirty="0" smtClean="0"/>
              <a:t>第四级</a:t>
            </a:r>
          </a:p>
          <a:p>
            <a:pPr lvl="4"/>
            <a:r>
              <a:rPr lang="zh-CN" altLang="en-US" noProof="0" dirty="0" smtClean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275" y="8748713"/>
            <a:ext cx="2971800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此处添加页脚信息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第 </a:t>
            </a:r>
            <a:fld id="{73780027-BD1E-481A-9505-05A188C83ED6}" type="slidenum">
              <a:rPr lang="zh-CN" altLang="en-US"/>
              <a:pPr>
                <a:defRPr/>
              </a:pPr>
              <a:t>‹#›</a:t>
            </a:fld>
            <a:r>
              <a:rPr lang="zh-CN" altLang="en-US"/>
              <a:t> 页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900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300"/>
            <a:ext cx="136842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5688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rtl="0" eaLnBrk="0" fontAlgn="ctr" hangingPunct="0">
      <a:spcBef>
        <a:spcPct val="30000"/>
      </a:spcBef>
      <a:spcAft>
        <a:spcPct val="0"/>
      </a:spcAft>
      <a:buSzPct val="70000"/>
      <a:buFont typeface="Wingdings" pitchFamily="2" charset="2"/>
      <a:buChar char="l"/>
      <a:defRPr sz="1200" kern="1200">
        <a:solidFill>
          <a:srgbClr val="404040"/>
        </a:solidFill>
        <a:latin typeface="+mn-lt"/>
        <a:ea typeface="+mn-ea"/>
        <a:cs typeface="+mn-cs"/>
      </a:defRPr>
    </a:lvl1pPr>
    <a:lvl2pPr marL="628650" indent="-171450" algn="l" rtl="0" eaLnBrk="0" fontAlgn="ctr" hangingPunct="0">
      <a:spcBef>
        <a:spcPct val="30000"/>
      </a:spcBef>
      <a:spcAft>
        <a:spcPct val="0"/>
      </a:spcAft>
      <a:buSzPct val="70000"/>
      <a:buFont typeface="Wingdings" pitchFamily="2" charset="2"/>
      <a:buChar char="l"/>
      <a:defRPr sz="1200" kern="1200">
        <a:solidFill>
          <a:srgbClr val="404040"/>
        </a:solidFill>
        <a:latin typeface="+mn-lt"/>
        <a:ea typeface="+mn-ea"/>
        <a:cs typeface="+mn-cs"/>
      </a:defRPr>
    </a:lvl2pPr>
    <a:lvl3pPr marL="1085850" indent="-171450" algn="l" rtl="0" eaLnBrk="0" fontAlgn="ctr" hangingPunct="0">
      <a:spcBef>
        <a:spcPct val="30000"/>
      </a:spcBef>
      <a:spcAft>
        <a:spcPct val="0"/>
      </a:spcAft>
      <a:buSzPct val="70000"/>
      <a:buFont typeface="Wingdings" pitchFamily="2" charset="2"/>
      <a:buChar char="l"/>
      <a:defRPr sz="1200" kern="1200">
        <a:solidFill>
          <a:srgbClr val="404040"/>
        </a:solidFill>
        <a:latin typeface="+mn-lt"/>
        <a:ea typeface="+mn-ea"/>
        <a:cs typeface="+mn-cs"/>
      </a:defRPr>
    </a:lvl3pPr>
    <a:lvl4pPr marL="1543050" indent="-171450" algn="l" rtl="0" eaLnBrk="0" fontAlgn="ctr" hangingPunct="0">
      <a:spcBef>
        <a:spcPct val="30000"/>
      </a:spcBef>
      <a:spcAft>
        <a:spcPct val="0"/>
      </a:spcAft>
      <a:buSzPct val="70000"/>
      <a:buFont typeface="Wingdings" pitchFamily="2" charset="2"/>
      <a:buChar char="l"/>
      <a:defRPr sz="1200" kern="1200">
        <a:solidFill>
          <a:srgbClr val="404040"/>
        </a:solidFill>
        <a:latin typeface="+mn-lt"/>
        <a:ea typeface="+mn-ea"/>
        <a:cs typeface="+mn-cs"/>
      </a:defRPr>
    </a:lvl4pPr>
    <a:lvl5pPr marL="2000250" indent="-171450" algn="l" rtl="0" eaLnBrk="0" fontAlgn="ctr" hangingPunct="0">
      <a:spcBef>
        <a:spcPct val="30000"/>
      </a:spcBef>
      <a:spcAft>
        <a:spcPct val="0"/>
      </a:spcAft>
      <a:buSzPct val="70000"/>
      <a:buFont typeface="Wingdings" pitchFamily="2" charset="2"/>
      <a:buChar char="l"/>
      <a:defRPr sz="1200" kern="1200">
        <a:solidFill>
          <a:srgbClr val="404040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面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SLIDEtoME\TP模板\新建文件夹 (16)\bg12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2708920"/>
            <a:ext cx="8353425" cy="792088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3501008"/>
            <a:ext cx="8353425" cy="504056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FEE99E65-6D32-4FB5-8525-ADB127E19456}" type="datetime1">
              <a:rPr lang="zh-CN" altLang="en-US"/>
              <a:pPr>
                <a:defRPr/>
              </a:pPr>
              <a:t>2016/12/10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9F0DAC1-FE6D-4336-B883-4155D8614DF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7" y="4956215"/>
            <a:ext cx="8353425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5287" y="1125538"/>
            <a:ext cx="8353425" cy="3743622"/>
          </a:xfrm>
          <a:ln>
            <a:solidFill>
              <a:schemeClr val="tx2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5287" y="5522953"/>
            <a:ext cx="8353425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395D6-ACE1-4004-9754-9136AC6BD470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15638-E46C-48C3-9842-69C65487902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95288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3142E-A875-4FB8-8DC1-7B432F0B53B5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453188"/>
            <a:ext cx="28956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615113" y="6453188"/>
            <a:ext cx="21336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BCC6C-E06D-472A-81A0-2AD8824B5AED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SLIDEtoME\TP模板\新建文件夹 (16)\bg12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774700"/>
            <a:ext cx="91440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689182"/>
            <a:ext cx="8353425" cy="750292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2287345"/>
            <a:ext cx="8353425" cy="401836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514A157-3DE5-475B-920B-E80710C421A6}" type="datetime1">
              <a:rPr lang="zh-CN" altLang="en-US"/>
              <a:pPr>
                <a:defRPr/>
              </a:pPr>
              <a:t>2016/12/10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10A988B-B774-4FE2-AE54-03B989E3A802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底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SLIDEtoME\TP模板\新建文件夹 (16)\bg12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2624336"/>
            <a:ext cx="8353425" cy="792088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3416424"/>
            <a:ext cx="8353425" cy="504056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AAD117A9-027E-4B8A-9D86-B8F7A6B31747}" type="datetime1">
              <a:rPr lang="zh-CN" altLang="en-US"/>
              <a:pPr>
                <a:defRPr/>
              </a:pPr>
              <a:t>2016/12/10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18790E2A-E5D2-4053-A0D3-7DCDC750E7B1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353424" cy="72072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  <a:lvl5pPr>
              <a:spcAft>
                <a:spcPts val="400"/>
              </a:spcAft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6E65-2304-497E-912A-307064F249A4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B0297-4EF7-4BEC-B84C-49D6A6DF87E6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B95DA-1840-4A30-9136-EF438A87A5A8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90837-811F-4B99-8AC9-C20C2D9A541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4105275" cy="63976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288" y="1844824"/>
            <a:ext cx="4102100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7" y="1125538"/>
            <a:ext cx="4105275" cy="63976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03688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98DDF-6604-4F3F-A025-1775E1A2C3A2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7E183-3912-4223-A4AB-871623AE0E2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F989A-6C25-48E5-AB2D-664964ECC30D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6E375-7D7A-4A2A-9E66-3EFDBEA1113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8BDD-C63D-42EA-A644-B28449C11CF9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2297-FE07-4FE4-8271-95F9606B80B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rtlCol="0">
            <a:normAutofit/>
          </a:bodyPr>
          <a:lstStyle>
            <a:lvl1pPr>
              <a:defRPr lang="zh-CN" altLang="en-US"/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5538"/>
            <a:ext cx="5173663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2120" y="1125538"/>
            <a:ext cx="3070225" cy="5183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054F9-BA64-4884-9595-C3248652AFD0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29D84-5947-4AB3-B459-383074ADC98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LIDEtoME\TP模板\新建文件夹 (16)\bg11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0" y="2500313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95288" y="1196975"/>
            <a:ext cx="83534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188"/>
            <a:ext cx="21336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35A4ED1-4B87-4C6B-8F8F-6A730470659E}" type="datetime1">
              <a:rPr lang="zh-CN" altLang="en-US"/>
              <a:pPr>
                <a:defRPr/>
              </a:pPr>
              <a:t>2016/12/10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188"/>
            <a:ext cx="28956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zh-CN" altLang="en-US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188"/>
            <a:ext cx="21336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3927E94-7AA4-4EBC-932B-9E371E911F5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 Black" pitchFamily="34" charset="0"/>
          <a:ea typeface="微软雅黑" pitchFamily="34" charset="-122"/>
        </a:defRPr>
      </a:lvl9pPr>
    </p:titleStyle>
    <p:bodyStyle>
      <a:lvl1pPr marL="342900" indent="-3429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ctr" hangingPunct="0">
        <a:spcBef>
          <a:spcPct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13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Layout" Target="../diagrams/layout2.xml"/><Relationship Id="rId12" Type="http://schemas.openxmlformats.org/officeDocument/2006/relationships/diagramQuickStyle" Target="../diagrams/quickStyle3.xml"/><Relationship Id="rId17" Type="http://schemas.openxmlformats.org/officeDocument/2006/relationships/diagramColors" Target="../diagrams/colors4.xml"/><Relationship Id="rId2" Type="http://schemas.openxmlformats.org/officeDocument/2006/relationships/diagramData" Target="../diagrams/data1.xml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2.xml"/><Relationship Id="rId11" Type="http://schemas.openxmlformats.org/officeDocument/2006/relationships/diagramLayout" Target="../diagrams/layout3.xml"/><Relationship Id="rId24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Layout" Target="../diagrams/layout4.xml"/><Relationship Id="rId23" Type="http://schemas.microsoft.com/office/2007/relationships/diagramDrawing" Target="../diagrams/drawing1.xml"/><Relationship Id="rId10" Type="http://schemas.openxmlformats.org/officeDocument/2006/relationships/diagramData" Target="../diagrams/data3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Relationship Id="rId14" Type="http://schemas.openxmlformats.org/officeDocument/2006/relationships/diagramData" Target="../diagrams/data4.xml"/><Relationship Id="rId22" Type="http://schemas.microsoft.com/office/2007/relationships/diagramDrawing" Target="../diagrams/drawing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luyongqiang@shmsa.gov.cn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luyongqiang@shmsa.gov.cn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142876" y="2643182"/>
            <a:ext cx="8858280" cy="1077913"/>
          </a:xfrm>
        </p:spPr>
        <p:txBody>
          <a:bodyPr rtlCol="0">
            <a:noAutofit/>
          </a:bodyPr>
          <a:lstStyle/>
          <a:p>
            <a:pPr algn="ctr" eaLnBrk="1" fontAlgn="auto" hangingPunct="1">
              <a:lnSpc>
                <a:spcPts val="5000"/>
              </a:lnSpc>
              <a:spcAft>
                <a:spcPts val="0"/>
              </a:spcAft>
              <a:defRPr/>
            </a:pPr>
            <a:r>
              <a:rPr lang="en-US" altLang="en-US" sz="3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Introduction 0f 2016 Level 1 </a:t>
            </a:r>
            <a:br>
              <a:rPr lang="en-US" altLang="en-US" sz="36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r>
              <a:rPr lang="en-US" altLang="zh-CN" sz="3600" dirty="0" err="1" smtClean="0">
                <a:solidFill>
                  <a:srgbClr val="292929"/>
                </a:solidFill>
              </a:rPr>
              <a:t>AtoN</a:t>
            </a:r>
            <a:r>
              <a:rPr lang="en-US" altLang="zh-CN" sz="3600" dirty="0" smtClean="0">
                <a:solidFill>
                  <a:srgbClr val="292929"/>
                </a:solidFill>
              </a:rPr>
              <a:t> Manager Course</a:t>
            </a:r>
            <a:endParaRPr lang="zh-CN" altLang="en-US" sz="36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4338" name="副标题 7"/>
          <p:cNvSpPr>
            <a:spLocks noGrp="1"/>
          </p:cNvSpPr>
          <p:nvPr>
            <p:ph type="subTitle" idx="1"/>
          </p:nvPr>
        </p:nvSpPr>
        <p:spPr>
          <a:xfrm>
            <a:off x="6215063" y="4143375"/>
            <a:ext cx="3214687" cy="504825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China MSA</a:t>
            </a:r>
            <a:endParaRPr lang="zh-CN" alt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301A11-230D-4612-B54E-739408C768FA}" type="slidenum">
              <a:rPr lang="zh-CN" altLang="en-US"/>
              <a:pPr>
                <a:defRPr/>
              </a:pPr>
              <a:t>1</a:t>
            </a:fld>
            <a:endParaRPr lang="zh-CN" altLang="en-US" dirty="0"/>
          </a:p>
        </p:txBody>
      </p:sp>
      <p:pic>
        <p:nvPicPr>
          <p:cNvPr id="14340" name="Picture 2" descr="C:\Users\jmlx\Desktop\LOGO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42875"/>
            <a:ext cx="1341437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CD98A5-698D-424D-9C89-B859FCE032AA}" type="slidenum">
              <a:rPr lang="zh-CN" altLang="en-US"/>
              <a:pPr>
                <a:defRPr/>
              </a:pPr>
              <a:t>10</a:t>
            </a:fld>
            <a:endParaRPr lang="zh-CN" altLang="en-US"/>
          </a:p>
        </p:txBody>
      </p:sp>
      <p:pic>
        <p:nvPicPr>
          <p:cNvPr id="21508" name="Picture 5" descr="IMG_20141011_1515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4466011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IMG_20141011_164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86058"/>
            <a:ext cx="4469714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矩形 13"/>
          <p:cNvSpPr>
            <a:spLocks noChangeArrowheads="1"/>
          </p:cNvSpPr>
          <p:nvPr/>
        </p:nvSpPr>
        <p:spPr bwMode="auto">
          <a:xfrm>
            <a:off x="1000100" y="4500570"/>
            <a:ext cx="2657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sym typeface="+mn-ea"/>
              </a:rPr>
              <a:t>multi-media classroom</a:t>
            </a:r>
          </a:p>
        </p:txBody>
      </p:sp>
      <p:sp>
        <p:nvSpPr>
          <p:cNvPr id="11" name="矩形 13"/>
          <p:cNvSpPr>
            <a:spLocks noChangeArrowheads="1"/>
          </p:cNvSpPr>
          <p:nvPr/>
        </p:nvSpPr>
        <p:spPr bwMode="auto">
          <a:xfrm>
            <a:off x="5214942" y="5500702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 smtClean="0">
                <a:sym typeface="+mn-ea"/>
              </a:rPr>
              <a:t>chart </a:t>
            </a:r>
            <a:r>
              <a:rPr lang="zh-CN" altLang="en-US" dirty="0">
                <a:sym typeface="+mn-ea"/>
              </a:rPr>
              <a:t>room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CD32BD-4FB5-45D5-A7E7-020F3BBDEDF3}" type="slidenum">
              <a:rPr lang="zh-CN" altLang="en-US"/>
              <a:pPr>
                <a:defRPr/>
              </a:pPr>
              <a:t>11</a:t>
            </a:fld>
            <a:endParaRPr lang="zh-CN" altLang="en-US"/>
          </a:p>
        </p:txBody>
      </p:sp>
      <p:pic>
        <p:nvPicPr>
          <p:cNvPr id="23556" name="Picture 7" descr="DSC_21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3860800"/>
            <a:ext cx="324326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P10402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3860800"/>
            <a:ext cx="384016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857224" y="1500174"/>
            <a:ext cx="7200000" cy="153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/>
              <a:t>In October 2014 </a:t>
            </a:r>
            <a:r>
              <a:rPr lang="en-US" altLang="zh-CN" dirty="0"/>
              <a:t>and May 2015</a:t>
            </a:r>
            <a:r>
              <a:rPr lang="zh-CN" altLang="en-US" dirty="0"/>
              <a:t>,Mr.Jean-</a:t>
            </a:r>
            <a:r>
              <a:rPr lang="zh-CN" altLang="en-US" dirty="0" smtClean="0"/>
              <a:t>Charles </a:t>
            </a:r>
            <a:r>
              <a:rPr lang="en-US" altLang="zh-CN" dirty="0" smtClean="0"/>
              <a:t>and Stephen Bennett </a:t>
            </a:r>
            <a:r>
              <a:rPr lang="zh-CN" altLang="en-US" dirty="0" smtClean="0"/>
              <a:t>,</a:t>
            </a:r>
            <a:r>
              <a:rPr lang="zh-CN" altLang="en-US" dirty="0"/>
              <a:t>the </a:t>
            </a:r>
            <a:r>
              <a:rPr lang="en-US" altLang="zh-CN" dirty="0" smtClean="0"/>
              <a:t>Dean and vice Dean</a:t>
            </a:r>
            <a:r>
              <a:rPr lang="zh-CN" altLang="en-US" dirty="0" smtClean="0"/>
              <a:t> </a:t>
            </a:r>
            <a:r>
              <a:rPr lang="zh-CN" altLang="en-US" dirty="0"/>
              <a:t>of IALA World-Wide Academy </a:t>
            </a:r>
            <a:r>
              <a:rPr lang="en-US" altLang="zh-CN" dirty="0" smtClean="0"/>
              <a:t>successively </a:t>
            </a:r>
            <a:r>
              <a:rPr lang="zh-CN" altLang="en-US" dirty="0"/>
              <a:t>came to the Wenzhou AtoN Training </a:t>
            </a:r>
            <a:r>
              <a:rPr lang="en-GB" altLang="zh-CN" dirty="0" err="1" smtClean="0"/>
              <a:t>center</a:t>
            </a:r>
            <a:r>
              <a:rPr lang="zh-CN" altLang="en-US" dirty="0" smtClean="0"/>
              <a:t> </a:t>
            </a:r>
            <a:r>
              <a:rPr lang="zh-CN" altLang="en-US" dirty="0"/>
              <a:t>for investigation, and gave </a:t>
            </a:r>
            <a:r>
              <a:rPr lang="zh-CN" altLang="en-US" dirty="0" smtClean="0"/>
              <a:t>a </a:t>
            </a:r>
            <a:r>
              <a:rPr lang="zh-CN" altLang="en-US" dirty="0"/>
              <a:t>high evaluation for its training </a:t>
            </a:r>
            <a:r>
              <a:rPr lang="en-GB" altLang="zh-CN" dirty="0" smtClean="0"/>
              <a:t>facilities</a:t>
            </a:r>
            <a:r>
              <a:rPr lang="zh-CN" altLang="en-US" dirty="0" smtClean="0"/>
              <a:t>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C9CE9-03CD-4C29-8173-B3CE36D9EA83}" type="slidenum">
              <a:rPr lang="zh-CN" altLang="en-US"/>
              <a:pPr>
                <a:defRPr/>
              </a:pPr>
              <a:t>12</a:t>
            </a:fld>
            <a:endParaRPr lang="zh-CN" alt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85786" y="1357298"/>
            <a:ext cx="7200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 sz="2400" dirty="0">
              <a:latin typeface="Calibri" pitchFamily="34" charset="0"/>
            </a:endParaRPr>
          </a:p>
          <a:p>
            <a:r>
              <a:rPr lang="en-US" altLang="zh-CN" sz="2800" dirty="0" smtClean="0">
                <a:latin typeface="Arial Black" pitchFamily="34" charset="0"/>
              </a:rPr>
              <a:t>Instructors</a:t>
            </a:r>
          </a:p>
          <a:p>
            <a:r>
              <a:rPr lang="en-US" sz="2000" dirty="0" smtClean="0"/>
              <a:t>Mr. Stephen Bennett, vice dean of the IALA World-Wide Academy, served as the Chief Instructor, experts and professors from China MSA, </a:t>
            </a:r>
            <a:r>
              <a:rPr lang="en-US" sz="2000" dirty="0" err="1" smtClean="0"/>
              <a:t>Jimei</a:t>
            </a:r>
            <a:r>
              <a:rPr lang="en-US" sz="2000" dirty="0" smtClean="0"/>
              <a:t> University, Dalian and Shanghai Maritime Universities , Wuhan University of Technology also served as instructors.</a:t>
            </a:r>
            <a:endParaRPr lang="zh-CN" altLang="en-US" sz="2000" dirty="0" smtClean="0"/>
          </a:p>
          <a:p>
            <a:endParaRPr lang="en-US" altLang="zh-CN" sz="2400" dirty="0">
              <a:latin typeface="Calibri" pitchFamily="34" charset="0"/>
            </a:endParaRPr>
          </a:p>
          <a:p>
            <a:r>
              <a:rPr lang="en-US" altLang="zh-CN" sz="2800" dirty="0" smtClean="0">
                <a:latin typeface="Arial Black" pitchFamily="34" charset="0"/>
              </a:rPr>
              <a:t>Participants</a:t>
            </a:r>
          </a:p>
          <a:p>
            <a:r>
              <a:rPr lang="en-US" sz="2000" dirty="0" smtClean="0"/>
              <a:t>16 participants came from Cambodia, China, Georgia, India, Indonesia, Malaysia, Sri Lanka and Thailand. </a:t>
            </a:r>
            <a:endParaRPr lang="zh-CN" altLang="en-US" sz="2000" dirty="0" smtClean="0"/>
          </a:p>
          <a:p>
            <a:r>
              <a:rPr lang="en-US" altLang="zh-CN" sz="2400" dirty="0" smtClean="0">
                <a:latin typeface="Calibri" pitchFamily="34" charset="0"/>
              </a:rPr>
              <a:t> </a:t>
            </a:r>
            <a:endParaRPr lang="zh-CN" altLang="en-US" sz="2400" dirty="0">
              <a:latin typeface="Calibri" pitchFamily="34" charset="0"/>
            </a:endParaRPr>
          </a:p>
        </p:txBody>
      </p:sp>
      <p:sp>
        <p:nvSpPr>
          <p:cNvPr id="6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3EB5C-6E40-4CA1-A605-61FC432223FF}" type="slidenum">
              <a:rPr lang="zh-CN" altLang="en-US"/>
              <a:pPr>
                <a:defRPr/>
              </a:pPr>
              <a:t>13</a:t>
            </a:fld>
            <a:endParaRPr lang="zh-CN" altLang="en-US"/>
          </a:p>
        </p:txBody>
      </p:sp>
      <p:sp>
        <p:nvSpPr>
          <p:cNvPr id="25602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3. Process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gray">
          <a:xfrm>
            <a:off x="795366" y="1357298"/>
            <a:ext cx="777716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 smtClean="0"/>
              <a:t>First stage  Shanghai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785786" y="1857364"/>
            <a:ext cx="7200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On September 2, the opening ceremony was held at the Shanghai MSA, and lectures about the China </a:t>
            </a:r>
            <a:r>
              <a:rPr lang="en-US" sz="2000" dirty="0" err="1" smtClean="0"/>
              <a:t>AtoN</a:t>
            </a:r>
            <a:r>
              <a:rPr lang="en-US" sz="2000" dirty="0" smtClean="0"/>
              <a:t> management and technical development were </a:t>
            </a:r>
            <a:r>
              <a:rPr lang="en-US" sz="2000" dirty="0" err="1" smtClean="0"/>
              <a:t>gived</a:t>
            </a:r>
            <a:r>
              <a:rPr lang="en-US" sz="2000" dirty="0" smtClean="0"/>
              <a:t>.</a:t>
            </a:r>
          </a:p>
          <a:p>
            <a:endParaRPr lang="zh-CN" altLang="en-US" sz="1000" dirty="0" smtClean="0"/>
          </a:p>
          <a:p>
            <a:r>
              <a:rPr lang="en-US" sz="2000" dirty="0" smtClean="0"/>
              <a:t>During September 2 to 5 in Shanghai, technology visit of the Shanghai  VTS, Shanghai </a:t>
            </a:r>
            <a:r>
              <a:rPr lang="en-US" sz="2000" dirty="0" err="1" smtClean="0"/>
              <a:t>AtoN</a:t>
            </a:r>
            <a:r>
              <a:rPr lang="en-US" sz="2000" dirty="0" smtClean="0"/>
              <a:t> base, Shanghai Chart Center ,China Maritime Museum, </a:t>
            </a:r>
            <a:r>
              <a:rPr lang="en-US" sz="2000" dirty="0" err="1" smtClean="0"/>
              <a:t>Beidou</a:t>
            </a:r>
            <a:r>
              <a:rPr lang="en-US" sz="2000" dirty="0" smtClean="0"/>
              <a:t> Industrial Park.</a:t>
            </a:r>
            <a:endParaRPr lang="zh-CN" altLang="en-US" sz="2000" dirty="0"/>
          </a:p>
        </p:txBody>
      </p:sp>
      <p:pic>
        <p:nvPicPr>
          <p:cNvPr id="1027" name="Picture 3" descr="H:\2016年国际班照片\2016国际班照片from庞皓严\国际航标班照片\zhaopian\开班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4071942"/>
            <a:ext cx="4050000" cy="27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A031B-8EE9-4823-BDF9-389A94986DCD}" type="slidenum">
              <a:rPr lang="zh-CN" altLang="en-US"/>
              <a:pPr>
                <a:defRPr/>
              </a:pPr>
              <a:t>14</a:t>
            </a:fld>
            <a:endParaRPr lang="zh-CN" altLang="en-US"/>
          </a:p>
        </p:txBody>
      </p:sp>
      <p:pic>
        <p:nvPicPr>
          <p:cNvPr id="12" name="Picture 3" descr="H:\2016年国际班照片\2016国际班照片from庞皓严\国际航标班照片\zhaopian\海图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462" y="1214422"/>
            <a:ext cx="3120000" cy="2340000"/>
          </a:xfrm>
          <a:prstGeom prst="rect">
            <a:avLst/>
          </a:prstGeom>
          <a:noFill/>
        </p:spPr>
      </p:pic>
      <p:pic>
        <p:nvPicPr>
          <p:cNvPr id="10242" name="Picture 2" descr="H:\2016年国际班照片\2016国际班照片from庞皓严\国际航标班照片\zhaopian\北斗科技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10" y="1214422"/>
            <a:ext cx="3510000" cy="2340000"/>
          </a:xfrm>
          <a:prstGeom prst="rect">
            <a:avLst/>
          </a:prstGeom>
          <a:noFill/>
        </p:spPr>
      </p:pic>
      <p:pic>
        <p:nvPicPr>
          <p:cNvPr id="10243" name="Picture 3" descr="H:\2016年国际班照片\2016国际班照片from庞皓严\国际航标班照片\博物馆\博物馆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017958"/>
            <a:ext cx="3510000" cy="2340000"/>
          </a:xfrm>
          <a:prstGeom prst="rect">
            <a:avLst/>
          </a:prstGeom>
          <a:noFill/>
        </p:spPr>
      </p:pic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857224" y="3571876"/>
            <a:ext cx="35004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Visit to the </a:t>
            </a:r>
            <a:r>
              <a:rPr lang="en-US" sz="1600" dirty="0" err="1" smtClean="0"/>
              <a:t>Beidou</a:t>
            </a:r>
            <a:r>
              <a:rPr lang="en-US" sz="1600" dirty="0" smtClean="0"/>
              <a:t> Industrial Park</a:t>
            </a:r>
            <a:endParaRPr lang="zh-CN" altLang="en-US" sz="1600" dirty="0"/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5143504" y="3571876"/>
            <a:ext cx="3357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Visit to Shanghai Chart Center</a:t>
            </a:r>
            <a:endParaRPr lang="zh-CN" altLang="en-US" sz="1600" dirty="0">
              <a:solidFill>
                <a:srgbClr val="FF0000"/>
              </a:solidFill>
              <a:ea typeface="微软雅黑" pitchFamily="34" charset="-122"/>
            </a:endParaRP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928926" y="6376594"/>
            <a:ext cx="33575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Visit to China Maritime Museum</a:t>
            </a:r>
            <a:endParaRPr lang="zh-CN" altLang="en-US" sz="1600" dirty="0"/>
          </a:p>
        </p:txBody>
      </p:sp>
      <p:sp>
        <p:nvSpPr>
          <p:cNvPr id="10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3. Process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3EB5C-6E40-4CA1-A605-61FC432223FF}" type="slidenum">
              <a:rPr lang="zh-CN" altLang="en-US"/>
              <a:pPr>
                <a:defRPr/>
              </a:pPr>
              <a:t>15</a:t>
            </a:fld>
            <a:endParaRPr lang="zh-CN" alt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gray">
          <a:xfrm>
            <a:off x="1009680" y="1357298"/>
            <a:ext cx="777716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 smtClean="0"/>
              <a:t>Second stage</a:t>
            </a:r>
            <a:r>
              <a:rPr lang="zh-CN" altLang="en-US" sz="2400" b="1" dirty="0" smtClean="0"/>
              <a:t>  </a:t>
            </a:r>
            <a:r>
              <a:rPr lang="en-US" sz="2400" b="1" dirty="0" smtClean="0"/>
              <a:t>Xiamen </a:t>
            </a:r>
            <a:r>
              <a:rPr lang="en-US" sz="2400" b="1" dirty="0" err="1" smtClean="0"/>
              <a:t>Jimei</a:t>
            </a:r>
            <a:r>
              <a:rPr lang="en-US" sz="2400" b="1" dirty="0" smtClean="0"/>
              <a:t> University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1000100" y="1857364"/>
            <a:ext cx="7200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From September 6 to18, delivered the module 1, 2, 3 of the course, and conducted the first examination.</a:t>
            </a:r>
          </a:p>
          <a:p>
            <a:endParaRPr lang="zh-CN" altLang="en-US" sz="1000" dirty="0" smtClean="0"/>
          </a:p>
          <a:p>
            <a:r>
              <a:rPr lang="en-US" sz="2000" dirty="0" smtClean="0"/>
              <a:t>Visited </a:t>
            </a:r>
            <a:r>
              <a:rPr lang="en-US" sz="2000" dirty="0" err="1" smtClean="0"/>
              <a:t>Jimei</a:t>
            </a:r>
            <a:r>
              <a:rPr lang="en-US" sz="2000" dirty="0" smtClean="0"/>
              <a:t> navigation simulator and Xiamen Port. </a:t>
            </a:r>
            <a:endParaRPr lang="zh-CN" altLang="en-US" sz="2000" dirty="0"/>
          </a:p>
        </p:txBody>
      </p:sp>
      <p:pic>
        <p:nvPicPr>
          <p:cNvPr id="2050" name="Picture 2" descr="H:\2016年国际班照片\厦门照片\照片9月13号\606794999260828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763710"/>
            <a:ext cx="6193429" cy="2880000"/>
          </a:xfrm>
          <a:prstGeom prst="rect">
            <a:avLst/>
          </a:prstGeom>
          <a:noFill/>
        </p:spPr>
      </p:pic>
      <p:sp>
        <p:nvSpPr>
          <p:cNvPr id="10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Process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A031B-8EE9-4823-BDF9-389A94986DCD}" type="slidenum">
              <a:rPr lang="zh-CN" altLang="en-US"/>
              <a:pPr>
                <a:defRPr/>
              </a:pPr>
              <a:t>16</a:t>
            </a:fld>
            <a:endParaRPr lang="zh-CN" altLang="en-US"/>
          </a:p>
        </p:txBody>
      </p:sp>
      <p:sp>
        <p:nvSpPr>
          <p:cNvPr id="27654" name="矩形 9"/>
          <p:cNvSpPr>
            <a:spLocks noChangeArrowheads="1"/>
          </p:cNvSpPr>
          <p:nvPr/>
        </p:nvSpPr>
        <p:spPr bwMode="auto">
          <a:xfrm>
            <a:off x="1500166" y="3500438"/>
            <a:ext cx="1857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Delivered lecture </a:t>
            </a:r>
            <a:endParaRPr lang="zh-CN" altLang="en-US" sz="1600" dirty="0"/>
          </a:p>
        </p:txBody>
      </p:sp>
      <p:sp>
        <p:nvSpPr>
          <p:cNvPr id="27655" name="矩形 10"/>
          <p:cNvSpPr>
            <a:spLocks noChangeArrowheads="1"/>
          </p:cNvSpPr>
          <p:nvPr/>
        </p:nvSpPr>
        <p:spPr bwMode="auto">
          <a:xfrm>
            <a:off x="5572132" y="3500438"/>
            <a:ext cx="21431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Visited Xiamen Port </a:t>
            </a:r>
            <a:endParaRPr lang="zh-CN" altLang="en-US" sz="1600" dirty="0"/>
          </a:p>
        </p:txBody>
      </p:sp>
      <p:sp>
        <p:nvSpPr>
          <p:cNvPr id="27656" name="矩形 11"/>
          <p:cNvSpPr>
            <a:spLocks noChangeArrowheads="1"/>
          </p:cNvSpPr>
          <p:nvPr/>
        </p:nvSpPr>
        <p:spPr bwMode="auto">
          <a:xfrm>
            <a:off x="5000629" y="6273225"/>
            <a:ext cx="32861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Visited the navigation simulator</a:t>
            </a:r>
            <a:endParaRPr lang="zh-CN" altLang="en-US" sz="1600" dirty="0"/>
          </a:p>
        </p:txBody>
      </p:sp>
      <p:pic>
        <p:nvPicPr>
          <p:cNvPr id="4098" name="Picture 2" descr="H:\2016年国际班照片\厦门照片\照片9月13号\IMG_81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875082"/>
            <a:ext cx="3519214" cy="2340000"/>
          </a:xfrm>
          <a:prstGeom prst="rect">
            <a:avLst/>
          </a:prstGeom>
          <a:noFill/>
        </p:spPr>
      </p:pic>
      <p:pic>
        <p:nvPicPr>
          <p:cNvPr id="4099" name="Picture 3" descr="H:\2016年国际班照片\厦门照片\15号照片\IMG_86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1090" y="1142984"/>
            <a:ext cx="3510000" cy="2340000"/>
          </a:xfrm>
          <a:prstGeom prst="rect">
            <a:avLst/>
          </a:prstGeom>
          <a:noFill/>
        </p:spPr>
      </p:pic>
      <p:pic>
        <p:nvPicPr>
          <p:cNvPr id="4101" name="Picture 5" descr="H:\2016年国际班照片\厦门照片\照片9月13号\IMG_81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142984"/>
            <a:ext cx="3510000" cy="2340000"/>
          </a:xfrm>
          <a:prstGeom prst="rect">
            <a:avLst/>
          </a:prstGeom>
          <a:noFill/>
        </p:spPr>
      </p:pic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1785918" y="6286520"/>
            <a:ext cx="1357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Practice</a:t>
            </a:r>
            <a:endParaRPr lang="zh-CN" altLang="en-US" sz="1600" dirty="0">
              <a:solidFill>
                <a:srgbClr val="FF0000"/>
              </a:solidFill>
              <a:ea typeface="微软雅黑" pitchFamily="34" charset="-122"/>
            </a:endParaRPr>
          </a:p>
        </p:txBody>
      </p:sp>
      <p:pic>
        <p:nvPicPr>
          <p:cNvPr id="4102" name="Picture 6" descr="H:\2016年国际班照片\厦门照片\照片9月13号\IMG_83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857628"/>
            <a:ext cx="3510000" cy="2340000"/>
          </a:xfrm>
          <a:prstGeom prst="rect">
            <a:avLst/>
          </a:prstGeom>
          <a:noFill/>
        </p:spPr>
      </p:pic>
      <p:sp>
        <p:nvSpPr>
          <p:cNvPr id="12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3. Process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3EB5C-6E40-4CA1-A605-61FC432223FF}" type="slidenum">
              <a:rPr lang="zh-CN" altLang="en-US"/>
              <a:pPr>
                <a:defRPr/>
              </a:pPr>
              <a:t>17</a:t>
            </a:fld>
            <a:endParaRPr lang="zh-CN" altLang="en-US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gray">
          <a:xfrm>
            <a:off x="785786" y="1357298"/>
            <a:ext cx="777716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 smtClean="0"/>
              <a:t>Third stage  Wenzhou </a:t>
            </a:r>
            <a:r>
              <a:rPr lang="en-US" sz="2400" b="1" dirty="0" err="1" smtClean="0"/>
              <a:t>AtoN</a:t>
            </a:r>
            <a:r>
              <a:rPr lang="en-US" sz="2400" b="1" dirty="0" smtClean="0"/>
              <a:t> training Center</a:t>
            </a:r>
            <a:endParaRPr lang="zh-CN" altLang="en-US" sz="2400" dirty="0">
              <a:latin typeface="华文宋体" pitchFamily="2" charset="-122"/>
              <a:ea typeface="华文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7224" y="1928802"/>
            <a:ext cx="720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September 19 to 28, delivered the module 4,5 course, and conducted the  2 and 3 examination. Visited the </a:t>
            </a:r>
            <a:r>
              <a:rPr lang="en-US" sz="2000" dirty="0" err="1" smtClean="0"/>
              <a:t>Jiangxin</a:t>
            </a:r>
            <a:r>
              <a:rPr lang="en-US" sz="2000" dirty="0" smtClean="0"/>
              <a:t> island Historical Lighthouse.</a:t>
            </a:r>
            <a:endParaRPr lang="zh-CN" altLang="en-US" sz="2000" dirty="0"/>
          </a:p>
        </p:txBody>
      </p:sp>
      <p:pic>
        <p:nvPicPr>
          <p:cNvPr id="7170" name="Picture 2" descr="H:\2016年国际班照片\洞头照片\9月27日照片\_MG_42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18" y="3357562"/>
            <a:ext cx="5176836" cy="2700000"/>
          </a:xfrm>
          <a:prstGeom prst="rect">
            <a:avLst/>
          </a:prstGeom>
          <a:noFill/>
        </p:spPr>
      </p:pic>
      <p:sp>
        <p:nvSpPr>
          <p:cNvPr id="10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3. Process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A031B-8EE9-4823-BDF9-389A94986DCD}" type="slidenum">
              <a:rPr lang="zh-CN" altLang="en-US"/>
              <a:pPr>
                <a:defRPr/>
              </a:pPr>
              <a:t>18</a:t>
            </a:fld>
            <a:endParaRPr lang="zh-CN" altLang="en-US"/>
          </a:p>
        </p:txBody>
      </p:sp>
      <p:sp>
        <p:nvSpPr>
          <p:cNvPr id="27654" name="矩形 9"/>
          <p:cNvSpPr>
            <a:spLocks noChangeArrowheads="1"/>
          </p:cNvSpPr>
          <p:nvPr/>
        </p:nvSpPr>
        <p:spPr bwMode="auto">
          <a:xfrm>
            <a:off x="928662" y="3429000"/>
            <a:ext cx="32464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Lecturer from Shanghai Maritime University delivered lecture</a:t>
            </a:r>
            <a:endParaRPr lang="zh-CN" altLang="en-US" sz="1600" dirty="0"/>
          </a:p>
        </p:txBody>
      </p:sp>
      <p:pic>
        <p:nvPicPr>
          <p:cNvPr id="5122" name="Picture 2" descr="H:\2016年国际班照片\洞头照片\9月23日江心屿照片\IMG_9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000504"/>
            <a:ext cx="3510000" cy="2340000"/>
          </a:xfrm>
          <a:prstGeom prst="rect">
            <a:avLst/>
          </a:prstGeom>
          <a:noFill/>
        </p:spPr>
      </p:pic>
      <p:pic>
        <p:nvPicPr>
          <p:cNvPr id="5123" name="Picture 3" descr="H:\2016年国际班照片\洞头照片\9月24日照片\_MG_3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10" y="1142984"/>
            <a:ext cx="3510000" cy="2340000"/>
          </a:xfrm>
          <a:prstGeom prst="rect">
            <a:avLst/>
          </a:prstGeom>
          <a:noFill/>
        </p:spPr>
      </p:pic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357158" y="6357958"/>
            <a:ext cx="42148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Visit the </a:t>
            </a:r>
            <a:r>
              <a:rPr lang="en-US" sz="1600" dirty="0" err="1" smtClean="0"/>
              <a:t>Jiangxin</a:t>
            </a:r>
            <a:r>
              <a:rPr lang="en-US" sz="1600" dirty="0" smtClean="0"/>
              <a:t> Islet Historical Lighthouse</a:t>
            </a:r>
            <a:endParaRPr lang="zh-CN" altLang="en-US" sz="1600" dirty="0"/>
          </a:p>
        </p:txBody>
      </p:sp>
      <p:pic>
        <p:nvPicPr>
          <p:cNvPr id="5125" name="Picture 5" descr="H:\2016年国际班照片\洞头照片\9月26日照片\IMG_97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571612"/>
            <a:ext cx="2857520" cy="4286280"/>
          </a:xfrm>
          <a:prstGeom prst="rect">
            <a:avLst/>
          </a:prstGeom>
          <a:noFill/>
        </p:spPr>
      </p:pic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5429256" y="5929330"/>
            <a:ext cx="24288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err="1" smtClean="0"/>
              <a:t>LeadshipTraining</a:t>
            </a:r>
            <a:endParaRPr lang="zh-CN" altLang="en-US" sz="1600" dirty="0"/>
          </a:p>
        </p:txBody>
      </p:sp>
      <p:sp>
        <p:nvSpPr>
          <p:cNvPr id="10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3. Process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639A90-D7FB-4015-ADDA-5D956F6D9F18}" type="slidenum">
              <a:rPr lang="zh-CN" altLang="en-US"/>
              <a:pPr>
                <a:defRPr/>
              </a:pPr>
              <a:t>19</a:t>
            </a:fld>
            <a:endParaRPr lang="zh-CN" altLang="en-US"/>
          </a:p>
        </p:txBody>
      </p:sp>
      <p:sp>
        <p:nvSpPr>
          <p:cNvPr id="28675" name="Rectangle 12"/>
          <p:cNvSpPr>
            <a:spLocks noChangeArrowheads="1"/>
          </p:cNvSpPr>
          <p:nvPr/>
        </p:nvSpPr>
        <p:spPr bwMode="gray">
          <a:xfrm>
            <a:off x="785786" y="1714488"/>
            <a:ext cx="7200000" cy="253607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000" dirty="0" smtClean="0"/>
              <a:t>Closing ceremony was held in Shanghai in September 29. Mr. Omar Frits Eriksson, Dean of IALA WWA and Mr. </a:t>
            </a:r>
            <a:r>
              <a:rPr lang="en-US" sz="2000" dirty="0" err="1" smtClean="0"/>
              <a:t>Zheng</a:t>
            </a:r>
            <a:r>
              <a:rPr lang="en-US" sz="2000" dirty="0" smtClean="0"/>
              <a:t> </a:t>
            </a:r>
            <a:r>
              <a:rPr lang="en-US" sz="2000" dirty="0" err="1" smtClean="0"/>
              <a:t>Heping</a:t>
            </a:r>
            <a:r>
              <a:rPr lang="en-US" sz="2000" dirty="0" smtClean="0"/>
              <a:t>, Director general of China MSA attended the ceremony. 15 participants were awarded the certificate. </a:t>
            </a:r>
          </a:p>
          <a:p>
            <a:endParaRPr lang="en-US" sz="1000" dirty="0" smtClean="0"/>
          </a:p>
          <a:p>
            <a:r>
              <a:rPr lang="en-US" sz="2000" dirty="0" smtClean="0"/>
              <a:t>(An participant from Cambodia did not pass the examination, so fail to obtain a certificate)</a:t>
            </a:r>
            <a:endParaRPr lang="zh-CN" altLang="en-US" sz="2000" dirty="0" smtClean="0"/>
          </a:p>
          <a:p>
            <a:pPr>
              <a:lnSpc>
                <a:spcPct val="120000"/>
              </a:lnSpc>
            </a:pPr>
            <a:endParaRPr lang="zh-CN" altLang="en-US" sz="2400" dirty="0">
              <a:latin typeface="宋体" charset="-122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gray">
          <a:xfrm>
            <a:off x="795366" y="1285860"/>
            <a:ext cx="7777162" cy="46166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 smtClean="0"/>
              <a:t>Closing Ceremony</a:t>
            </a:r>
            <a:endParaRPr lang="zh-CN" altLang="en-US" sz="2400" dirty="0">
              <a:latin typeface="华文宋体" pitchFamily="2" charset="-122"/>
              <a:ea typeface="华文宋体" pitchFamily="2" charset="-122"/>
            </a:endParaRPr>
          </a:p>
        </p:txBody>
      </p:sp>
      <p:pic>
        <p:nvPicPr>
          <p:cNvPr id="6146" name="Picture 2" descr="H:\2016年国际班照片\2016国际班照片from庞皓严\结业\结业仪式 (4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123710"/>
            <a:ext cx="3780000" cy="2520000"/>
          </a:xfrm>
          <a:prstGeom prst="rect">
            <a:avLst/>
          </a:prstGeom>
          <a:noFill/>
        </p:spPr>
      </p:pic>
      <p:pic>
        <p:nvPicPr>
          <p:cNvPr id="6147" name="Picture 3" descr="H:\2016年国际班照片\2016国际班照片from庞皓严\结业\结业仪式 (2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423" y="4123710"/>
            <a:ext cx="3774139" cy="2520000"/>
          </a:xfrm>
          <a:prstGeom prst="rect">
            <a:avLst/>
          </a:prstGeom>
          <a:noFill/>
        </p:spPr>
      </p:pic>
      <p:sp>
        <p:nvSpPr>
          <p:cNvPr id="9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3. Process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65B640-C0F4-4320-A6BC-AE15659B3835}" type="slidenum">
              <a:rPr lang="zh-CN" altLang="en-US"/>
              <a:pPr>
                <a:defRPr/>
              </a:pPr>
              <a:t>2</a:t>
            </a:fld>
            <a:endParaRPr lang="zh-CN" altLang="en-US" dirty="0"/>
          </a:p>
        </p:txBody>
      </p:sp>
      <p:graphicFrame>
        <p:nvGraphicFramePr>
          <p:cNvPr id="13" name="内容占位符 12"/>
          <p:cNvGraphicFramePr>
            <a:graphicFrameLocks noGrp="1"/>
          </p:cNvGraphicFramePr>
          <p:nvPr>
            <p:ph idx="1"/>
          </p:nvPr>
        </p:nvGraphicFramePr>
        <p:xfrm>
          <a:off x="900000" y="1725752"/>
          <a:ext cx="7200000" cy="7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标题 50"/>
          <p:cNvSpPr txBox="1">
            <a:spLocks/>
          </p:cNvSpPr>
          <p:nvPr/>
        </p:nvSpPr>
        <p:spPr>
          <a:xfrm>
            <a:off x="290513" y="350838"/>
            <a:ext cx="8353425" cy="72072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sz="32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Index</a:t>
            </a:r>
            <a:endParaRPr lang="zh-CN" altLang="en-US" sz="3200" dirty="0">
              <a:solidFill>
                <a:srgbClr val="1C1C1C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内容占位符 12"/>
          <p:cNvGraphicFramePr>
            <a:graphicFrameLocks/>
          </p:cNvGraphicFramePr>
          <p:nvPr/>
        </p:nvGraphicFramePr>
        <p:xfrm>
          <a:off x="900000" y="2767512"/>
          <a:ext cx="7200000" cy="7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9" name="内容占位符 12"/>
          <p:cNvGraphicFramePr>
            <a:graphicFrameLocks/>
          </p:cNvGraphicFramePr>
          <p:nvPr/>
        </p:nvGraphicFramePr>
        <p:xfrm>
          <a:off x="900000" y="3738388"/>
          <a:ext cx="7200000" cy="7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11" name="内容占位符 12"/>
          <p:cNvGraphicFramePr>
            <a:graphicFrameLocks/>
          </p:cNvGraphicFramePr>
          <p:nvPr/>
        </p:nvGraphicFramePr>
        <p:xfrm>
          <a:off x="900000" y="4780702"/>
          <a:ext cx="7200000" cy="7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8" grpId="0">
        <p:bldAsOne/>
      </p:bldGraphic>
      <p:bldGraphic spid="9" grpId="0">
        <p:bldAsOne/>
      </p:bldGraphic>
      <p:bldGraphic spid="11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BE4-FC9F-4BC3-9C73-265322535988}" type="slidenum">
              <a:rPr lang="zh-CN" altLang="en-US"/>
              <a:pPr>
                <a:defRPr/>
              </a:pPr>
              <a:t>20</a:t>
            </a:fld>
            <a:endParaRPr lang="zh-CN" altLang="en-US"/>
          </a:p>
        </p:txBody>
      </p:sp>
      <p:sp>
        <p:nvSpPr>
          <p:cNvPr id="29698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853487" cy="720725"/>
          </a:xfrm>
        </p:spPr>
        <p:txBody>
          <a:bodyPr/>
          <a:lstStyle/>
          <a:p>
            <a:pPr lvl="0" eaLnBrk="1" hangingPunct="1"/>
            <a:r>
              <a:rPr lang="en-US" altLang="zh-CN" sz="2400" b="1" dirty="0" smtClean="0"/>
              <a:t>4.</a:t>
            </a:r>
            <a:r>
              <a:rPr lang="en-US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</a:t>
            </a:r>
            <a:r>
              <a:rPr lang="en-US" altLang="en-US" sz="2400" b="1" dirty="0" smtClean="0"/>
              <a:t>Introduction of 2017 level 1 </a:t>
            </a:r>
            <a:r>
              <a:rPr lang="en-US" altLang="zh-CN" sz="2400" b="1" dirty="0" err="1" smtClean="0"/>
              <a:t>AtoN</a:t>
            </a:r>
            <a:r>
              <a:rPr lang="en-US" altLang="zh-CN" sz="2400" b="1" dirty="0" smtClean="0"/>
              <a:t> Manager 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  <p:sp>
        <p:nvSpPr>
          <p:cNvPr id="29699" name="Rectangle 12"/>
          <p:cNvSpPr>
            <a:spLocks noChangeArrowheads="1"/>
          </p:cNvSpPr>
          <p:nvPr/>
        </p:nvSpPr>
        <p:spPr bwMode="gray">
          <a:xfrm>
            <a:off x="928662" y="964079"/>
            <a:ext cx="7200000" cy="355481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en-US" sz="2000" dirty="0" smtClean="0"/>
              <a:t>The </a:t>
            </a:r>
            <a:r>
              <a:rPr lang="en-US" sz="2000" dirty="0" smtClean="0"/>
              <a:t>Course will be held at the Shanghai / Wenzhou </a:t>
            </a:r>
            <a:r>
              <a:rPr lang="en-US" sz="2000" dirty="0" err="1" smtClean="0"/>
              <a:t>AtoN</a:t>
            </a:r>
            <a:r>
              <a:rPr lang="en-US" sz="2000" dirty="0" smtClean="0"/>
              <a:t> Training Center / Xiamen </a:t>
            </a:r>
            <a:r>
              <a:rPr lang="en-US" sz="2000" dirty="0" err="1" smtClean="0"/>
              <a:t>Jimei</a:t>
            </a:r>
            <a:r>
              <a:rPr lang="en-US" sz="2000" dirty="0" smtClean="0"/>
              <a:t> University from  August to September 2017. There will also be a one-week seminar on IALA risk management tools in </a:t>
            </a:r>
            <a:r>
              <a:rPr lang="en-US" sz="2000" dirty="0" err="1" smtClean="0"/>
              <a:t>Jimei</a:t>
            </a:r>
            <a:r>
              <a:rPr lang="en-US" sz="2000" dirty="0" smtClean="0"/>
              <a:t> University .</a:t>
            </a:r>
            <a:endParaRPr lang="en-US" altLang="zh-CN" sz="2000" dirty="0" smtClean="0"/>
          </a:p>
          <a:p>
            <a:pPr>
              <a:lnSpc>
                <a:spcPct val="120000"/>
              </a:lnSpc>
            </a:pPr>
            <a:endParaRPr lang="en-US" altLang="zh-CN" sz="1000" dirty="0"/>
          </a:p>
          <a:p>
            <a:pPr>
              <a:lnSpc>
                <a:spcPct val="130000"/>
              </a:lnSpc>
            </a:pPr>
            <a:r>
              <a:rPr lang="en-US" altLang="zh-CN" sz="2000" b="1" dirty="0" smtClean="0"/>
              <a:t>Fee</a:t>
            </a:r>
            <a:r>
              <a:rPr lang="zh-CN" altLang="en-US" sz="2000" b="1" dirty="0" smtClean="0"/>
              <a:t> Structure</a:t>
            </a:r>
            <a:endParaRPr lang="en-US" altLang="zh-CN" sz="2000" b="1" dirty="0" smtClean="0"/>
          </a:p>
          <a:p>
            <a:pPr>
              <a:lnSpc>
                <a:spcPct val="130000"/>
              </a:lnSpc>
            </a:pPr>
            <a:r>
              <a:rPr lang="en-US" altLang="zh-CN" sz="2000" dirty="0" smtClean="0"/>
              <a:t>China MSA will undertake all cost in China.</a:t>
            </a:r>
          </a:p>
          <a:p>
            <a:pPr>
              <a:lnSpc>
                <a:spcPct val="130000"/>
              </a:lnSpc>
            </a:pPr>
            <a:endParaRPr lang="en-US" altLang="zh-CN" sz="1000" dirty="0" smtClean="0"/>
          </a:p>
          <a:p>
            <a:pPr>
              <a:lnSpc>
                <a:spcPct val="130000"/>
              </a:lnSpc>
            </a:pPr>
            <a:r>
              <a:rPr lang="en-US" altLang="zh-CN" sz="2000" dirty="0" smtClean="0"/>
              <a:t>In addition, IALA will undertake the international air ticket of </a:t>
            </a:r>
            <a:r>
              <a:rPr lang="en-US" altLang="zh-CN" sz="2000" dirty="0" smtClean="0">
                <a:sym typeface="+mn-ea"/>
              </a:rPr>
              <a:t>participants </a:t>
            </a:r>
            <a:r>
              <a:rPr lang="en-US" altLang="zh-CN" sz="2000" dirty="0" smtClean="0"/>
              <a:t>who is from target countries. </a:t>
            </a:r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CEA68-A46B-4978-AB03-AE297D8AEA41}" type="slidenum">
              <a:rPr lang="zh-CN" altLang="en-US"/>
              <a:pPr>
                <a:defRPr/>
              </a:pPr>
              <a:t>21</a:t>
            </a:fld>
            <a:endParaRPr lang="zh-CN" altLang="en-US" dirty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gray">
          <a:xfrm>
            <a:off x="1000100" y="1214422"/>
            <a:ext cx="7200000" cy="544764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/>
              <a:t>Participants</a:t>
            </a:r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 There is a limit of 16 </a:t>
            </a:r>
            <a:r>
              <a:rPr lang="en-US" altLang="zh-CN" sz="2000" dirty="0" smtClean="0">
                <a:sym typeface="+mn-ea"/>
              </a:rPr>
              <a:t>participants. 12 places will be reserved for international participants at least.</a:t>
            </a:r>
          </a:p>
          <a:p>
            <a:pPr>
              <a:lnSpc>
                <a:spcPct val="120000"/>
              </a:lnSpc>
            </a:pPr>
            <a:endParaRPr lang="en-US" altLang="zh-CN" sz="1000" dirty="0" smtClean="0"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dirty="0" smtClean="0"/>
              <a:t>Application</a:t>
            </a: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 smtClean="0"/>
              <a:t>The initial application date is April 1- 30, 2017, The Application registration form can be downloaded from the IALA website.</a:t>
            </a:r>
          </a:p>
          <a:p>
            <a:pPr>
              <a:lnSpc>
                <a:spcPct val="120000"/>
              </a:lnSpc>
            </a:pPr>
            <a:endParaRPr lang="en-US" sz="1000" dirty="0" smtClean="0"/>
          </a:p>
          <a:p>
            <a:pPr>
              <a:lnSpc>
                <a:spcPct val="120000"/>
              </a:lnSpc>
            </a:pPr>
            <a:endParaRPr lang="en-US" altLang="zh-CN" sz="2000" b="1" dirty="0" smtClean="0"/>
          </a:p>
          <a:p>
            <a:pPr>
              <a:lnSpc>
                <a:spcPct val="120000"/>
              </a:lnSpc>
            </a:pPr>
            <a:r>
              <a:rPr lang="en-US" altLang="zh-CN" sz="2000" b="1" dirty="0" smtClean="0"/>
              <a:t>Contactor:</a:t>
            </a:r>
            <a:endParaRPr lang="zh-CN" altLang="en-US" sz="2000" b="1" dirty="0" smtClean="0"/>
          </a:p>
          <a:p>
            <a:r>
              <a:rPr lang="en-US" sz="2000" dirty="0" smtClean="0"/>
              <a:t>Lu </a:t>
            </a:r>
            <a:r>
              <a:rPr lang="en-US" sz="2000" dirty="0" err="1" smtClean="0"/>
              <a:t>Yongqiang</a:t>
            </a:r>
            <a:endParaRPr lang="en-US" sz="2000" dirty="0" smtClean="0"/>
          </a:p>
          <a:p>
            <a:r>
              <a:rPr lang="en-US" sz="2000" dirty="0" smtClean="0"/>
              <a:t>Deputy Director of </a:t>
            </a:r>
            <a:r>
              <a:rPr lang="en-US" sz="2000" dirty="0" err="1" smtClean="0"/>
              <a:t>AtoN</a:t>
            </a:r>
            <a:r>
              <a:rPr lang="en-US" sz="2000" dirty="0" smtClean="0"/>
              <a:t> Department</a:t>
            </a:r>
          </a:p>
          <a:p>
            <a:r>
              <a:rPr lang="en-US" altLang="zh-CN" sz="2000" dirty="0" smtClean="0"/>
              <a:t>China MSA</a:t>
            </a:r>
            <a:endParaRPr lang="zh-CN" altLang="en-US" sz="2000" dirty="0" smtClean="0"/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Email</a:t>
            </a:r>
            <a:r>
              <a:rPr lang="zh-CN" altLang="en-US" sz="2000" dirty="0" smtClean="0"/>
              <a:t>：</a:t>
            </a:r>
            <a:r>
              <a:rPr lang="en-US" altLang="zh-CN" sz="2000" dirty="0" smtClean="0">
                <a:hlinkClick r:id="rId2"/>
              </a:rPr>
              <a:t>luyongqiang@shmsa.gov.cn</a:t>
            </a:r>
            <a:endParaRPr lang="en-US" altLang="zh-CN" sz="2000" dirty="0" smtClean="0"/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Phone</a:t>
            </a:r>
            <a:r>
              <a:rPr lang="zh-CN" altLang="en-US" sz="2000" dirty="0" smtClean="0"/>
              <a:t>：</a:t>
            </a:r>
            <a:r>
              <a:rPr lang="en-US" altLang="zh-CN" sz="2000" dirty="0" smtClean="0"/>
              <a:t>+86 18918502895</a:t>
            </a:r>
            <a:endParaRPr lang="en-US" altLang="zh-CN" sz="2000" dirty="0"/>
          </a:p>
          <a:p>
            <a:pPr>
              <a:lnSpc>
                <a:spcPct val="120000"/>
              </a:lnSpc>
            </a:pPr>
            <a:endParaRPr lang="en-US" altLang="zh-CN" sz="2000" dirty="0"/>
          </a:p>
        </p:txBody>
      </p:sp>
      <p:sp>
        <p:nvSpPr>
          <p:cNvPr id="6" name="标题 50"/>
          <p:cNvSpPr txBox="1">
            <a:spLocks/>
          </p:cNvSpPr>
          <p:nvPr/>
        </p:nvSpPr>
        <p:spPr bwMode="auto">
          <a:xfrm>
            <a:off x="290513" y="350838"/>
            <a:ext cx="88534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</a:t>
            </a:r>
            <a:r>
              <a:rPr kumimoji="0" lang="en-US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2017 International 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AtoN Manager Model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1CEA68-A46B-4978-AB03-AE297D8AEA41}" type="slidenum">
              <a:rPr lang="zh-CN" altLang="en-US"/>
              <a:pPr>
                <a:defRPr/>
              </a:pPr>
              <a:t>22</a:t>
            </a:fld>
            <a:endParaRPr lang="zh-CN" altLang="en-US" dirty="0"/>
          </a:p>
        </p:txBody>
      </p:sp>
      <p:sp>
        <p:nvSpPr>
          <p:cNvPr id="30723" name="Rectangle 12"/>
          <p:cNvSpPr>
            <a:spLocks noChangeArrowheads="1"/>
          </p:cNvSpPr>
          <p:nvPr/>
        </p:nvSpPr>
        <p:spPr bwMode="gray">
          <a:xfrm>
            <a:off x="928662" y="2071678"/>
            <a:ext cx="7200000" cy="212365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Contacts</a:t>
            </a:r>
            <a:endParaRPr lang="zh-CN" altLang="en-US" sz="2000" dirty="0"/>
          </a:p>
          <a:p>
            <a:r>
              <a:rPr lang="en-US" sz="2000" dirty="0" err="1" smtClean="0"/>
              <a:t>Yongqiang</a:t>
            </a:r>
            <a:r>
              <a:rPr lang="en-US" sz="2000" dirty="0" smtClean="0"/>
              <a:t> Lu </a:t>
            </a:r>
          </a:p>
          <a:p>
            <a:r>
              <a:rPr lang="en-US" sz="2000" dirty="0" smtClean="0"/>
              <a:t>Deputy Director of </a:t>
            </a:r>
            <a:r>
              <a:rPr lang="en-US" sz="2000" dirty="0" err="1" smtClean="0"/>
              <a:t>AtoN</a:t>
            </a:r>
            <a:r>
              <a:rPr lang="en-US" sz="2000" dirty="0" smtClean="0"/>
              <a:t> Department of East China Sea Navigation Safety Administration</a:t>
            </a:r>
            <a:endParaRPr lang="zh-CN" altLang="en-US" sz="2000" dirty="0" smtClean="0"/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Email</a:t>
            </a:r>
            <a:r>
              <a:rPr lang="zh-CN" altLang="en-US" sz="2000" dirty="0" smtClean="0"/>
              <a:t>：</a:t>
            </a:r>
            <a:r>
              <a:rPr lang="en-US" altLang="zh-CN" sz="2000" dirty="0">
                <a:hlinkClick r:id="rId2"/>
              </a:rPr>
              <a:t>luyongqiang@shmsa.gov.cn</a:t>
            </a:r>
            <a:endParaRPr lang="en-US" altLang="zh-CN" sz="2000" dirty="0"/>
          </a:p>
          <a:p>
            <a:pPr>
              <a:lnSpc>
                <a:spcPct val="120000"/>
              </a:lnSpc>
            </a:pPr>
            <a:r>
              <a:rPr lang="en-US" altLang="zh-CN" sz="2000" dirty="0" smtClean="0"/>
              <a:t>Phone</a:t>
            </a:r>
            <a:r>
              <a:rPr lang="zh-CN" altLang="en-US" sz="2000" dirty="0" smtClean="0"/>
              <a:t>：</a:t>
            </a:r>
            <a:r>
              <a:rPr lang="en-US" altLang="zh-CN" sz="2000" dirty="0"/>
              <a:t>+86 </a:t>
            </a:r>
            <a:r>
              <a:rPr lang="en-US" altLang="zh-CN" sz="2000" dirty="0" smtClean="0"/>
              <a:t>18918502895</a:t>
            </a:r>
            <a:endParaRPr lang="en-US" altLang="zh-CN" sz="2000" dirty="0"/>
          </a:p>
        </p:txBody>
      </p:sp>
      <p:sp>
        <p:nvSpPr>
          <p:cNvPr id="6" name="标题 50"/>
          <p:cNvSpPr txBox="1">
            <a:spLocks/>
          </p:cNvSpPr>
          <p:nvPr/>
        </p:nvSpPr>
        <p:spPr bwMode="auto">
          <a:xfrm>
            <a:off x="290513" y="350838"/>
            <a:ext cx="88534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4.</a:t>
            </a:r>
            <a:r>
              <a:rPr kumimoji="0" lang="en-US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alt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2017 International </a:t>
            </a:r>
            <a:r>
              <a:rPr kumimoji="0" lang="en-US" altLang="zh-CN" sz="2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AtoN Manager Model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785CC-6EBE-4F1E-A8BB-61E766A0F158}" type="slidenum">
              <a:rPr lang="zh-CN" altLang="en-US"/>
              <a:pPr>
                <a:defRPr/>
              </a:pPr>
              <a:t>23</a:t>
            </a:fld>
            <a:endParaRPr lang="zh-CN" altLang="en-US"/>
          </a:p>
        </p:txBody>
      </p:sp>
      <p:pic>
        <p:nvPicPr>
          <p:cNvPr id="31748" name="Picture 2" descr="C:\Users\jmlx\Desktop\LOGO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42875"/>
            <a:ext cx="1341437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标题 9"/>
          <p:cNvSpPr>
            <a:spLocks noGrp="1"/>
          </p:cNvSpPr>
          <p:nvPr>
            <p:ph type="ctrTitle"/>
          </p:nvPr>
        </p:nvSpPr>
        <p:spPr>
          <a:xfrm>
            <a:off x="827088" y="2781300"/>
            <a:ext cx="8353425" cy="792163"/>
          </a:xfrm>
        </p:spPr>
        <p:txBody>
          <a:bodyPr/>
          <a:lstStyle/>
          <a:p>
            <a:pPr eaLnBrk="1" hangingPunct="1"/>
            <a:r>
              <a:rPr lang="en-US" altLang="zh-CN" sz="6000" smtClean="0">
                <a:solidFill>
                  <a:srgbClr val="292929"/>
                </a:solidFill>
              </a:rPr>
              <a:t>THANKS</a:t>
            </a:r>
          </a:p>
        </p:txBody>
      </p:sp>
      <p:sp>
        <p:nvSpPr>
          <p:cNvPr id="10" name="副标题 7"/>
          <p:cNvSpPr>
            <a:spLocks/>
          </p:cNvSpPr>
          <p:nvPr/>
        </p:nvSpPr>
        <p:spPr bwMode="auto">
          <a:xfrm>
            <a:off x="4429147" y="3933825"/>
            <a:ext cx="321468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ctr">
              <a:spcAft>
                <a:spcPts val="400"/>
              </a:spcAft>
              <a:buSzPct val="70000"/>
              <a:buFont typeface="Wingdings" pitchFamily="2" charset="2"/>
              <a:buNone/>
            </a:pPr>
            <a:r>
              <a:rPr lang="en-US" altLang="zh-CN" sz="2400" dirty="0">
                <a:solidFill>
                  <a:schemeClr val="bg1"/>
                </a:solidFill>
                <a:ea typeface="微软雅黑" pitchFamily="34" charset="-122"/>
              </a:rPr>
              <a:t>China MSA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9139FF-F238-41BE-B7C0-346AE7DCF7E3}" type="slidenum">
              <a:rPr lang="zh-CN" altLang="en-US"/>
              <a:pPr>
                <a:defRPr/>
              </a:pPr>
              <a:t>3</a:t>
            </a:fld>
            <a:endParaRPr lang="zh-CN" altLang="en-US"/>
          </a:p>
        </p:txBody>
      </p:sp>
      <p:sp>
        <p:nvSpPr>
          <p:cNvPr id="16386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1.</a:t>
            </a:r>
            <a:r>
              <a:rPr lang="en-US" b="1" dirty="0" smtClean="0"/>
              <a:t> Purpose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  <p:sp>
        <p:nvSpPr>
          <p:cNvPr id="16390" name="TG_Text Box 115"/>
          <p:cNvSpPr txBox="1">
            <a:spLocks noChangeArrowheads="1"/>
          </p:cNvSpPr>
          <p:nvPr/>
        </p:nvSpPr>
        <p:spPr bwMode="gray">
          <a:xfrm>
            <a:off x="250825" y="1214438"/>
            <a:ext cx="31511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>
                <a:solidFill>
                  <a:srgbClr val="FFFFFF"/>
                </a:solidFill>
                <a:latin typeface="Calibri" pitchFamily="34" charset="0"/>
                <a:ea typeface="微软雅黑" pitchFamily="34" charset="-122"/>
              </a:rPr>
              <a:t>目  的</a:t>
            </a:r>
            <a:endParaRPr lang="en-US" sz="2400" b="1">
              <a:solidFill>
                <a:srgbClr val="FFFFFF"/>
              </a:solidFill>
              <a:latin typeface="Calibri" pitchFamily="34" charset="0"/>
              <a:ea typeface="微软雅黑" pitchFamily="34" charset="-122"/>
            </a:endParaRPr>
          </a:p>
        </p:txBody>
      </p:sp>
      <p:pic>
        <p:nvPicPr>
          <p:cNvPr id="16391" name="Picture 15" descr="map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00174"/>
            <a:ext cx="547478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1142976" y="4806733"/>
            <a:ext cx="7200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/>
              <a:t>（</a:t>
            </a:r>
            <a:r>
              <a:rPr lang="en-US" altLang="zh-CN" sz="2000" dirty="0" smtClean="0"/>
              <a:t>1</a:t>
            </a:r>
            <a:r>
              <a:rPr lang="zh-CN" altLang="en-US" sz="2000" dirty="0" smtClean="0"/>
              <a:t>）</a:t>
            </a:r>
            <a:r>
              <a:rPr lang="en-US" sz="2000" dirty="0" smtClean="0"/>
              <a:t> To help countries along the "Maritime Silk Road" to carry out </a:t>
            </a:r>
            <a:r>
              <a:rPr lang="en-US" sz="2000" dirty="0" err="1" smtClean="0"/>
              <a:t>AtoN</a:t>
            </a:r>
            <a:r>
              <a:rPr lang="en-US" sz="2000" dirty="0" smtClean="0"/>
              <a:t> capacity building, to strengthen exchanges and cooperation in the field of </a:t>
            </a:r>
            <a:r>
              <a:rPr lang="en-US" sz="2000" dirty="0" err="1" smtClean="0"/>
              <a:t>AtoN</a:t>
            </a:r>
            <a:r>
              <a:rPr lang="en-US" sz="2000" dirty="0" smtClean="0"/>
              <a:t>. </a:t>
            </a:r>
            <a:endParaRPr lang="zh-CN" altLang="en-US" sz="2000" dirty="0" smtClean="0"/>
          </a:p>
          <a:p>
            <a:pPr>
              <a:lnSpc>
                <a:spcPct val="130000"/>
              </a:lnSpc>
            </a:pPr>
            <a:endParaRPr lang="zh-CN" alt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9139FF-F238-41BE-B7C0-346AE7DCF7E3}" type="slidenum">
              <a:rPr lang="zh-CN" altLang="en-US"/>
              <a:pPr>
                <a:defRPr/>
              </a:pPr>
              <a:t>4</a:t>
            </a:fld>
            <a:endParaRPr lang="zh-CN" altLang="en-US"/>
          </a:p>
        </p:txBody>
      </p:sp>
      <p:sp>
        <p:nvSpPr>
          <p:cNvPr id="16392" name="Rectangle 10"/>
          <p:cNvSpPr>
            <a:spLocks noChangeArrowheads="1"/>
          </p:cNvSpPr>
          <p:nvPr/>
        </p:nvSpPr>
        <p:spPr bwMode="auto">
          <a:xfrm>
            <a:off x="857224" y="1357298"/>
            <a:ext cx="7200000" cy="180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dirty="0" smtClean="0"/>
              <a:t>（</a:t>
            </a:r>
            <a:r>
              <a:rPr lang="en-US" altLang="zh-CN" sz="2000" dirty="0" smtClean="0"/>
              <a:t>2</a:t>
            </a:r>
            <a:r>
              <a:rPr lang="zh-CN" altLang="en-US" sz="2000" dirty="0" smtClean="0"/>
              <a:t>）</a:t>
            </a:r>
            <a:r>
              <a:rPr lang="en-US" sz="2000" dirty="0" smtClean="0"/>
              <a:t> To help realize IALA’s second Goal,</a:t>
            </a:r>
            <a:r>
              <a:rPr lang="en-US" altLang="zh-CN" sz="2000" dirty="0" smtClean="0"/>
              <a:t> “</a:t>
            </a:r>
            <a:r>
              <a:rPr lang="en-US" altLang="zh-CN" sz="2000" i="1" dirty="0" smtClean="0"/>
              <a:t>all coastal states have contributed to an efficient global network of aids to navigation and services for the safety of navigation, through capacity building and the sharing of expertise”.</a:t>
            </a:r>
            <a:endParaRPr lang="zh-CN" altLang="en-US" sz="2000" dirty="0" smtClean="0"/>
          </a:p>
          <a:p>
            <a:pPr>
              <a:lnSpc>
                <a:spcPct val="130000"/>
              </a:lnSpc>
            </a:pPr>
            <a:endParaRPr lang="zh-CN" altLang="en-US" sz="2400" dirty="0"/>
          </a:p>
        </p:txBody>
      </p:sp>
      <p:pic>
        <p:nvPicPr>
          <p:cNvPr id="3074" name="Picture 2" descr="H:\2016年国际班照片\厦门照片\照片9月13号\IMG_8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71810"/>
            <a:ext cx="4860000" cy="3240000"/>
          </a:xfrm>
          <a:prstGeom prst="rect">
            <a:avLst/>
          </a:prstGeom>
          <a:noFill/>
        </p:spPr>
      </p:pic>
      <p:sp>
        <p:nvSpPr>
          <p:cNvPr id="7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Purpose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8A63C8-2278-4C3E-8158-6E91AA21A845}" type="slidenum">
              <a:rPr lang="zh-CN" altLang="en-US"/>
              <a:pPr>
                <a:defRPr/>
              </a:pPr>
              <a:t>5</a:t>
            </a:fld>
            <a:endParaRPr lang="zh-CN" altLang="en-US"/>
          </a:p>
        </p:txBody>
      </p:sp>
      <p:sp>
        <p:nvSpPr>
          <p:cNvPr id="17410" name="标题 50"/>
          <p:cNvSpPr>
            <a:spLocks noGrp="1"/>
          </p:cNvSpPr>
          <p:nvPr>
            <p:ph type="title"/>
          </p:nvPr>
        </p:nvSpPr>
        <p:spPr>
          <a:xfrm>
            <a:off x="290513" y="350838"/>
            <a:ext cx="8353425" cy="720725"/>
          </a:xfrm>
        </p:spPr>
        <p:txBody>
          <a:bodyPr/>
          <a:lstStyle/>
          <a:p>
            <a:pPr lvl="0" eaLnBrk="1" hangingPunct="1"/>
            <a:r>
              <a:rPr lang="en-US" altLang="zh-CN" b="1" dirty="0" smtClean="0"/>
              <a:t>2. Brief of the course</a:t>
            </a:r>
            <a:endParaRPr lang="zh-CN" altLang="en-US" dirty="0" smtClean="0">
              <a:solidFill>
                <a:srgbClr val="1C1C1C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14348" y="1285860"/>
            <a:ext cx="7200000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GB" altLang="zh-CN" sz="2000" dirty="0" smtClean="0"/>
              <a:t>Jointly hold by China MSA and IALA WWA</a:t>
            </a:r>
            <a:endParaRPr lang="en-US" altLang="zh-CN" sz="2000" dirty="0" smtClean="0"/>
          </a:p>
          <a:p>
            <a:pPr>
              <a:lnSpc>
                <a:spcPct val="130000"/>
              </a:lnSpc>
            </a:pPr>
            <a:endParaRPr lang="en-US" altLang="zh-CN" sz="2000" dirty="0" smtClean="0"/>
          </a:p>
          <a:p>
            <a:pPr>
              <a:lnSpc>
                <a:spcPct val="130000"/>
              </a:lnSpc>
            </a:pPr>
            <a:r>
              <a:rPr lang="en-US" altLang="zh-CN" sz="2000" dirty="0" smtClean="0"/>
              <a:t>Using </a:t>
            </a:r>
            <a:r>
              <a:rPr lang="en-US" altLang="zh-CN" sz="2000" dirty="0" smtClean="0"/>
              <a:t>IALA Level 1 </a:t>
            </a:r>
            <a:r>
              <a:rPr lang="en-US" altLang="zh-CN" sz="2000" dirty="0" err="1" smtClean="0"/>
              <a:t>AtoN</a:t>
            </a:r>
            <a:r>
              <a:rPr lang="en-US" altLang="zh-CN" sz="2000" dirty="0" smtClean="0"/>
              <a:t> Manager Model Course, including 5 modules and 49 Lessons.</a:t>
            </a:r>
          </a:p>
          <a:p>
            <a:pPr>
              <a:lnSpc>
                <a:spcPct val="130000"/>
              </a:lnSpc>
            </a:pPr>
            <a:endParaRPr lang="en-US" altLang="zh-CN" sz="1000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+mn-lt"/>
              </a:rPr>
              <a:t>○ </a:t>
            </a:r>
            <a:r>
              <a:rPr lang="en-US" altLang="zh-CN" dirty="0" err="1" smtClean="0">
                <a:latin typeface="+mn-lt"/>
              </a:rPr>
              <a:t>Internatonal</a:t>
            </a:r>
            <a:r>
              <a:rPr lang="en-US" altLang="zh-CN" dirty="0" smtClean="0">
                <a:latin typeface="+mn-lt"/>
              </a:rPr>
              <a:t> </a:t>
            </a:r>
            <a:r>
              <a:rPr lang="en-US" altLang="zh-CN" dirty="0" err="1" smtClean="0">
                <a:latin typeface="+mn-lt"/>
              </a:rPr>
              <a:t>Organisations</a:t>
            </a:r>
            <a:endParaRPr lang="en-US" altLang="zh-CN" dirty="0" smtClean="0">
              <a:latin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+mn-lt"/>
              </a:rPr>
              <a:t>○ </a:t>
            </a:r>
            <a:r>
              <a:rPr lang="en-US" altLang="zh-CN" dirty="0" smtClean="0">
                <a:latin typeface="+mn-lt"/>
              </a:rPr>
              <a:t>Nautical Knowledge and Navigation 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+mn-lt"/>
              </a:rPr>
              <a:t>○ </a:t>
            </a:r>
            <a:r>
              <a:rPr lang="en-US" altLang="zh-CN" dirty="0" err="1" smtClean="0">
                <a:latin typeface="+mn-lt"/>
              </a:rPr>
              <a:t>AtoN</a:t>
            </a:r>
            <a:r>
              <a:rPr lang="en-US" altLang="zh-CN" dirty="0" smtClean="0">
                <a:latin typeface="+mn-lt"/>
              </a:rPr>
              <a:t> Design and Management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+mn-lt"/>
              </a:rPr>
              <a:t>○</a:t>
            </a:r>
            <a:r>
              <a:rPr lang="en-US" altLang="zh-CN" dirty="0" smtClean="0">
                <a:latin typeface="+mn-lt"/>
              </a:rPr>
              <a:t>Technical Functions of </a:t>
            </a:r>
            <a:r>
              <a:rPr lang="en-US" altLang="zh-CN" dirty="0" err="1" smtClean="0">
                <a:latin typeface="+mn-lt"/>
              </a:rPr>
              <a:t>AtoN</a:t>
            </a:r>
            <a:endParaRPr lang="en-US" altLang="zh-CN" dirty="0" smtClean="0">
              <a:latin typeface="+mn-lt"/>
            </a:endParaRPr>
          </a:p>
          <a:p>
            <a:pPr>
              <a:lnSpc>
                <a:spcPct val="130000"/>
              </a:lnSpc>
            </a:pPr>
            <a:r>
              <a:rPr lang="zh-CN" altLang="en-US" dirty="0" smtClean="0">
                <a:latin typeface="+mn-lt"/>
              </a:rPr>
              <a:t>○ </a:t>
            </a:r>
            <a:r>
              <a:rPr lang="en-US" altLang="zh-CN" dirty="0" smtClean="0">
                <a:latin typeface="+mn-lt"/>
              </a:rPr>
              <a:t>Power Supply</a:t>
            </a:r>
          </a:p>
          <a:p>
            <a:pPr>
              <a:lnSpc>
                <a:spcPct val="130000"/>
              </a:lnSpc>
            </a:pPr>
            <a:endParaRPr lang="en-US" altLang="zh-CN" sz="1000" dirty="0" smtClean="0">
              <a:latin typeface="Arial Black" pitchFamily="34" charset="0"/>
            </a:endParaRPr>
          </a:p>
          <a:p>
            <a:r>
              <a:rPr lang="en-US" sz="2000" dirty="0" smtClean="0"/>
              <a:t>The course also includes  a series of  technical visits.</a:t>
            </a:r>
            <a:endParaRPr lang="zh-CN" altLang="en-US" sz="2000" dirty="0" smtClean="0"/>
          </a:p>
          <a:p>
            <a:pPr>
              <a:lnSpc>
                <a:spcPct val="150000"/>
              </a:lnSpc>
            </a:pPr>
            <a:endParaRPr lang="en-US" altLang="zh-CN" sz="800" b="1" dirty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2000" b="1" dirty="0">
              <a:solidFill>
                <a:srgbClr val="FF0000"/>
              </a:solidFill>
              <a:latin typeface="Arial Black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8A63C8-2278-4C3E-8158-6E91AA21A845}" type="slidenum">
              <a:rPr lang="zh-CN" altLang="en-US"/>
              <a:pPr>
                <a:defRPr/>
              </a:pPr>
              <a:t>6</a:t>
            </a:fld>
            <a:endParaRPr lang="zh-CN" altLang="en-US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01024" y="1285860"/>
            <a:ext cx="784294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course was held in Shanghai, Xiamen </a:t>
            </a:r>
            <a:r>
              <a:rPr lang="en-US" sz="2000" dirty="0" err="1" smtClean="0"/>
              <a:t>Jimei</a:t>
            </a:r>
            <a:r>
              <a:rPr lang="en-US" sz="2000" dirty="0" smtClean="0"/>
              <a:t> University and Wenzhou Aton Training Center from 1 to 29 September 2016.</a:t>
            </a:r>
            <a:endParaRPr lang="zh-CN" altLang="en-US" sz="2000" dirty="0" smtClean="0"/>
          </a:p>
          <a:p>
            <a:pPr>
              <a:lnSpc>
                <a:spcPct val="150000"/>
              </a:lnSpc>
            </a:pPr>
            <a:endParaRPr lang="en-US" altLang="zh-CN" sz="2000" b="1" dirty="0">
              <a:solidFill>
                <a:srgbClr val="FF0000"/>
              </a:solidFill>
              <a:latin typeface="Arial Black" pitchFamily="34" charset="0"/>
              <a:ea typeface="微软雅黑" pitchFamily="34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85786" y="3357562"/>
            <a:ext cx="31432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altLang="zh-CN" sz="2000" b="1" dirty="0" smtClean="0"/>
              <a:t>Shanghai</a:t>
            </a:r>
            <a:r>
              <a:rPr lang="en-US" altLang="zh-CN" sz="2000" dirty="0" smtClean="0"/>
              <a:t>, is the one of </a:t>
            </a:r>
            <a:r>
              <a:rPr lang="en-US" sz="2000" dirty="0" smtClean="0"/>
              <a:t>International shipping center in the world.</a:t>
            </a:r>
            <a:r>
              <a:rPr lang="en-US" altLang="zh-CN" sz="2000" dirty="0" smtClean="0"/>
              <a:t> </a:t>
            </a:r>
            <a:endParaRPr lang="zh-CN" altLang="en-US" sz="2000" dirty="0"/>
          </a:p>
        </p:txBody>
      </p:sp>
      <p:pic>
        <p:nvPicPr>
          <p:cNvPr id="8194" name="Picture 2" descr="H:\2016年国际班照片\2016国际班照片from庞皓严\国际航标班照片\上海处\上海处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928934"/>
            <a:ext cx="4860000" cy="3240000"/>
          </a:xfrm>
          <a:prstGeom prst="rect">
            <a:avLst/>
          </a:prstGeom>
          <a:noFill/>
        </p:spPr>
      </p:pic>
      <p:sp>
        <p:nvSpPr>
          <p:cNvPr id="9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071DD1-3475-4BD8-B21B-33835678EBCC}" type="slidenum">
              <a:rPr lang="zh-CN" altLang="en-US"/>
              <a:pPr>
                <a:defRPr/>
              </a:pPr>
              <a:t>7</a:t>
            </a:fld>
            <a:endParaRPr lang="zh-CN" altLang="en-US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857224" y="1500174"/>
            <a:ext cx="720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000" b="1" dirty="0" err="1" smtClean="0"/>
              <a:t>Jimei</a:t>
            </a:r>
            <a:r>
              <a:rPr lang="en-US" sz="2000" b="1" dirty="0" smtClean="0"/>
              <a:t> University</a:t>
            </a:r>
            <a:r>
              <a:rPr lang="en-US" sz="2000" dirty="0" smtClean="0"/>
              <a:t> has more than 90 years of history, especially in the field of maritime education, also an </a:t>
            </a:r>
            <a:r>
              <a:rPr lang="en-GB" sz="2000" dirty="0" smtClean="0"/>
              <a:t>associated </a:t>
            </a:r>
            <a:r>
              <a:rPr lang="en-US" sz="2000" dirty="0" smtClean="0"/>
              <a:t>member of IALA.</a:t>
            </a:r>
            <a:endParaRPr lang="zh-CN" altLang="en-US" sz="2000" dirty="0" smtClean="0"/>
          </a:p>
          <a:p>
            <a:pPr>
              <a:lnSpc>
                <a:spcPct val="150000"/>
              </a:lnSpc>
            </a:pPr>
            <a:endParaRPr lang="zh-CN" altLang="en-US" sz="2400" dirty="0">
              <a:latin typeface="宋体" charset="-122"/>
            </a:endParaRPr>
          </a:p>
        </p:txBody>
      </p:sp>
      <p:pic>
        <p:nvPicPr>
          <p:cNvPr id="24580" name="Picture 6" descr="u=944149358,2821693535&amp;fm=21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1240" y="3071809"/>
            <a:ext cx="3836974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8" descr="u=1433033700,2130135059&amp;fm=21&amp;gp=0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071809"/>
            <a:ext cx="3354388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9D0C8-1E5C-4C9D-A989-AABB0FE6789B}" type="slidenum">
              <a:rPr lang="zh-CN" altLang="en-US"/>
              <a:pPr>
                <a:defRPr/>
              </a:pPr>
              <a:t>8</a:t>
            </a:fld>
            <a:endParaRPr lang="zh-CN" altLang="en-US"/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55650" y="1522413"/>
            <a:ext cx="72000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 dirty="0" smtClean="0"/>
              <a:t>Wenzhou </a:t>
            </a:r>
            <a:r>
              <a:rPr lang="en-US" sz="2000" b="1" dirty="0" err="1" smtClean="0"/>
              <a:t>AtoN</a:t>
            </a:r>
            <a:r>
              <a:rPr lang="en-US" sz="2000" b="1" dirty="0" smtClean="0"/>
              <a:t> Training Center</a:t>
            </a:r>
            <a:r>
              <a:rPr lang="en-US" sz="2000" dirty="0" smtClean="0"/>
              <a:t> is the first  </a:t>
            </a:r>
            <a:r>
              <a:rPr lang="en-US" sz="2000" dirty="0" err="1" smtClean="0"/>
              <a:t>AtoN</a:t>
            </a:r>
            <a:r>
              <a:rPr lang="en-US" sz="2000" dirty="0" smtClean="0"/>
              <a:t> training institution </a:t>
            </a:r>
            <a:r>
              <a:rPr lang="en-US" sz="2000" dirty="0" err="1" smtClean="0"/>
              <a:t>accreditated</a:t>
            </a:r>
            <a:r>
              <a:rPr lang="en-US" sz="2000" dirty="0" smtClean="0"/>
              <a:t>  by China MSA according to IALA recommendation and Guideline. It is located in </a:t>
            </a:r>
            <a:r>
              <a:rPr lang="en-US" sz="2000" dirty="0" err="1" smtClean="0"/>
              <a:t>Dongtou</a:t>
            </a:r>
            <a:r>
              <a:rPr lang="en-US" sz="2000" dirty="0" smtClean="0"/>
              <a:t> island, Wenzhou City, and has the reputation of "Pearl of the East China Sea".</a:t>
            </a:r>
            <a:endParaRPr lang="zh-CN" altLang="en-US" sz="2000" dirty="0" smtClean="0"/>
          </a:p>
          <a:p>
            <a:pPr>
              <a:lnSpc>
                <a:spcPct val="150000"/>
              </a:lnSpc>
            </a:pPr>
            <a:endParaRPr lang="zh-CN" altLang="en-US" sz="2400" dirty="0">
              <a:latin typeface="宋体" charset="-122"/>
            </a:endParaRPr>
          </a:p>
        </p:txBody>
      </p:sp>
      <p:pic>
        <p:nvPicPr>
          <p:cNvPr id="20484" name="图片 4" descr="洞头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562" y="3143248"/>
            <a:ext cx="3841813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Users\LIUKE\Desktop\洞头航标照片\航拍\DJI_00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8214" y="3143248"/>
            <a:ext cx="3840000" cy="2880000"/>
          </a:xfrm>
          <a:prstGeom prst="rect">
            <a:avLst/>
          </a:prstGeom>
          <a:noFill/>
        </p:spPr>
      </p:pic>
      <p:sp>
        <p:nvSpPr>
          <p:cNvPr id="7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51038C-6D72-4DF2-9851-35EB6012A734}" type="slidenum">
              <a:rPr lang="zh-CN" altLang="en-US"/>
              <a:pPr>
                <a:defRPr/>
              </a:pPr>
              <a:t>9</a:t>
            </a:fld>
            <a:endParaRPr lang="zh-CN" altLang="en-US"/>
          </a:p>
        </p:txBody>
      </p:sp>
      <p:sp>
        <p:nvSpPr>
          <p:cNvPr id="22" name="灯片编号占位符 3"/>
          <p:cNvSpPr txBox="1">
            <a:spLocks/>
          </p:cNvSpPr>
          <p:nvPr/>
        </p:nvSpPr>
        <p:spPr>
          <a:xfrm>
            <a:off x="6615113" y="6453188"/>
            <a:ext cx="2133600" cy="26828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D9210A-2D7C-4E61-A704-22E637DB252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1341438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5" descr="全仿真灯桩、灯浮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932238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11" descr="灯桩池、灯浮池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38" y="3932238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7" descr="航标文化馆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1341438"/>
            <a:ext cx="28797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矩形 13"/>
          <p:cNvSpPr>
            <a:spLocks noChangeArrowheads="1"/>
          </p:cNvSpPr>
          <p:nvPr/>
        </p:nvSpPr>
        <p:spPr bwMode="auto">
          <a:xfrm>
            <a:off x="1428750" y="350043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ym typeface="+mn-ea"/>
              </a:rPr>
              <a:t>C</a:t>
            </a:r>
            <a:r>
              <a:rPr lang="zh-CN" altLang="en-US">
                <a:sym typeface="+mn-ea"/>
              </a:rPr>
              <a:t>omputer </a:t>
            </a:r>
            <a:r>
              <a:rPr lang="en-US" altLang="zh-CN">
                <a:sym typeface="+mn-ea"/>
              </a:rPr>
              <a:t>C</a:t>
            </a:r>
            <a:r>
              <a:rPr lang="zh-CN" altLang="en-US">
                <a:sym typeface="+mn-ea"/>
              </a:rPr>
              <a:t>lassroom</a:t>
            </a:r>
            <a:endParaRPr lang="zh-CN" altLang="en-US">
              <a:solidFill>
                <a:srgbClr val="FF0000"/>
              </a:solidFill>
              <a:ea typeface="微软雅黑" pitchFamily="34" charset="-122"/>
            </a:endParaRPr>
          </a:p>
        </p:txBody>
      </p:sp>
      <p:sp>
        <p:nvSpPr>
          <p:cNvPr id="28" name="矩形 14"/>
          <p:cNvSpPr>
            <a:spLocks noChangeArrowheads="1"/>
          </p:cNvSpPr>
          <p:nvPr/>
        </p:nvSpPr>
        <p:spPr bwMode="auto">
          <a:xfrm>
            <a:off x="5083175" y="350043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ym typeface="+mn-ea"/>
              </a:rPr>
              <a:t>AtoN </a:t>
            </a:r>
            <a:r>
              <a:rPr lang="en-US" altLang="zh-CN">
                <a:sym typeface="+mn-ea"/>
              </a:rPr>
              <a:t>C</a:t>
            </a:r>
            <a:r>
              <a:rPr lang="zh-CN" altLang="en-US">
                <a:sym typeface="+mn-ea"/>
              </a:rPr>
              <a:t>ultural </a:t>
            </a:r>
            <a:r>
              <a:rPr lang="en-US" altLang="zh-CN">
                <a:sym typeface="+mn-ea"/>
              </a:rPr>
              <a:t>C</a:t>
            </a:r>
            <a:r>
              <a:rPr lang="zh-CN" altLang="en-US">
                <a:sym typeface="+mn-ea"/>
              </a:rPr>
              <a:t>enter</a:t>
            </a:r>
            <a:endParaRPr lang="zh-CN" altLang="en-US"/>
          </a:p>
        </p:txBody>
      </p:sp>
      <p:sp>
        <p:nvSpPr>
          <p:cNvPr id="29" name="矩形 15"/>
          <p:cNvSpPr>
            <a:spLocks noChangeArrowheads="1"/>
          </p:cNvSpPr>
          <p:nvPr/>
        </p:nvSpPr>
        <p:spPr bwMode="auto">
          <a:xfrm>
            <a:off x="1331913" y="6165850"/>
            <a:ext cx="28082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sym typeface="+mn-ea"/>
              </a:rPr>
              <a:t>V</a:t>
            </a:r>
            <a:r>
              <a:rPr lang="zh-CN" altLang="en-US">
                <a:sym typeface="+mn-ea"/>
              </a:rPr>
              <a:t>isual AtoN </a:t>
            </a:r>
            <a:r>
              <a:rPr lang="en-US" altLang="zh-CN">
                <a:sym typeface="+mn-ea"/>
              </a:rPr>
              <a:t>D</a:t>
            </a:r>
            <a:r>
              <a:rPr lang="zh-CN" altLang="en-US">
                <a:sym typeface="+mn-ea"/>
              </a:rPr>
              <a:t>isplay and </a:t>
            </a:r>
            <a:r>
              <a:rPr lang="en-US" altLang="zh-CN">
                <a:sym typeface="+mn-ea"/>
              </a:rPr>
              <a:t>T</a:t>
            </a:r>
            <a:r>
              <a:rPr lang="zh-CN" altLang="en-US">
                <a:sym typeface="+mn-ea"/>
              </a:rPr>
              <a:t>raining </a:t>
            </a:r>
            <a:r>
              <a:rPr lang="en-US" altLang="zh-CN">
                <a:sym typeface="+mn-ea"/>
              </a:rPr>
              <a:t>A</a:t>
            </a:r>
            <a:r>
              <a:rPr lang="zh-CN" altLang="en-US">
                <a:sym typeface="+mn-ea"/>
              </a:rPr>
              <a:t>rea</a:t>
            </a:r>
            <a:endParaRPr lang="zh-CN" altLang="en-US">
              <a:solidFill>
                <a:srgbClr val="FF0000"/>
              </a:solidFill>
              <a:ea typeface="微软雅黑" pitchFamily="34" charset="-122"/>
            </a:endParaRPr>
          </a:p>
        </p:txBody>
      </p:sp>
      <p:sp>
        <p:nvSpPr>
          <p:cNvPr id="30" name="矩形 16"/>
          <p:cNvSpPr>
            <a:spLocks noChangeArrowheads="1"/>
          </p:cNvSpPr>
          <p:nvPr/>
        </p:nvSpPr>
        <p:spPr bwMode="auto">
          <a:xfrm>
            <a:off x="4859338" y="6165850"/>
            <a:ext cx="36480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sym typeface="+mn-ea"/>
              </a:rPr>
              <a:t>S</a:t>
            </a:r>
            <a:r>
              <a:rPr lang="zh-CN" altLang="en-US" dirty="0">
                <a:sym typeface="+mn-ea"/>
              </a:rPr>
              <a:t>imulation </a:t>
            </a:r>
            <a:r>
              <a:rPr lang="en-US" altLang="zh-CN" dirty="0" err="1" smtClean="0">
                <a:sym typeface="+mn-ea"/>
              </a:rPr>
              <a:t>AtoN</a:t>
            </a:r>
            <a:endParaRPr lang="zh-CN" altLang="en-US" dirty="0"/>
          </a:p>
        </p:txBody>
      </p:sp>
      <p:sp>
        <p:nvSpPr>
          <p:cNvPr id="32" name="标题 50"/>
          <p:cNvSpPr txBox="1">
            <a:spLocks/>
          </p:cNvSpPr>
          <p:nvPr/>
        </p:nvSpPr>
        <p:spPr bwMode="auto">
          <a:xfrm>
            <a:off x="290513" y="350838"/>
            <a:ext cx="8353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Brief of the course</a:t>
            </a:r>
            <a:endParaRPr kumimoji="0" lang="zh-CN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5bfc186c4baf28f2acf5941e3b93c5cb245ff4"/>
</p:tagLst>
</file>

<file path=ppt/theme/theme1.xml><?xml version="1.0" encoding="utf-8"?>
<a:theme xmlns:a="http://schemas.openxmlformats.org/drawingml/2006/main" name="PPT素材夹_0081">
  <a:themeElements>
    <a:clrScheme name="www.slideto.Me blue L5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00B050"/>
      </a:accent3>
      <a:accent4>
        <a:srgbClr val="92D050"/>
      </a:accent4>
      <a:accent5>
        <a:srgbClr val="FF6600"/>
      </a:accent5>
      <a:accent6>
        <a:srgbClr val="FF9900"/>
      </a:accent6>
      <a:hlink>
        <a:srgbClr val="373737"/>
      </a:hlink>
      <a:folHlink>
        <a:srgbClr val="6E6E6E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PPT素材夹_0081</Template>
  <TotalTime>1856</TotalTime>
  <Words>949</Words>
  <Application>Microsoft Office PowerPoint</Application>
  <PresentationFormat>全屏显示(4:3)</PresentationFormat>
  <Paragraphs>137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PPT素材夹_0081</vt:lpstr>
      <vt:lpstr>Introduction 0f 2016 Level 1  AtoN Manager Course</vt:lpstr>
      <vt:lpstr>幻灯片 2</vt:lpstr>
      <vt:lpstr>1. Purpose of the course</vt:lpstr>
      <vt:lpstr>幻灯片 4</vt:lpstr>
      <vt:lpstr>2. Brief of the course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3. Process of the course</vt:lpstr>
      <vt:lpstr>3. Process of the course</vt:lpstr>
      <vt:lpstr>幻灯片 15</vt:lpstr>
      <vt:lpstr>3. Process of the course</vt:lpstr>
      <vt:lpstr>幻灯片 17</vt:lpstr>
      <vt:lpstr>3. Process of the course</vt:lpstr>
      <vt:lpstr>3. Process of the course</vt:lpstr>
      <vt:lpstr>4.  Introduction of 2017 level 1 AtoN Manager  Course</vt:lpstr>
      <vt:lpstr>幻灯片 21</vt:lpstr>
      <vt:lpstr>幻灯片 22</vt:lpstr>
      <vt:lpstr>THANKS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点击此处添加幻灯主标题</dc:title>
  <dc:subject>TP-信息通讯</dc:subject>
  <dc:creator>lenovo</dc:creator>
  <cp:keywords>XS-普屏 4：3;SC-淡蓝色;BG-浅色;DH-静态;XJ-二级</cp:keywords>
  <dc:description>我爱PPT中文网</dc:description>
  <cp:lastModifiedBy>lu</cp:lastModifiedBy>
  <cp:revision>179</cp:revision>
  <dcterms:created xsi:type="dcterms:W3CDTF">2013-02-28T02:09:03Z</dcterms:created>
  <dcterms:modified xsi:type="dcterms:W3CDTF">2016-12-10T08:14:57Z</dcterms:modified>
  <cp:category>UDi-主题模板</cp:category>
</cp:coreProperties>
</file>