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60" r:id="rId2"/>
  </p:sldIdLst>
  <p:sldSz cx="9144000" cy="6858000" type="screen4x3"/>
  <p:notesSz cx="6858000" cy="9144000"/>
  <p:defaultText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4" d="100"/>
          <a:sy n="74" d="100"/>
        </p:scale>
        <p:origin x="1446" y="6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sv-SE"/>
          </a:p>
        </p:txBody>
      </p:sp>
      <p:sp>
        <p:nvSpPr>
          <p:cNvPr id="3" name="Platshållare för datum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1917A15-B20F-4EBC-AC4A-416549FEA6D6}" type="datetimeFigureOut">
              <a:rPr lang="sv-SE" smtClean="0"/>
              <a:t>2016-12-13</a:t>
            </a:fld>
            <a:endParaRPr lang="sv-SE"/>
          </a:p>
        </p:txBody>
      </p:sp>
      <p:sp>
        <p:nvSpPr>
          <p:cNvPr id="4" name="Platshållare för bildobjekt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sv-SE"/>
          </a:p>
        </p:txBody>
      </p:sp>
      <p:sp>
        <p:nvSpPr>
          <p:cNvPr id="5" name="Platshållare för anteckninga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
        <p:nvSpPr>
          <p:cNvPr id="6" name="Platshållare för sidfot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sv-SE"/>
          </a:p>
        </p:txBody>
      </p:sp>
      <p:sp>
        <p:nvSpPr>
          <p:cNvPr id="7" name="Platshållare för bildnumm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31DF3D2-206D-4F71-9402-16B70F3E6D8B}" type="slidenum">
              <a:rPr lang="sv-SE" smtClean="0"/>
              <a:t>‹N°›</a:t>
            </a:fld>
            <a:endParaRPr lang="sv-SE"/>
          </a:p>
        </p:txBody>
      </p:sp>
    </p:spTree>
    <p:extLst>
      <p:ext uri="{BB962C8B-B14F-4D97-AF65-F5344CB8AC3E}">
        <p14:creationId xmlns:p14="http://schemas.microsoft.com/office/powerpoint/2010/main" val="353303226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smtClean="0"/>
              <a:t>Sjöfartsverkets Tekniska strategi består av fyra fokusområden: Informationsdelning, Modern Farledsteknik, Säker och robust positionering och Energieffektivisering.</a:t>
            </a:r>
            <a:r>
              <a:rPr lang="sv-SE" baseline="0" dirty="0" smtClean="0"/>
              <a:t> </a:t>
            </a:r>
          </a:p>
          <a:p>
            <a:endParaRPr lang="sv-SE" baseline="0" dirty="0" smtClean="0"/>
          </a:p>
          <a:p>
            <a:r>
              <a:rPr lang="sv-SE" baseline="0" dirty="0" smtClean="0"/>
              <a:t>Dessa områden har valts för att vi är säkra på att om information kan delas mellan olika aktörer så uppstår en stor nytta </a:t>
            </a:r>
            <a:r>
              <a:rPr lang="sv-SE" baseline="0" dirty="0" err="1" smtClean="0"/>
              <a:t>i.o.m</a:t>
            </a:r>
            <a:r>
              <a:rPr lang="sv-SE" baseline="0" dirty="0" smtClean="0"/>
              <a:t>. stora tidsvinster. Med en modern farledsteknik så kan kostnader sparas genom att utrustningen blir lättare och energisnålar, och ibland kanske ersätts av helt virtuella metoder. </a:t>
            </a:r>
            <a:br>
              <a:rPr lang="sv-SE" baseline="0" dirty="0" smtClean="0"/>
            </a:br>
            <a:r>
              <a:rPr lang="sv-SE" baseline="0" dirty="0" smtClean="0"/>
              <a:t/>
            </a:r>
            <a:br>
              <a:rPr lang="sv-SE" baseline="0" dirty="0" smtClean="0"/>
            </a:br>
            <a:r>
              <a:rPr lang="sv-SE" baseline="0" dirty="0" smtClean="0"/>
              <a:t>En förutsättning för att kunna köra framtida fartyg med inbyggt beslutstöd och kanske självkörande fartyg är att de vet var de befinner sig med stor säkerhet. Detta kräver att andra system kompletterar satellitnavigering som är lättstört och relativt sårbart. </a:t>
            </a:r>
          </a:p>
          <a:p>
            <a:endParaRPr lang="sv-SE" baseline="0" dirty="0" smtClean="0"/>
          </a:p>
          <a:p>
            <a:r>
              <a:rPr lang="sv-SE" baseline="0" dirty="0" smtClean="0"/>
              <a:t>För att vi ska nå hållbarhetsmålen så måste vi arbeta med energieffektivisering i alla dess former. Inom några år så sjösätts bl.a. Sjöfartsverkets första batteribåt (hybrid), och fler kan säkert komma att följa. </a:t>
            </a:r>
          </a:p>
        </p:txBody>
      </p:sp>
      <p:sp>
        <p:nvSpPr>
          <p:cNvPr id="4" name="Platshållare för bildnummer 3"/>
          <p:cNvSpPr>
            <a:spLocks noGrp="1"/>
          </p:cNvSpPr>
          <p:nvPr>
            <p:ph type="sldNum" sz="quarter" idx="10"/>
          </p:nvPr>
        </p:nvSpPr>
        <p:spPr/>
        <p:txBody>
          <a:bodyPr/>
          <a:lstStyle/>
          <a:p>
            <a:fld id="{96B0B688-C7CE-4A75-9C77-5FB218687039}" type="slidenum">
              <a:rPr lang="sv-SE" smtClean="0"/>
              <a:t>1</a:t>
            </a:fld>
            <a:endParaRPr lang="sv-SE"/>
          </a:p>
        </p:txBody>
      </p:sp>
    </p:spTree>
    <p:extLst>
      <p:ext uri="{BB962C8B-B14F-4D97-AF65-F5344CB8AC3E}">
        <p14:creationId xmlns:p14="http://schemas.microsoft.com/office/powerpoint/2010/main" val="54718397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Rubrikbild">
    <p:spTree>
      <p:nvGrpSpPr>
        <p:cNvPr id="1" name=""/>
        <p:cNvGrpSpPr/>
        <p:nvPr/>
      </p:nvGrpSpPr>
      <p:grpSpPr>
        <a:xfrm>
          <a:off x="0" y="0"/>
          <a:ext cx="0" cy="0"/>
          <a:chOff x="0" y="0"/>
          <a:chExt cx="0" cy="0"/>
        </a:xfrm>
      </p:grpSpPr>
      <p:sp>
        <p:nvSpPr>
          <p:cNvPr id="2" name="Rubrik 1"/>
          <p:cNvSpPr>
            <a:spLocks noGrp="1"/>
          </p:cNvSpPr>
          <p:nvPr>
            <p:ph type="ctrTitle"/>
          </p:nvPr>
        </p:nvSpPr>
        <p:spPr>
          <a:xfrm>
            <a:off x="685800" y="2130425"/>
            <a:ext cx="7772400" cy="1470025"/>
          </a:xfrm>
        </p:spPr>
        <p:txBody>
          <a:bodyPr/>
          <a:lstStyle/>
          <a:p>
            <a:r>
              <a:rPr lang="sv-SE" smtClean="0"/>
              <a:t>Klicka här för att ändra format</a:t>
            </a:r>
            <a:endParaRPr lang="sv-SE"/>
          </a:p>
        </p:txBody>
      </p:sp>
      <p:sp>
        <p:nvSpPr>
          <p:cNvPr id="3" name="Underrubrik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sv-SE" smtClean="0"/>
              <a:t>Klicka här för att ändra format på underrubrik i bakgrunden</a:t>
            </a:r>
            <a:endParaRPr lang="sv-SE"/>
          </a:p>
        </p:txBody>
      </p:sp>
      <p:sp>
        <p:nvSpPr>
          <p:cNvPr id="4" name="Platshållare för datum 3"/>
          <p:cNvSpPr>
            <a:spLocks noGrp="1"/>
          </p:cNvSpPr>
          <p:nvPr>
            <p:ph type="dt" sz="half" idx="10"/>
          </p:nvPr>
        </p:nvSpPr>
        <p:spPr/>
        <p:txBody>
          <a:bodyPr/>
          <a:lstStyle/>
          <a:p>
            <a:fld id="{85C0B056-F5E6-4D69-B081-5A010DEA7C69}" type="datetimeFigureOut">
              <a:rPr lang="sv-SE" smtClean="0"/>
              <a:t>2016-12-13</a:t>
            </a:fld>
            <a:endParaRPr lang="sv-SE"/>
          </a:p>
        </p:txBody>
      </p:sp>
      <p:sp>
        <p:nvSpPr>
          <p:cNvPr id="5" name="Platshållare för sidfot 4"/>
          <p:cNvSpPr>
            <a:spLocks noGrp="1"/>
          </p:cNvSpPr>
          <p:nvPr>
            <p:ph type="ftr" sz="quarter" idx="11"/>
          </p:nvPr>
        </p:nvSpPr>
        <p:spPr/>
        <p:txBody>
          <a:bodyPr/>
          <a:lstStyle/>
          <a:p>
            <a:endParaRPr lang="sv-SE"/>
          </a:p>
        </p:txBody>
      </p:sp>
      <p:sp>
        <p:nvSpPr>
          <p:cNvPr id="6" name="Platshållare för bildnummer 5"/>
          <p:cNvSpPr>
            <a:spLocks noGrp="1"/>
          </p:cNvSpPr>
          <p:nvPr>
            <p:ph type="sldNum" sz="quarter" idx="12"/>
          </p:nvPr>
        </p:nvSpPr>
        <p:spPr/>
        <p:txBody>
          <a:bodyPr/>
          <a:lstStyle/>
          <a:p>
            <a:fld id="{05A63B0B-92D7-4833-A9F5-283BBB297135}" type="slidenum">
              <a:rPr lang="sv-SE" smtClean="0"/>
              <a:t>‹N°›</a:t>
            </a:fld>
            <a:endParaRPr lang="sv-SE"/>
          </a:p>
        </p:txBody>
      </p:sp>
    </p:spTree>
    <p:extLst>
      <p:ext uri="{BB962C8B-B14F-4D97-AF65-F5344CB8AC3E}">
        <p14:creationId xmlns:p14="http://schemas.microsoft.com/office/powerpoint/2010/main" val="3614384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Rubrik och lodrät text">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smtClean="0"/>
              <a:t>Klicka här för att ändra format</a:t>
            </a:r>
            <a:endParaRPr lang="sv-SE"/>
          </a:p>
        </p:txBody>
      </p:sp>
      <p:sp>
        <p:nvSpPr>
          <p:cNvPr id="3" name="Platshållare för lodrät text 2"/>
          <p:cNvSpPr>
            <a:spLocks noGrp="1"/>
          </p:cNvSpPr>
          <p:nvPr>
            <p:ph type="body" orient="vert" idx="1"/>
          </p:nvPr>
        </p:nvSpPr>
        <p:spPr/>
        <p:txBody>
          <a:bodyPr vert="eaVert"/>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
        <p:nvSpPr>
          <p:cNvPr id="4" name="Platshållare för datum 3"/>
          <p:cNvSpPr>
            <a:spLocks noGrp="1"/>
          </p:cNvSpPr>
          <p:nvPr>
            <p:ph type="dt" sz="half" idx="10"/>
          </p:nvPr>
        </p:nvSpPr>
        <p:spPr/>
        <p:txBody>
          <a:bodyPr/>
          <a:lstStyle/>
          <a:p>
            <a:fld id="{85C0B056-F5E6-4D69-B081-5A010DEA7C69}" type="datetimeFigureOut">
              <a:rPr lang="sv-SE" smtClean="0"/>
              <a:t>2016-12-13</a:t>
            </a:fld>
            <a:endParaRPr lang="sv-SE"/>
          </a:p>
        </p:txBody>
      </p:sp>
      <p:sp>
        <p:nvSpPr>
          <p:cNvPr id="5" name="Platshållare för sidfot 4"/>
          <p:cNvSpPr>
            <a:spLocks noGrp="1"/>
          </p:cNvSpPr>
          <p:nvPr>
            <p:ph type="ftr" sz="quarter" idx="11"/>
          </p:nvPr>
        </p:nvSpPr>
        <p:spPr/>
        <p:txBody>
          <a:bodyPr/>
          <a:lstStyle/>
          <a:p>
            <a:endParaRPr lang="sv-SE"/>
          </a:p>
        </p:txBody>
      </p:sp>
      <p:sp>
        <p:nvSpPr>
          <p:cNvPr id="6" name="Platshållare för bildnummer 5"/>
          <p:cNvSpPr>
            <a:spLocks noGrp="1"/>
          </p:cNvSpPr>
          <p:nvPr>
            <p:ph type="sldNum" sz="quarter" idx="12"/>
          </p:nvPr>
        </p:nvSpPr>
        <p:spPr/>
        <p:txBody>
          <a:bodyPr/>
          <a:lstStyle/>
          <a:p>
            <a:fld id="{05A63B0B-92D7-4833-A9F5-283BBB297135}" type="slidenum">
              <a:rPr lang="sv-SE" smtClean="0"/>
              <a:t>‹N°›</a:t>
            </a:fld>
            <a:endParaRPr lang="sv-SE"/>
          </a:p>
        </p:txBody>
      </p:sp>
    </p:spTree>
    <p:extLst>
      <p:ext uri="{BB962C8B-B14F-4D97-AF65-F5344CB8AC3E}">
        <p14:creationId xmlns:p14="http://schemas.microsoft.com/office/powerpoint/2010/main" val="41738474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Lodrät rubrik och text">
    <p:spTree>
      <p:nvGrpSpPr>
        <p:cNvPr id="1" name=""/>
        <p:cNvGrpSpPr/>
        <p:nvPr/>
      </p:nvGrpSpPr>
      <p:grpSpPr>
        <a:xfrm>
          <a:off x="0" y="0"/>
          <a:ext cx="0" cy="0"/>
          <a:chOff x="0" y="0"/>
          <a:chExt cx="0" cy="0"/>
        </a:xfrm>
      </p:grpSpPr>
      <p:sp>
        <p:nvSpPr>
          <p:cNvPr id="2" name="Lodrät rubrik 1"/>
          <p:cNvSpPr>
            <a:spLocks noGrp="1"/>
          </p:cNvSpPr>
          <p:nvPr>
            <p:ph type="title" orient="vert"/>
          </p:nvPr>
        </p:nvSpPr>
        <p:spPr>
          <a:xfrm>
            <a:off x="6629400" y="274638"/>
            <a:ext cx="2057400" cy="5851525"/>
          </a:xfrm>
        </p:spPr>
        <p:txBody>
          <a:bodyPr vert="eaVert"/>
          <a:lstStyle/>
          <a:p>
            <a:r>
              <a:rPr lang="sv-SE" smtClean="0"/>
              <a:t>Klicka här för att ändra format</a:t>
            </a:r>
            <a:endParaRPr lang="sv-SE"/>
          </a:p>
        </p:txBody>
      </p:sp>
      <p:sp>
        <p:nvSpPr>
          <p:cNvPr id="3" name="Platshållare för lodrät text 2"/>
          <p:cNvSpPr>
            <a:spLocks noGrp="1"/>
          </p:cNvSpPr>
          <p:nvPr>
            <p:ph type="body" orient="vert" idx="1"/>
          </p:nvPr>
        </p:nvSpPr>
        <p:spPr>
          <a:xfrm>
            <a:off x="457200" y="274638"/>
            <a:ext cx="6019800" cy="5851525"/>
          </a:xfrm>
        </p:spPr>
        <p:txBody>
          <a:bodyPr vert="eaVert"/>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
        <p:nvSpPr>
          <p:cNvPr id="4" name="Platshållare för datum 3"/>
          <p:cNvSpPr>
            <a:spLocks noGrp="1"/>
          </p:cNvSpPr>
          <p:nvPr>
            <p:ph type="dt" sz="half" idx="10"/>
          </p:nvPr>
        </p:nvSpPr>
        <p:spPr/>
        <p:txBody>
          <a:bodyPr/>
          <a:lstStyle/>
          <a:p>
            <a:fld id="{85C0B056-F5E6-4D69-B081-5A010DEA7C69}" type="datetimeFigureOut">
              <a:rPr lang="sv-SE" smtClean="0"/>
              <a:t>2016-12-13</a:t>
            </a:fld>
            <a:endParaRPr lang="sv-SE"/>
          </a:p>
        </p:txBody>
      </p:sp>
      <p:sp>
        <p:nvSpPr>
          <p:cNvPr id="5" name="Platshållare för sidfot 4"/>
          <p:cNvSpPr>
            <a:spLocks noGrp="1"/>
          </p:cNvSpPr>
          <p:nvPr>
            <p:ph type="ftr" sz="quarter" idx="11"/>
          </p:nvPr>
        </p:nvSpPr>
        <p:spPr/>
        <p:txBody>
          <a:bodyPr/>
          <a:lstStyle/>
          <a:p>
            <a:endParaRPr lang="sv-SE"/>
          </a:p>
        </p:txBody>
      </p:sp>
      <p:sp>
        <p:nvSpPr>
          <p:cNvPr id="6" name="Platshållare för bildnummer 5"/>
          <p:cNvSpPr>
            <a:spLocks noGrp="1"/>
          </p:cNvSpPr>
          <p:nvPr>
            <p:ph type="sldNum" sz="quarter" idx="12"/>
          </p:nvPr>
        </p:nvSpPr>
        <p:spPr/>
        <p:txBody>
          <a:bodyPr/>
          <a:lstStyle/>
          <a:p>
            <a:fld id="{05A63B0B-92D7-4833-A9F5-283BBB297135}" type="slidenum">
              <a:rPr lang="sv-SE" smtClean="0"/>
              <a:t>‹N°›</a:t>
            </a:fld>
            <a:endParaRPr lang="sv-SE"/>
          </a:p>
        </p:txBody>
      </p:sp>
    </p:spTree>
    <p:extLst>
      <p:ext uri="{BB962C8B-B14F-4D97-AF65-F5344CB8AC3E}">
        <p14:creationId xmlns:p14="http://schemas.microsoft.com/office/powerpoint/2010/main" val="28977220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Rubrik och innehåll">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smtClean="0"/>
              <a:t>Klicka här för att ändra format</a:t>
            </a:r>
            <a:endParaRPr lang="sv-SE"/>
          </a:p>
        </p:txBody>
      </p:sp>
      <p:sp>
        <p:nvSpPr>
          <p:cNvPr id="3" name="Platshållare för innehåll 2"/>
          <p:cNvSpPr>
            <a:spLocks noGrp="1"/>
          </p:cNvSpPr>
          <p:nvPr>
            <p:ph idx="1"/>
          </p:nvPr>
        </p:nvSpPr>
        <p:spPr/>
        <p:txBody>
          <a:body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
        <p:nvSpPr>
          <p:cNvPr id="4" name="Platshållare för datum 3"/>
          <p:cNvSpPr>
            <a:spLocks noGrp="1"/>
          </p:cNvSpPr>
          <p:nvPr>
            <p:ph type="dt" sz="half" idx="10"/>
          </p:nvPr>
        </p:nvSpPr>
        <p:spPr/>
        <p:txBody>
          <a:bodyPr/>
          <a:lstStyle/>
          <a:p>
            <a:fld id="{85C0B056-F5E6-4D69-B081-5A010DEA7C69}" type="datetimeFigureOut">
              <a:rPr lang="sv-SE" smtClean="0"/>
              <a:t>2016-12-13</a:t>
            </a:fld>
            <a:endParaRPr lang="sv-SE"/>
          </a:p>
        </p:txBody>
      </p:sp>
      <p:sp>
        <p:nvSpPr>
          <p:cNvPr id="5" name="Platshållare för sidfot 4"/>
          <p:cNvSpPr>
            <a:spLocks noGrp="1"/>
          </p:cNvSpPr>
          <p:nvPr>
            <p:ph type="ftr" sz="quarter" idx="11"/>
          </p:nvPr>
        </p:nvSpPr>
        <p:spPr/>
        <p:txBody>
          <a:bodyPr/>
          <a:lstStyle/>
          <a:p>
            <a:endParaRPr lang="sv-SE"/>
          </a:p>
        </p:txBody>
      </p:sp>
      <p:sp>
        <p:nvSpPr>
          <p:cNvPr id="6" name="Platshållare för bildnummer 5"/>
          <p:cNvSpPr>
            <a:spLocks noGrp="1"/>
          </p:cNvSpPr>
          <p:nvPr>
            <p:ph type="sldNum" sz="quarter" idx="12"/>
          </p:nvPr>
        </p:nvSpPr>
        <p:spPr/>
        <p:txBody>
          <a:bodyPr/>
          <a:lstStyle/>
          <a:p>
            <a:fld id="{05A63B0B-92D7-4833-A9F5-283BBB297135}" type="slidenum">
              <a:rPr lang="sv-SE" smtClean="0"/>
              <a:t>‹N°›</a:t>
            </a:fld>
            <a:endParaRPr lang="sv-SE"/>
          </a:p>
        </p:txBody>
      </p:sp>
    </p:spTree>
    <p:extLst>
      <p:ext uri="{BB962C8B-B14F-4D97-AF65-F5344CB8AC3E}">
        <p14:creationId xmlns:p14="http://schemas.microsoft.com/office/powerpoint/2010/main" val="34470604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vsnittsrubrik">
    <p:spTree>
      <p:nvGrpSpPr>
        <p:cNvPr id="1" name=""/>
        <p:cNvGrpSpPr/>
        <p:nvPr/>
      </p:nvGrpSpPr>
      <p:grpSpPr>
        <a:xfrm>
          <a:off x="0" y="0"/>
          <a:ext cx="0" cy="0"/>
          <a:chOff x="0" y="0"/>
          <a:chExt cx="0" cy="0"/>
        </a:xfrm>
      </p:grpSpPr>
      <p:sp>
        <p:nvSpPr>
          <p:cNvPr id="2" name="Rubrik 1"/>
          <p:cNvSpPr>
            <a:spLocks noGrp="1"/>
          </p:cNvSpPr>
          <p:nvPr>
            <p:ph type="title"/>
          </p:nvPr>
        </p:nvSpPr>
        <p:spPr>
          <a:xfrm>
            <a:off x="722313" y="4406900"/>
            <a:ext cx="7772400" cy="1362075"/>
          </a:xfrm>
        </p:spPr>
        <p:txBody>
          <a:bodyPr anchor="t"/>
          <a:lstStyle>
            <a:lvl1pPr algn="l">
              <a:defRPr sz="4000" b="1" cap="all"/>
            </a:lvl1pPr>
          </a:lstStyle>
          <a:p>
            <a:r>
              <a:rPr lang="sv-SE" smtClean="0"/>
              <a:t>Klicka här för att ändra format</a:t>
            </a:r>
            <a:endParaRPr lang="sv-SE"/>
          </a:p>
        </p:txBody>
      </p:sp>
      <p:sp>
        <p:nvSpPr>
          <p:cNvPr id="3" name="Platshållare för text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sv-SE" smtClean="0"/>
              <a:t>Klicka här för att ändra format på bakgrundstexten</a:t>
            </a:r>
          </a:p>
        </p:txBody>
      </p:sp>
      <p:sp>
        <p:nvSpPr>
          <p:cNvPr id="4" name="Platshållare för datum 3"/>
          <p:cNvSpPr>
            <a:spLocks noGrp="1"/>
          </p:cNvSpPr>
          <p:nvPr>
            <p:ph type="dt" sz="half" idx="10"/>
          </p:nvPr>
        </p:nvSpPr>
        <p:spPr/>
        <p:txBody>
          <a:bodyPr/>
          <a:lstStyle/>
          <a:p>
            <a:fld id="{85C0B056-F5E6-4D69-B081-5A010DEA7C69}" type="datetimeFigureOut">
              <a:rPr lang="sv-SE" smtClean="0"/>
              <a:t>2016-12-13</a:t>
            </a:fld>
            <a:endParaRPr lang="sv-SE"/>
          </a:p>
        </p:txBody>
      </p:sp>
      <p:sp>
        <p:nvSpPr>
          <p:cNvPr id="5" name="Platshållare för sidfot 4"/>
          <p:cNvSpPr>
            <a:spLocks noGrp="1"/>
          </p:cNvSpPr>
          <p:nvPr>
            <p:ph type="ftr" sz="quarter" idx="11"/>
          </p:nvPr>
        </p:nvSpPr>
        <p:spPr/>
        <p:txBody>
          <a:bodyPr/>
          <a:lstStyle/>
          <a:p>
            <a:endParaRPr lang="sv-SE"/>
          </a:p>
        </p:txBody>
      </p:sp>
      <p:sp>
        <p:nvSpPr>
          <p:cNvPr id="6" name="Platshållare för bildnummer 5"/>
          <p:cNvSpPr>
            <a:spLocks noGrp="1"/>
          </p:cNvSpPr>
          <p:nvPr>
            <p:ph type="sldNum" sz="quarter" idx="12"/>
          </p:nvPr>
        </p:nvSpPr>
        <p:spPr/>
        <p:txBody>
          <a:bodyPr/>
          <a:lstStyle/>
          <a:p>
            <a:fld id="{05A63B0B-92D7-4833-A9F5-283BBB297135}" type="slidenum">
              <a:rPr lang="sv-SE" smtClean="0"/>
              <a:t>‹N°›</a:t>
            </a:fld>
            <a:endParaRPr lang="sv-SE"/>
          </a:p>
        </p:txBody>
      </p:sp>
    </p:spTree>
    <p:extLst>
      <p:ext uri="{BB962C8B-B14F-4D97-AF65-F5344CB8AC3E}">
        <p14:creationId xmlns:p14="http://schemas.microsoft.com/office/powerpoint/2010/main" val="9876493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vå innehållsdelar">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smtClean="0"/>
              <a:t>Klicka här för att ändra format</a:t>
            </a:r>
            <a:endParaRPr lang="sv-SE"/>
          </a:p>
        </p:txBody>
      </p:sp>
      <p:sp>
        <p:nvSpPr>
          <p:cNvPr id="3" name="Platshållare för innehåll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
        <p:nvSpPr>
          <p:cNvPr id="4" name="Platshållare för innehåll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
        <p:nvSpPr>
          <p:cNvPr id="5" name="Platshållare för datum 4"/>
          <p:cNvSpPr>
            <a:spLocks noGrp="1"/>
          </p:cNvSpPr>
          <p:nvPr>
            <p:ph type="dt" sz="half" idx="10"/>
          </p:nvPr>
        </p:nvSpPr>
        <p:spPr/>
        <p:txBody>
          <a:bodyPr/>
          <a:lstStyle/>
          <a:p>
            <a:fld id="{85C0B056-F5E6-4D69-B081-5A010DEA7C69}" type="datetimeFigureOut">
              <a:rPr lang="sv-SE" smtClean="0"/>
              <a:t>2016-12-13</a:t>
            </a:fld>
            <a:endParaRPr lang="sv-SE"/>
          </a:p>
        </p:txBody>
      </p:sp>
      <p:sp>
        <p:nvSpPr>
          <p:cNvPr id="6" name="Platshållare för sidfot 5"/>
          <p:cNvSpPr>
            <a:spLocks noGrp="1"/>
          </p:cNvSpPr>
          <p:nvPr>
            <p:ph type="ftr" sz="quarter" idx="11"/>
          </p:nvPr>
        </p:nvSpPr>
        <p:spPr/>
        <p:txBody>
          <a:bodyPr/>
          <a:lstStyle/>
          <a:p>
            <a:endParaRPr lang="sv-SE"/>
          </a:p>
        </p:txBody>
      </p:sp>
      <p:sp>
        <p:nvSpPr>
          <p:cNvPr id="7" name="Platshållare för bildnummer 6"/>
          <p:cNvSpPr>
            <a:spLocks noGrp="1"/>
          </p:cNvSpPr>
          <p:nvPr>
            <p:ph type="sldNum" sz="quarter" idx="12"/>
          </p:nvPr>
        </p:nvSpPr>
        <p:spPr/>
        <p:txBody>
          <a:bodyPr/>
          <a:lstStyle/>
          <a:p>
            <a:fld id="{05A63B0B-92D7-4833-A9F5-283BBB297135}" type="slidenum">
              <a:rPr lang="sv-SE" smtClean="0"/>
              <a:t>‹N°›</a:t>
            </a:fld>
            <a:endParaRPr lang="sv-SE"/>
          </a:p>
        </p:txBody>
      </p:sp>
    </p:spTree>
    <p:extLst>
      <p:ext uri="{BB962C8B-B14F-4D97-AF65-F5344CB8AC3E}">
        <p14:creationId xmlns:p14="http://schemas.microsoft.com/office/powerpoint/2010/main" val="285053568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Jämförelse">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lvl1pPr>
              <a:defRPr/>
            </a:lvl1pPr>
          </a:lstStyle>
          <a:p>
            <a:r>
              <a:rPr lang="sv-SE" smtClean="0"/>
              <a:t>Klicka här för att ändra format</a:t>
            </a:r>
            <a:endParaRPr lang="sv-SE"/>
          </a:p>
        </p:txBody>
      </p:sp>
      <p:sp>
        <p:nvSpPr>
          <p:cNvPr id="3" name="Platshållare för tex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v-SE" smtClean="0"/>
              <a:t>Klicka här för att ändra format på bakgrundstexten</a:t>
            </a:r>
          </a:p>
        </p:txBody>
      </p:sp>
      <p:sp>
        <p:nvSpPr>
          <p:cNvPr id="4" name="Platshållare för innehåll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
        <p:nvSpPr>
          <p:cNvPr id="5" name="Platshållare för tex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v-SE" smtClean="0"/>
              <a:t>Klicka här för att ändra format på bakgrundstexten</a:t>
            </a:r>
          </a:p>
        </p:txBody>
      </p:sp>
      <p:sp>
        <p:nvSpPr>
          <p:cNvPr id="6" name="Platshållare för innehåll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
        <p:nvSpPr>
          <p:cNvPr id="7" name="Platshållare för datum 6"/>
          <p:cNvSpPr>
            <a:spLocks noGrp="1"/>
          </p:cNvSpPr>
          <p:nvPr>
            <p:ph type="dt" sz="half" idx="10"/>
          </p:nvPr>
        </p:nvSpPr>
        <p:spPr/>
        <p:txBody>
          <a:bodyPr/>
          <a:lstStyle/>
          <a:p>
            <a:fld id="{85C0B056-F5E6-4D69-B081-5A010DEA7C69}" type="datetimeFigureOut">
              <a:rPr lang="sv-SE" smtClean="0"/>
              <a:t>2016-12-13</a:t>
            </a:fld>
            <a:endParaRPr lang="sv-SE"/>
          </a:p>
        </p:txBody>
      </p:sp>
      <p:sp>
        <p:nvSpPr>
          <p:cNvPr id="8" name="Platshållare för sidfot 7"/>
          <p:cNvSpPr>
            <a:spLocks noGrp="1"/>
          </p:cNvSpPr>
          <p:nvPr>
            <p:ph type="ftr" sz="quarter" idx="11"/>
          </p:nvPr>
        </p:nvSpPr>
        <p:spPr/>
        <p:txBody>
          <a:bodyPr/>
          <a:lstStyle/>
          <a:p>
            <a:endParaRPr lang="sv-SE"/>
          </a:p>
        </p:txBody>
      </p:sp>
      <p:sp>
        <p:nvSpPr>
          <p:cNvPr id="9" name="Platshållare för bildnummer 8"/>
          <p:cNvSpPr>
            <a:spLocks noGrp="1"/>
          </p:cNvSpPr>
          <p:nvPr>
            <p:ph type="sldNum" sz="quarter" idx="12"/>
          </p:nvPr>
        </p:nvSpPr>
        <p:spPr/>
        <p:txBody>
          <a:bodyPr/>
          <a:lstStyle/>
          <a:p>
            <a:fld id="{05A63B0B-92D7-4833-A9F5-283BBB297135}" type="slidenum">
              <a:rPr lang="sv-SE" smtClean="0"/>
              <a:t>‹N°›</a:t>
            </a:fld>
            <a:endParaRPr lang="sv-SE"/>
          </a:p>
        </p:txBody>
      </p:sp>
    </p:spTree>
    <p:extLst>
      <p:ext uri="{BB962C8B-B14F-4D97-AF65-F5344CB8AC3E}">
        <p14:creationId xmlns:p14="http://schemas.microsoft.com/office/powerpoint/2010/main" val="40061755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Endast rubrik">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smtClean="0"/>
              <a:t>Klicka här för att ändra format</a:t>
            </a:r>
            <a:endParaRPr lang="sv-SE"/>
          </a:p>
        </p:txBody>
      </p:sp>
      <p:sp>
        <p:nvSpPr>
          <p:cNvPr id="3" name="Platshållare för datum 2"/>
          <p:cNvSpPr>
            <a:spLocks noGrp="1"/>
          </p:cNvSpPr>
          <p:nvPr>
            <p:ph type="dt" sz="half" idx="10"/>
          </p:nvPr>
        </p:nvSpPr>
        <p:spPr/>
        <p:txBody>
          <a:bodyPr/>
          <a:lstStyle/>
          <a:p>
            <a:fld id="{85C0B056-F5E6-4D69-B081-5A010DEA7C69}" type="datetimeFigureOut">
              <a:rPr lang="sv-SE" smtClean="0"/>
              <a:t>2016-12-13</a:t>
            </a:fld>
            <a:endParaRPr lang="sv-SE"/>
          </a:p>
        </p:txBody>
      </p:sp>
      <p:sp>
        <p:nvSpPr>
          <p:cNvPr id="4" name="Platshållare för sidfot 3"/>
          <p:cNvSpPr>
            <a:spLocks noGrp="1"/>
          </p:cNvSpPr>
          <p:nvPr>
            <p:ph type="ftr" sz="quarter" idx="11"/>
          </p:nvPr>
        </p:nvSpPr>
        <p:spPr/>
        <p:txBody>
          <a:bodyPr/>
          <a:lstStyle/>
          <a:p>
            <a:endParaRPr lang="sv-SE"/>
          </a:p>
        </p:txBody>
      </p:sp>
      <p:sp>
        <p:nvSpPr>
          <p:cNvPr id="5" name="Platshållare för bildnummer 4"/>
          <p:cNvSpPr>
            <a:spLocks noGrp="1"/>
          </p:cNvSpPr>
          <p:nvPr>
            <p:ph type="sldNum" sz="quarter" idx="12"/>
          </p:nvPr>
        </p:nvSpPr>
        <p:spPr/>
        <p:txBody>
          <a:bodyPr/>
          <a:lstStyle/>
          <a:p>
            <a:fld id="{05A63B0B-92D7-4833-A9F5-283BBB297135}" type="slidenum">
              <a:rPr lang="sv-SE" smtClean="0"/>
              <a:t>‹N°›</a:t>
            </a:fld>
            <a:endParaRPr lang="sv-SE"/>
          </a:p>
        </p:txBody>
      </p:sp>
    </p:spTree>
    <p:extLst>
      <p:ext uri="{BB962C8B-B14F-4D97-AF65-F5344CB8AC3E}">
        <p14:creationId xmlns:p14="http://schemas.microsoft.com/office/powerpoint/2010/main" val="228793332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Tom">
    <p:spTree>
      <p:nvGrpSpPr>
        <p:cNvPr id="1" name=""/>
        <p:cNvGrpSpPr/>
        <p:nvPr/>
      </p:nvGrpSpPr>
      <p:grpSpPr>
        <a:xfrm>
          <a:off x="0" y="0"/>
          <a:ext cx="0" cy="0"/>
          <a:chOff x="0" y="0"/>
          <a:chExt cx="0" cy="0"/>
        </a:xfrm>
      </p:grpSpPr>
      <p:sp>
        <p:nvSpPr>
          <p:cNvPr id="2" name="Platshållare för datum 1"/>
          <p:cNvSpPr>
            <a:spLocks noGrp="1"/>
          </p:cNvSpPr>
          <p:nvPr>
            <p:ph type="dt" sz="half" idx="10"/>
          </p:nvPr>
        </p:nvSpPr>
        <p:spPr/>
        <p:txBody>
          <a:bodyPr/>
          <a:lstStyle/>
          <a:p>
            <a:fld id="{85C0B056-F5E6-4D69-B081-5A010DEA7C69}" type="datetimeFigureOut">
              <a:rPr lang="sv-SE" smtClean="0"/>
              <a:t>2016-12-13</a:t>
            </a:fld>
            <a:endParaRPr lang="sv-SE"/>
          </a:p>
        </p:txBody>
      </p:sp>
      <p:sp>
        <p:nvSpPr>
          <p:cNvPr id="3" name="Platshållare för sidfot 2"/>
          <p:cNvSpPr>
            <a:spLocks noGrp="1"/>
          </p:cNvSpPr>
          <p:nvPr>
            <p:ph type="ftr" sz="quarter" idx="11"/>
          </p:nvPr>
        </p:nvSpPr>
        <p:spPr/>
        <p:txBody>
          <a:bodyPr/>
          <a:lstStyle/>
          <a:p>
            <a:endParaRPr lang="sv-SE"/>
          </a:p>
        </p:txBody>
      </p:sp>
      <p:sp>
        <p:nvSpPr>
          <p:cNvPr id="4" name="Platshållare för bildnummer 3"/>
          <p:cNvSpPr>
            <a:spLocks noGrp="1"/>
          </p:cNvSpPr>
          <p:nvPr>
            <p:ph type="sldNum" sz="quarter" idx="12"/>
          </p:nvPr>
        </p:nvSpPr>
        <p:spPr/>
        <p:txBody>
          <a:bodyPr/>
          <a:lstStyle/>
          <a:p>
            <a:fld id="{05A63B0B-92D7-4833-A9F5-283BBB297135}" type="slidenum">
              <a:rPr lang="sv-SE" smtClean="0"/>
              <a:t>‹N°›</a:t>
            </a:fld>
            <a:endParaRPr lang="sv-SE"/>
          </a:p>
        </p:txBody>
      </p:sp>
    </p:spTree>
    <p:extLst>
      <p:ext uri="{BB962C8B-B14F-4D97-AF65-F5344CB8AC3E}">
        <p14:creationId xmlns:p14="http://schemas.microsoft.com/office/powerpoint/2010/main" val="23892180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nehåll med bildtext">
    <p:spTree>
      <p:nvGrpSpPr>
        <p:cNvPr id="1" name=""/>
        <p:cNvGrpSpPr/>
        <p:nvPr/>
      </p:nvGrpSpPr>
      <p:grpSpPr>
        <a:xfrm>
          <a:off x="0" y="0"/>
          <a:ext cx="0" cy="0"/>
          <a:chOff x="0" y="0"/>
          <a:chExt cx="0" cy="0"/>
        </a:xfrm>
      </p:grpSpPr>
      <p:sp>
        <p:nvSpPr>
          <p:cNvPr id="2" name="Rubrik 1"/>
          <p:cNvSpPr>
            <a:spLocks noGrp="1"/>
          </p:cNvSpPr>
          <p:nvPr>
            <p:ph type="title"/>
          </p:nvPr>
        </p:nvSpPr>
        <p:spPr>
          <a:xfrm>
            <a:off x="457200" y="273050"/>
            <a:ext cx="3008313" cy="1162050"/>
          </a:xfrm>
        </p:spPr>
        <p:txBody>
          <a:bodyPr anchor="b"/>
          <a:lstStyle>
            <a:lvl1pPr algn="l">
              <a:defRPr sz="2000" b="1"/>
            </a:lvl1pPr>
          </a:lstStyle>
          <a:p>
            <a:r>
              <a:rPr lang="sv-SE" smtClean="0"/>
              <a:t>Klicka här för att ändra format</a:t>
            </a:r>
            <a:endParaRPr lang="sv-SE"/>
          </a:p>
        </p:txBody>
      </p:sp>
      <p:sp>
        <p:nvSpPr>
          <p:cNvPr id="3" name="Platshållare för innehåll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
        <p:nvSpPr>
          <p:cNvPr id="4" name="Platshållare för tex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sv-SE" smtClean="0"/>
              <a:t>Klicka här för att ändra format på bakgrundstexten</a:t>
            </a:r>
          </a:p>
        </p:txBody>
      </p:sp>
      <p:sp>
        <p:nvSpPr>
          <p:cNvPr id="5" name="Platshållare för datum 4"/>
          <p:cNvSpPr>
            <a:spLocks noGrp="1"/>
          </p:cNvSpPr>
          <p:nvPr>
            <p:ph type="dt" sz="half" idx="10"/>
          </p:nvPr>
        </p:nvSpPr>
        <p:spPr/>
        <p:txBody>
          <a:bodyPr/>
          <a:lstStyle/>
          <a:p>
            <a:fld id="{85C0B056-F5E6-4D69-B081-5A010DEA7C69}" type="datetimeFigureOut">
              <a:rPr lang="sv-SE" smtClean="0"/>
              <a:t>2016-12-13</a:t>
            </a:fld>
            <a:endParaRPr lang="sv-SE"/>
          </a:p>
        </p:txBody>
      </p:sp>
      <p:sp>
        <p:nvSpPr>
          <p:cNvPr id="6" name="Platshållare för sidfot 5"/>
          <p:cNvSpPr>
            <a:spLocks noGrp="1"/>
          </p:cNvSpPr>
          <p:nvPr>
            <p:ph type="ftr" sz="quarter" idx="11"/>
          </p:nvPr>
        </p:nvSpPr>
        <p:spPr/>
        <p:txBody>
          <a:bodyPr/>
          <a:lstStyle/>
          <a:p>
            <a:endParaRPr lang="sv-SE"/>
          </a:p>
        </p:txBody>
      </p:sp>
      <p:sp>
        <p:nvSpPr>
          <p:cNvPr id="7" name="Platshållare för bildnummer 6"/>
          <p:cNvSpPr>
            <a:spLocks noGrp="1"/>
          </p:cNvSpPr>
          <p:nvPr>
            <p:ph type="sldNum" sz="quarter" idx="12"/>
          </p:nvPr>
        </p:nvSpPr>
        <p:spPr/>
        <p:txBody>
          <a:bodyPr/>
          <a:lstStyle/>
          <a:p>
            <a:fld id="{05A63B0B-92D7-4833-A9F5-283BBB297135}" type="slidenum">
              <a:rPr lang="sv-SE" smtClean="0"/>
              <a:t>‹N°›</a:t>
            </a:fld>
            <a:endParaRPr lang="sv-SE"/>
          </a:p>
        </p:txBody>
      </p:sp>
    </p:spTree>
    <p:extLst>
      <p:ext uri="{BB962C8B-B14F-4D97-AF65-F5344CB8AC3E}">
        <p14:creationId xmlns:p14="http://schemas.microsoft.com/office/powerpoint/2010/main" val="11338914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ed bildtext">
    <p:spTree>
      <p:nvGrpSpPr>
        <p:cNvPr id="1" name=""/>
        <p:cNvGrpSpPr/>
        <p:nvPr/>
      </p:nvGrpSpPr>
      <p:grpSpPr>
        <a:xfrm>
          <a:off x="0" y="0"/>
          <a:ext cx="0" cy="0"/>
          <a:chOff x="0" y="0"/>
          <a:chExt cx="0" cy="0"/>
        </a:xfrm>
      </p:grpSpPr>
      <p:sp>
        <p:nvSpPr>
          <p:cNvPr id="2" name="Rubrik 1"/>
          <p:cNvSpPr>
            <a:spLocks noGrp="1"/>
          </p:cNvSpPr>
          <p:nvPr>
            <p:ph type="title"/>
          </p:nvPr>
        </p:nvSpPr>
        <p:spPr>
          <a:xfrm>
            <a:off x="1792288" y="4800600"/>
            <a:ext cx="5486400" cy="566738"/>
          </a:xfrm>
        </p:spPr>
        <p:txBody>
          <a:bodyPr anchor="b"/>
          <a:lstStyle>
            <a:lvl1pPr algn="l">
              <a:defRPr sz="2000" b="1"/>
            </a:lvl1pPr>
          </a:lstStyle>
          <a:p>
            <a:r>
              <a:rPr lang="sv-SE" smtClean="0"/>
              <a:t>Klicka här för att ändra format</a:t>
            </a:r>
            <a:endParaRPr lang="sv-SE"/>
          </a:p>
        </p:txBody>
      </p:sp>
      <p:sp>
        <p:nvSpPr>
          <p:cNvPr id="3" name="Platshållare för bild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sv-SE"/>
          </a:p>
        </p:txBody>
      </p:sp>
      <p:sp>
        <p:nvSpPr>
          <p:cNvPr id="4" name="Platshållare för tex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sv-SE" smtClean="0"/>
              <a:t>Klicka här för att ändra format på bakgrundstexten</a:t>
            </a:r>
          </a:p>
        </p:txBody>
      </p:sp>
      <p:sp>
        <p:nvSpPr>
          <p:cNvPr id="5" name="Platshållare för datum 4"/>
          <p:cNvSpPr>
            <a:spLocks noGrp="1"/>
          </p:cNvSpPr>
          <p:nvPr>
            <p:ph type="dt" sz="half" idx="10"/>
          </p:nvPr>
        </p:nvSpPr>
        <p:spPr/>
        <p:txBody>
          <a:bodyPr/>
          <a:lstStyle/>
          <a:p>
            <a:fld id="{85C0B056-F5E6-4D69-B081-5A010DEA7C69}" type="datetimeFigureOut">
              <a:rPr lang="sv-SE" smtClean="0"/>
              <a:t>2016-12-13</a:t>
            </a:fld>
            <a:endParaRPr lang="sv-SE"/>
          </a:p>
        </p:txBody>
      </p:sp>
      <p:sp>
        <p:nvSpPr>
          <p:cNvPr id="6" name="Platshållare för sidfot 5"/>
          <p:cNvSpPr>
            <a:spLocks noGrp="1"/>
          </p:cNvSpPr>
          <p:nvPr>
            <p:ph type="ftr" sz="quarter" idx="11"/>
          </p:nvPr>
        </p:nvSpPr>
        <p:spPr/>
        <p:txBody>
          <a:bodyPr/>
          <a:lstStyle/>
          <a:p>
            <a:endParaRPr lang="sv-SE"/>
          </a:p>
        </p:txBody>
      </p:sp>
      <p:sp>
        <p:nvSpPr>
          <p:cNvPr id="7" name="Platshållare för bildnummer 6"/>
          <p:cNvSpPr>
            <a:spLocks noGrp="1"/>
          </p:cNvSpPr>
          <p:nvPr>
            <p:ph type="sldNum" sz="quarter" idx="12"/>
          </p:nvPr>
        </p:nvSpPr>
        <p:spPr/>
        <p:txBody>
          <a:bodyPr/>
          <a:lstStyle/>
          <a:p>
            <a:fld id="{05A63B0B-92D7-4833-A9F5-283BBB297135}" type="slidenum">
              <a:rPr lang="sv-SE" smtClean="0"/>
              <a:t>‹N°›</a:t>
            </a:fld>
            <a:endParaRPr lang="sv-SE"/>
          </a:p>
        </p:txBody>
      </p:sp>
    </p:spTree>
    <p:extLst>
      <p:ext uri="{BB962C8B-B14F-4D97-AF65-F5344CB8AC3E}">
        <p14:creationId xmlns:p14="http://schemas.microsoft.com/office/powerpoint/2010/main" val="362124359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rubrik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sv-SE" smtClean="0"/>
              <a:t>Klicka här för att ändra format</a:t>
            </a:r>
            <a:endParaRPr lang="sv-SE"/>
          </a:p>
        </p:txBody>
      </p:sp>
      <p:sp>
        <p:nvSpPr>
          <p:cNvPr id="3" name="Platshållare för text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
        <p:nvSpPr>
          <p:cNvPr id="4" name="Platshållare för datum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5C0B056-F5E6-4D69-B081-5A010DEA7C69}" type="datetimeFigureOut">
              <a:rPr lang="sv-SE" smtClean="0"/>
              <a:t>2016-12-13</a:t>
            </a:fld>
            <a:endParaRPr lang="sv-SE"/>
          </a:p>
        </p:txBody>
      </p:sp>
      <p:sp>
        <p:nvSpPr>
          <p:cNvPr id="5" name="Platshållare för sidfot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sv-SE"/>
          </a:p>
        </p:txBody>
      </p:sp>
      <p:sp>
        <p:nvSpPr>
          <p:cNvPr id="6" name="Platshållare för bildnumm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5A63B0B-92D7-4833-A9F5-283BBB297135}" type="slidenum">
              <a:rPr lang="sv-SE" smtClean="0"/>
              <a:t>‹N°›</a:t>
            </a:fld>
            <a:endParaRPr lang="sv-SE"/>
          </a:p>
        </p:txBody>
      </p:sp>
    </p:spTree>
    <p:extLst>
      <p:ext uri="{BB962C8B-B14F-4D97-AF65-F5344CB8AC3E}">
        <p14:creationId xmlns:p14="http://schemas.microsoft.com/office/powerpoint/2010/main" val="169351909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02346" y="211410"/>
            <a:ext cx="6534150" cy="64579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textruta 6"/>
          <p:cNvSpPr txBox="1"/>
          <p:nvPr/>
        </p:nvSpPr>
        <p:spPr>
          <a:xfrm>
            <a:off x="298268" y="1453026"/>
            <a:ext cx="2592288" cy="1323439"/>
          </a:xfrm>
          <a:prstGeom prst="rect">
            <a:avLst/>
          </a:prstGeom>
          <a:noFill/>
        </p:spPr>
        <p:txBody>
          <a:bodyPr wrap="square" rtlCol="0">
            <a:spAutoFit/>
          </a:bodyPr>
          <a:lstStyle/>
          <a:p>
            <a:r>
              <a:rPr lang="sv-SE" sz="4000" b="1" i="1" dirty="0" smtClean="0">
                <a:solidFill>
                  <a:srgbClr val="00AEEF"/>
                </a:solidFill>
                <a:ea typeface="+mj-ea"/>
                <a:cs typeface="+mj-cs"/>
              </a:rPr>
              <a:t>SMA </a:t>
            </a:r>
            <a:r>
              <a:rPr lang="sv-SE" sz="4000" b="1" i="1" dirty="0" err="1" smtClean="0">
                <a:solidFill>
                  <a:srgbClr val="00AEEF"/>
                </a:solidFill>
                <a:ea typeface="+mj-ea"/>
                <a:cs typeface="+mj-cs"/>
              </a:rPr>
              <a:t>tech</a:t>
            </a:r>
            <a:r>
              <a:rPr lang="sv-SE" sz="4000" b="1" i="1" dirty="0" smtClean="0">
                <a:solidFill>
                  <a:srgbClr val="00AEEF"/>
                </a:solidFill>
                <a:ea typeface="+mj-ea"/>
                <a:cs typeface="+mj-cs"/>
              </a:rPr>
              <a:t>.</a:t>
            </a:r>
            <a:r>
              <a:rPr lang="sv-SE" sz="4000" b="1" i="1" dirty="0">
                <a:solidFill>
                  <a:srgbClr val="00AEEF"/>
                </a:solidFill>
                <a:ea typeface="+mj-ea"/>
                <a:cs typeface="+mj-cs"/>
              </a:rPr>
              <a:t/>
            </a:r>
            <a:br>
              <a:rPr lang="sv-SE" sz="4000" b="1" i="1" dirty="0">
                <a:solidFill>
                  <a:srgbClr val="00AEEF"/>
                </a:solidFill>
                <a:ea typeface="+mj-ea"/>
                <a:cs typeface="+mj-cs"/>
              </a:rPr>
            </a:br>
            <a:r>
              <a:rPr lang="sv-SE" sz="4000" b="1" i="1" dirty="0" err="1" smtClean="0">
                <a:solidFill>
                  <a:srgbClr val="00AEEF"/>
                </a:solidFill>
                <a:ea typeface="+mj-ea"/>
                <a:cs typeface="+mj-cs"/>
              </a:rPr>
              <a:t>strategy</a:t>
            </a:r>
            <a:endParaRPr lang="sv-SE" sz="4000" b="1" i="1" dirty="0">
              <a:solidFill>
                <a:srgbClr val="00AEEF"/>
              </a:solidFill>
              <a:ea typeface="+mj-ea"/>
              <a:cs typeface="+mj-cs"/>
            </a:endParaRPr>
          </a:p>
        </p:txBody>
      </p:sp>
      <p:pic>
        <p:nvPicPr>
          <p:cNvPr id="9" name="Bildobjekt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449241" y="2653355"/>
            <a:ext cx="245707" cy="256053"/>
          </a:xfrm>
          <a:prstGeom prst="rect">
            <a:avLst/>
          </a:prstGeom>
        </p:spPr>
      </p:pic>
      <p:pic>
        <p:nvPicPr>
          <p:cNvPr id="12" name="Bildobjekt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952547" y="1501951"/>
            <a:ext cx="245707" cy="256053"/>
          </a:xfrm>
          <a:prstGeom prst="rect">
            <a:avLst/>
          </a:prstGeom>
        </p:spPr>
      </p:pic>
      <p:pic>
        <p:nvPicPr>
          <p:cNvPr id="13" name="Bildobjekt 1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851920" y="548679"/>
            <a:ext cx="245707" cy="256053"/>
          </a:xfrm>
          <a:prstGeom prst="rect">
            <a:avLst/>
          </a:prstGeom>
        </p:spPr>
      </p:pic>
      <p:pic>
        <p:nvPicPr>
          <p:cNvPr id="14" name="Bildobjekt 1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996248" y="44624"/>
            <a:ext cx="245707" cy="256053"/>
          </a:xfrm>
          <a:prstGeom prst="rect">
            <a:avLst/>
          </a:prstGeom>
        </p:spPr>
      </p:pic>
      <p:pic>
        <p:nvPicPr>
          <p:cNvPr id="15" name="Bildobjekt 1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424522" y="68997"/>
            <a:ext cx="245707" cy="256053"/>
          </a:xfrm>
          <a:prstGeom prst="rect">
            <a:avLst/>
          </a:prstGeom>
        </p:spPr>
      </p:pic>
      <p:pic>
        <p:nvPicPr>
          <p:cNvPr id="16" name="Bildobjekt 1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854664" y="2150026"/>
            <a:ext cx="245707" cy="256053"/>
          </a:xfrm>
          <a:prstGeom prst="rect">
            <a:avLst/>
          </a:prstGeom>
        </p:spPr>
      </p:pic>
      <p:pic>
        <p:nvPicPr>
          <p:cNvPr id="17" name="Bildobjekt 1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732240" y="6381328"/>
            <a:ext cx="245707" cy="256053"/>
          </a:xfrm>
          <a:prstGeom prst="rect">
            <a:avLst/>
          </a:prstGeom>
        </p:spPr>
      </p:pic>
      <p:pic>
        <p:nvPicPr>
          <p:cNvPr id="18" name="Bildobjekt 1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762874" y="6450268"/>
            <a:ext cx="245707" cy="256053"/>
          </a:xfrm>
          <a:prstGeom prst="rect">
            <a:avLst/>
          </a:prstGeom>
        </p:spPr>
      </p:pic>
      <p:pic>
        <p:nvPicPr>
          <p:cNvPr id="19" name="Bildobjekt 1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430736" y="4149080"/>
            <a:ext cx="245707" cy="256053"/>
          </a:xfrm>
          <a:prstGeom prst="rect">
            <a:avLst/>
          </a:prstGeom>
        </p:spPr>
      </p:pic>
      <p:pic>
        <p:nvPicPr>
          <p:cNvPr id="20" name="Bildobjekt 1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139583" y="5429234"/>
            <a:ext cx="245707" cy="256053"/>
          </a:xfrm>
          <a:prstGeom prst="rect">
            <a:avLst/>
          </a:prstGeom>
        </p:spPr>
      </p:pic>
    </p:spTree>
    <p:extLst>
      <p:ext uri="{BB962C8B-B14F-4D97-AF65-F5344CB8AC3E}">
        <p14:creationId xmlns:p14="http://schemas.microsoft.com/office/powerpoint/2010/main" val="261818716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te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te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2347</TotalTime>
  <Words>77</Words>
  <Application>Microsoft Office PowerPoint</Application>
  <PresentationFormat>Affichage à l'écran (4:3)</PresentationFormat>
  <Paragraphs>7</Paragraphs>
  <Slides>1</Slides>
  <Notes>1</Notes>
  <HiddenSlides>0</HiddenSlides>
  <MMClips>0</MMClips>
  <ScaleCrop>false</ScaleCrop>
  <HeadingPairs>
    <vt:vector size="6" baseType="variant">
      <vt:variant>
        <vt:lpstr>Polices utilisées</vt:lpstr>
      </vt:variant>
      <vt:variant>
        <vt:i4>2</vt:i4>
      </vt:variant>
      <vt:variant>
        <vt:lpstr>Thème</vt:lpstr>
      </vt:variant>
      <vt:variant>
        <vt:i4>1</vt:i4>
      </vt:variant>
      <vt:variant>
        <vt:lpstr>Titres des diapositives</vt:lpstr>
      </vt:variant>
      <vt:variant>
        <vt:i4>1</vt:i4>
      </vt:variant>
    </vt:vector>
  </HeadingPairs>
  <TitlesOfParts>
    <vt:vector size="4" baseType="lpstr">
      <vt:lpstr>Arial</vt:lpstr>
      <vt:lpstr>Calibri</vt:lpstr>
      <vt:lpstr>Office-tema</vt:lpstr>
      <vt:lpstr>Présentation PowerPoint</vt:lpstr>
    </vt:vector>
  </TitlesOfParts>
  <Company>Sjöfartsverket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PowerPoint-presentation</dc:title>
  <dc:creator>Winell, Johan</dc:creator>
  <cp:lastModifiedBy>Marie-Hélène Grillet</cp:lastModifiedBy>
  <cp:revision>10</cp:revision>
  <dcterms:created xsi:type="dcterms:W3CDTF">2016-10-17T14:03:37Z</dcterms:created>
  <dcterms:modified xsi:type="dcterms:W3CDTF">2016-12-13T14:14:26Z</dcterms:modified>
</cp:coreProperties>
</file>