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</p:sldIdLst>
  <p:sldSz cx="12204700" cy="6877050"/>
  <p:notesSz cx="12204700" cy="6877050"/>
  <p:embeddedFontLst>
    <p:embeddedFont>
      <p:font typeface="KoPubWorld돋움체 Bold" panose="020B0604020202020204" charset="-127"/>
      <p:bold r:id="rId21"/>
    </p:embeddedFont>
    <p:embeddedFont>
      <p:font typeface="KoPubWorld돋움체 Light" panose="020B0604020202020204" charset="-127"/>
      <p:regular r:id="rId22"/>
    </p:embeddedFont>
    <p:embeddedFont>
      <p:font typeface="KoPubWorld돋움체 Medium" panose="020B0604020202020204" charset="-127"/>
      <p:regular r:id="rId23"/>
    </p:embeddedFont>
    <p:embeddedFont>
      <p:font typeface="KoPub돋움체 Bold" panose="020B0604020202020204" charset="-127"/>
      <p:bold r:id="rId24"/>
    </p:embeddedFont>
    <p:embeddedFont>
      <p:font typeface="KoPub돋움체 Light" panose="020B0604020202020204" charset="-127"/>
      <p:regular r:id="rId25"/>
    </p:embeddedFont>
    <p:embeddedFont>
      <p:font typeface="KoPub돋움체 Medium" panose="020B0604020202020204" charset="-127"/>
      <p:regular r:id="rId26"/>
    </p:embeddedFont>
    <p:embeddedFont>
      <p:font typeface="G마켓 산스 Bold" panose="02000000000000000000" pitchFamily="50" charset="-128"/>
      <p:regular r:id="rId27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96" y="10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5352" y="2131885"/>
            <a:ext cx="10373995" cy="1444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chemeClr val="bg1"/>
                </a:solidFill>
                <a:latin typeface="G마켓 산스 Bold"/>
                <a:cs typeface="G마켓 산스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0705" y="3851148"/>
            <a:ext cx="8543290" cy="1719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4001" cy="687599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204065" cy="6876415"/>
          </a:xfrm>
          <a:custGeom>
            <a:avLst/>
            <a:gdLst/>
            <a:ahLst/>
            <a:cxnLst/>
            <a:rect l="l" t="t" r="r" b="b"/>
            <a:pathLst>
              <a:path w="12204065" h="6876415">
                <a:moveTo>
                  <a:pt x="12204001" y="0"/>
                </a:moveTo>
                <a:lnTo>
                  <a:pt x="0" y="0"/>
                </a:lnTo>
                <a:lnTo>
                  <a:pt x="0" y="6875995"/>
                </a:lnTo>
                <a:lnTo>
                  <a:pt x="12204001" y="6875995"/>
                </a:lnTo>
                <a:lnTo>
                  <a:pt x="12204001" y="0"/>
                </a:lnTo>
                <a:close/>
              </a:path>
            </a:pathLst>
          </a:custGeom>
          <a:solidFill>
            <a:srgbClr val="00234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295"/>
            <a:ext cx="6629400" cy="687070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2102399" y="2597995"/>
            <a:ext cx="1828800" cy="1828800"/>
          </a:xfrm>
          <a:custGeom>
            <a:avLst/>
            <a:gdLst/>
            <a:ahLst/>
            <a:cxnLst/>
            <a:rect l="l" t="t" r="r" b="b"/>
            <a:pathLst>
              <a:path w="1828800" h="1828800">
                <a:moveTo>
                  <a:pt x="914400" y="0"/>
                </a:moveTo>
                <a:lnTo>
                  <a:pt x="865836" y="1267"/>
                </a:lnTo>
                <a:lnTo>
                  <a:pt x="817933" y="5027"/>
                </a:lnTo>
                <a:lnTo>
                  <a:pt x="770753" y="11217"/>
                </a:lnTo>
                <a:lnTo>
                  <a:pt x="724360" y="19773"/>
                </a:lnTo>
                <a:lnTo>
                  <a:pt x="678817" y="30633"/>
                </a:lnTo>
                <a:lnTo>
                  <a:pt x="634187" y="43732"/>
                </a:lnTo>
                <a:lnTo>
                  <a:pt x="590533" y="59009"/>
                </a:lnTo>
                <a:lnTo>
                  <a:pt x="547918" y="76399"/>
                </a:lnTo>
                <a:lnTo>
                  <a:pt x="506406" y="95839"/>
                </a:lnTo>
                <a:lnTo>
                  <a:pt x="466060" y="117267"/>
                </a:lnTo>
                <a:lnTo>
                  <a:pt x="426943" y="140619"/>
                </a:lnTo>
                <a:lnTo>
                  <a:pt x="389118" y="165832"/>
                </a:lnTo>
                <a:lnTo>
                  <a:pt x="352648" y="192842"/>
                </a:lnTo>
                <a:lnTo>
                  <a:pt x="317597" y="221587"/>
                </a:lnTo>
                <a:lnTo>
                  <a:pt x="284028" y="252004"/>
                </a:lnTo>
                <a:lnTo>
                  <a:pt x="252004" y="284028"/>
                </a:lnTo>
                <a:lnTo>
                  <a:pt x="221587" y="317597"/>
                </a:lnTo>
                <a:lnTo>
                  <a:pt x="192842" y="352648"/>
                </a:lnTo>
                <a:lnTo>
                  <a:pt x="165832" y="389118"/>
                </a:lnTo>
                <a:lnTo>
                  <a:pt x="140619" y="426943"/>
                </a:lnTo>
                <a:lnTo>
                  <a:pt x="117267" y="466060"/>
                </a:lnTo>
                <a:lnTo>
                  <a:pt x="95839" y="506406"/>
                </a:lnTo>
                <a:lnTo>
                  <a:pt x="76399" y="547918"/>
                </a:lnTo>
                <a:lnTo>
                  <a:pt x="59009" y="590533"/>
                </a:lnTo>
                <a:lnTo>
                  <a:pt x="43732" y="634187"/>
                </a:lnTo>
                <a:lnTo>
                  <a:pt x="30633" y="678817"/>
                </a:lnTo>
                <a:lnTo>
                  <a:pt x="19773" y="724360"/>
                </a:lnTo>
                <a:lnTo>
                  <a:pt x="11217" y="770753"/>
                </a:lnTo>
                <a:lnTo>
                  <a:pt x="5027" y="817933"/>
                </a:lnTo>
                <a:lnTo>
                  <a:pt x="1267" y="865836"/>
                </a:lnTo>
                <a:lnTo>
                  <a:pt x="0" y="914400"/>
                </a:lnTo>
                <a:lnTo>
                  <a:pt x="1267" y="962962"/>
                </a:lnTo>
                <a:lnTo>
                  <a:pt x="5027" y="1010864"/>
                </a:lnTo>
                <a:lnTo>
                  <a:pt x="11217" y="1058043"/>
                </a:lnTo>
                <a:lnTo>
                  <a:pt x="19773" y="1104435"/>
                </a:lnTo>
                <a:lnTo>
                  <a:pt x="30633" y="1149978"/>
                </a:lnTo>
                <a:lnTo>
                  <a:pt x="43732" y="1194607"/>
                </a:lnTo>
                <a:lnTo>
                  <a:pt x="59009" y="1238261"/>
                </a:lnTo>
                <a:lnTo>
                  <a:pt x="76399" y="1280875"/>
                </a:lnTo>
                <a:lnTo>
                  <a:pt x="95839" y="1322387"/>
                </a:lnTo>
                <a:lnTo>
                  <a:pt x="117267" y="1362733"/>
                </a:lnTo>
                <a:lnTo>
                  <a:pt x="140619" y="1401850"/>
                </a:lnTo>
                <a:lnTo>
                  <a:pt x="165832" y="1439675"/>
                </a:lnTo>
                <a:lnTo>
                  <a:pt x="192842" y="1476145"/>
                </a:lnTo>
                <a:lnTo>
                  <a:pt x="221587" y="1511197"/>
                </a:lnTo>
                <a:lnTo>
                  <a:pt x="252004" y="1544766"/>
                </a:lnTo>
                <a:lnTo>
                  <a:pt x="284028" y="1576791"/>
                </a:lnTo>
                <a:lnTo>
                  <a:pt x="317597" y="1607207"/>
                </a:lnTo>
                <a:lnTo>
                  <a:pt x="352648" y="1635953"/>
                </a:lnTo>
                <a:lnTo>
                  <a:pt x="389118" y="1662964"/>
                </a:lnTo>
                <a:lnTo>
                  <a:pt x="426943" y="1688177"/>
                </a:lnTo>
                <a:lnTo>
                  <a:pt x="466060" y="1711529"/>
                </a:lnTo>
                <a:lnTo>
                  <a:pt x="506406" y="1732957"/>
                </a:lnTo>
                <a:lnTo>
                  <a:pt x="547918" y="1752398"/>
                </a:lnTo>
                <a:lnTo>
                  <a:pt x="590533" y="1769789"/>
                </a:lnTo>
                <a:lnTo>
                  <a:pt x="634187" y="1785065"/>
                </a:lnTo>
                <a:lnTo>
                  <a:pt x="678817" y="1798165"/>
                </a:lnTo>
                <a:lnTo>
                  <a:pt x="724360" y="1809025"/>
                </a:lnTo>
                <a:lnTo>
                  <a:pt x="770753" y="1817582"/>
                </a:lnTo>
                <a:lnTo>
                  <a:pt x="817933" y="1823772"/>
                </a:lnTo>
                <a:lnTo>
                  <a:pt x="865836" y="1827532"/>
                </a:lnTo>
                <a:lnTo>
                  <a:pt x="914400" y="1828800"/>
                </a:lnTo>
                <a:lnTo>
                  <a:pt x="962962" y="1827532"/>
                </a:lnTo>
                <a:lnTo>
                  <a:pt x="1010864" y="1823772"/>
                </a:lnTo>
                <a:lnTo>
                  <a:pt x="1058043" y="1817582"/>
                </a:lnTo>
                <a:lnTo>
                  <a:pt x="1104435" y="1809025"/>
                </a:lnTo>
                <a:lnTo>
                  <a:pt x="1149978" y="1798165"/>
                </a:lnTo>
                <a:lnTo>
                  <a:pt x="1194607" y="1785065"/>
                </a:lnTo>
                <a:lnTo>
                  <a:pt x="1238261" y="1769789"/>
                </a:lnTo>
                <a:lnTo>
                  <a:pt x="1280875" y="1752398"/>
                </a:lnTo>
                <a:lnTo>
                  <a:pt x="1322387" y="1732957"/>
                </a:lnTo>
                <a:lnTo>
                  <a:pt x="1362733" y="1711529"/>
                </a:lnTo>
                <a:lnTo>
                  <a:pt x="1401850" y="1688177"/>
                </a:lnTo>
                <a:lnTo>
                  <a:pt x="1439675" y="1662964"/>
                </a:lnTo>
                <a:lnTo>
                  <a:pt x="1476145" y="1635953"/>
                </a:lnTo>
                <a:lnTo>
                  <a:pt x="1511197" y="1607207"/>
                </a:lnTo>
                <a:lnTo>
                  <a:pt x="1544766" y="1576791"/>
                </a:lnTo>
                <a:lnTo>
                  <a:pt x="1576791" y="1544766"/>
                </a:lnTo>
                <a:lnTo>
                  <a:pt x="1607207" y="1511197"/>
                </a:lnTo>
                <a:lnTo>
                  <a:pt x="1635953" y="1476145"/>
                </a:lnTo>
                <a:lnTo>
                  <a:pt x="1662964" y="1439675"/>
                </a:lnTo>
                <a:lnTo>
                  <a:pt x="1688177" y="1401850"/>
                </a:lnTo>
                <a:lnTo>
                  <a:pt x="1711529" y="1362733"/>
                </a:lnTo>
                <a:lnTo>
                  <a:pt x="1732957" y="1322387"/>
                </a:lnTo>
                <a:lnTo>
                  <a:pt x="1752398" y="1280875"/>
                </a:lnTo>
                <a:lnTo>
                  <a:pt x="1769789" y="1238261"/>
                </a:lnTo>
                <a:lnTo>
                  <a:pt x="1785065" y="1194607"/>
                </a:lnTo>
                <a:lnTo>
                  <a:pt x="1798165" y="1149978"/>
                </a:lnTo>
                <a:lnTo>
                  <a:pt x="1809025" y="1104435"/>
                </a:lnTo>
                <a:lnTo>
                  <a:pt x="1817582" y="1058043"/>
                </a:lnTo>
                <a:lnTo>
                  <a:pt x="1823772" y="1010864"/>
                </a:lnTo>
                <a:lnTo>
                  <a:pt x="1827532" y="962962"/>
                </a:lnTo>
                <a:lnTo>
                  <a:pt x="1828800" y="914400"/>
                </a:lnTo>
                <a:lnTo>
                  <a:pt x="1827532" y="865836"/>
                </a:lnTo>
                <a:lnTo>
                  <a:pt x="1823772" y="817933"/>
                </a:lnTo>
                <a:lnTo>
                  <a:pt x="1817582" y="770753"/>
                </a:lnTo>
                <a:lnTo>
                  <a:pt x="1809025" y="724360"/>
                </a:lnTo>
                <a:lnTo>
                  <a:pt x="1798165" y="678817"/>
                </a:lnTo>
                <a:lnTo>
                  <a:pt x="1785065" y="634187"/>
                </a:lnTo>
                <a:lnTo>
                  <a:pt x="1769789" y="590533"/>
                </a:lnTo>
                <a:lnTo>
                  <a:pt x="1752398" y="547918"/>
                </a:lnTo>
                <a:lnTo>
                  <a:pt x="1732957" y="506406"/>
                </a:lnTo>
                <a:lnTo>
                  <a:pt x="1711529" y="466060"/>
                </a:lnTo>
                <a:lnTo>
                  <a:pt x="1688177" y="426943"/>
                </a:lnTo>
                <a:lnTo>
                  <a:pt x="1662964" y="389118"/>
                </a:lnTo>
                <a:lnTo>
                  <a:pt x="1635953" y="352648"/>
                </a:lnTo>
                <a:lnTo>
                  <a:pt x="1607207" y="317597"/>
                </a:lnTo>
                <a:lnTo>
                  <a:pt x="1576791" y="284028"/>
                </a:lnTo>
                <a:lnTo>
                  <a:pt x="1544766" y="252004"/>
                </a:lnTo>
                <a:lnTo>
                  <a:pt x="1511197" y="221587"/>
                </a:lnTo>
                <a:lnTo>
                  <a:pt x="1476145" y="192842"/>
                </a:lnTo>
                <a:lnTo>
                  <a:pt x="1439675" y="165832"/>
                </a:lnTo>
                <a:lnTo>
                  <a:pt x="1401850" y="140619"/>
                </a:lnTo>
                <a:lnTo>
                  <a:pt x="1362733" y="117267"/>
                </a:lnTo>
                <a:lnTo>
                  <a:pt x="1322387" y="95839"/>
                </a:lnTo>
                <a:lnTo>
                  <a:pt x="1280875" y="76399"/>
                </a:lnTo>
                <a:lnTo>
                  <a:pt x="1238261" y="59009"/>
                </a:lnTo>
                <a:lnTo>
                  <a:pt x="1194607" y="43732"/>
                </a:lnTo>
                <a:lnTo>
                  <a:pt x="1149978" y="30633"/>
                </a:lnTo>
                <a:lnTo>
                  <a:pt x="1104435" y="19773"/>
                </a:lnTo>
                <a:lnTo>
                  <a:pt x="1058043" y="11217"/>
                </a:lnTo>
                <a:lnTo>
                  <a:pt x="1010864" y="5027"/>
                </a:lnTo>
                <a:lnTo>
                  <a:pt x="962962" y="1267"/>
                </a:lnTo>
                <a:lnTo>
                  <a:pt x="914400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853541" y="3500114"/>
            <a:ext cx="7837805" cy="0"/>
          </a:xfrm>
          <a:custGeom>
            <a:avLst/>
            <a:gdLst/>
            <a:ahLst/>
            <a:cxnLst/>
            <a:rect l="l" t="t" r="r" b="b"/>
            <a:pathLst>
              <a:path w="7837805">
                <a:moveTo>
                  <a:pt x="0" y="0"/>
                </a:moveTo>
                <a:lnTo>
                  <a:pt x="783771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1490887" y="3308727"/>
            <a:ext cx="191770" cy="382905"/>
          </a:xfrm>
          <a:custGeom>
            <a:avLst/>
            <a:gdLst/>
            <a:ahLst/>
            <a:cxnLst/>
            <a:rect l="l" t="t" r="r" b="b"/>
            <a:pathLst>
              <a:path w="191770" h="382904">
                <a:moveTo>
                  <a:pt x="0" y="382777"/>
                </a:moveTo>
                <a:lnTo>
                  <a:pt x="191389" y="191388"/>
                </a:lnTo>
                <a:lnTo>
                  <a:pt x="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53544" y="3419109"/>
            <a:ext cx="143992" cy="14400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chemeClr val="bg1"/>
                </a:solidFill>
                <a:latin typeface="G마켓 산스 Bold"/>
                <a:cs typeface="G마켓 산스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chemeClr val="bg1"/>
                </a:solidFill>
                <a:latin typeface="G마켓 산스 Bold"/>
                <a:cs typeface="G마켓 산스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10235" y="1581721"/>
            <a:ext cx="5309044" cy="45388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5420" y="1581721"/>
            <a:ext cx="5309044" cy="45388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4001" cy="687599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204065" cy="6876415"/>
          </a:xfrm>
          <a:custGeom>
            <a:avLst/>
            <a:gdLst/>
            <a:ahLst/>
            <a:cxnLst/>
            <a:rect l="l" t="t" r="r" b="b"/>
            <a:pathLst>
              <a:path w="12204065" h="6876415">
                <a:moveTo>
                  <a:pt x="12204001" y="0"/>
                </a:moveTo>
                <a:lnTo>
                  <a:pt x="0" y="0"/>
                </a:lnTo>
                <a:lnTo>
                  <a:pt x="0" y="6875995"/>
                </a:lnTo>
                <a:lnTo>
                  <a:pt x="12204001" y="6875995"/>
                </a:lnTo>
                <a:lnTo>
                  <a:pt x="12204001" y="0"/>
                </a:lnTo>
                <a:close/>
              </a:path>
            </a:pathLst>
          </a:custGeom>
          <a:solidFill>
            <a:srgbClr val="00234F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295"/>
            <a:ext cx="6629400" cy="6870700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2102399" y="2597995"/>
            <a:ext cx="1828800" cy="1828800"/>
          </a:xfrm>
          <a:custGeom>
            <a:avLst/>
            <a:gdLst/>
            <a:ahLst/>
            <a:cxnLst/>
            <a:rect l="l" t="t" r="r" b="b"/>
            <a:pathLst>
              <a:path w="1828800" h="1828800">
                <a:moveTo>
                  <a:pt x="914400" y="0"/>
                </a:moveTo>
                <a:lnTo>
                  <a:pt x="865836" y="1267"/>
                </a:lnTo>
                <a:lnTo>
                  <a:pt x="817933" y="5027"/>
                </a:lnTo>
                <a:lnTo>
                  <a:pt x="770753" y="11217"/>
                </a:lnTo>
                <a:lnTo>
                  <a:pt x="724360" y="19773"/>
                </a:lnTo>
                <a:lnTo>
                  <a:pt x="678817" y="30633"/>
                </a:lnTo>
                <a:lnTo>
                  <a:pt x="634187" y="43732"/>
                </a:lnTo>
                <a:lnTo>
                  <a:pt x="590533" y="59009"/>
                </a:lnTo>
                <a:lnTo>
                  <a:pt x="547918" y="76399"/>
                </a:lnTo>
                <a:lnTo>
                  <a:pt x="506406" y="95839"/>
                </a:lnTo>
                <a:lnTo>
                  <a:pt x="466060" y="117267"/>
                </a:lnTo>
                <a:lnTo>
                  <a:pt x="426943" y="140619"/>
                </a:lnTo>
                <a:lnTo>
                  <a:pt x="389118" y="165832"/>
                </a:lnTo>
                <a:lnTo>
                  <a:pt x="352648" y="192842"/>
                </a:lnTo>
                <a:lnTo>
                  <a:pt x="317597" y="221587"/>
                </a:lnTo>
                <a:lnTo>
                  <a:pt x="284028" y="252004"/>
                </a:lnTo>
                <a:lnTo>
                  <a:pt x="252004" y="284028"/>
                </a:lnTo>
                <a:lnTo>
                  <a:pt x="221587" y="317597"/>
                </a:lnTo>
                <a:lnTo>
                  <a:pt x="192842" y="352648"/>
                </a:lnTo>
                <a:lnTo>
                  <a:pt x="165832" y="389118"/>
                </a:lnTo>
                <a:lnTo>
                  <a:pt x="140619" y="426943"/>
                </a:lnTo>
                <a:lnTo>
                  <a:pt x="117267" y="466060"/>
                </a:lnTo>
                <a:lnTo>
                  <a:pt x="95839" y="506406"/>
                </a:lnTo>
                <a:lnTo>
                  <a:pt x="76399" y="547918"/>
                </a:lnTo>
                <a:lnTo>
                  <a:pt x="59009" y="590533"/>
                </a:lnTo>
                <a:lnTo>
                  <a:pt x="43732" y="634187"/>
                </a:lnTo>
                <a:lnTo>
                  <a:pt x="30633" y="678817"/>
                </a:lnTo>
                <a:lnTo>
                  <a:pt x="19773" y="724360"/>
                </a:lnTo>
                <a:lnTo>
                  <a:pt x="11217" y="770753"/>
                </a:lnTo>
                <a:lnTo>
                  <a:pt x="5027" y="817933"/>
                </a:lnTo>
                <a:lnTo>
                  <a:pt x="1267" y="865836"/>
                </a:lnTo>
                <a:lnTo>
                  <a:pt x="0" y="914400"/>
                </a:lnTo>
                <a:lnTo>
                  <a:pt x="1267" y="962962"/>
                </a:lnTo>
                <a:lnTo>
                  <a:pt x="5027" y="1010864"/>
                </a:lnTo>
                <a:lnTo>
                  <a:pt x="11217" y="1058043"/>
                </a:lnTo>
                <a:lnTo>
                  <a:pt x="19773" y="1104435"/>
                </a:lnTo>
                <a:lnTo>
                  <a:pt x="30633" y="1149978"/>
                </a:lnTo>
                <a:lnTo>
                  <a:pt x="43732" y="1194607"/>
                </a:lnTo>
                <a:lnTo>
                  <a:pt x="59009" y="1238261"/>
                </a:lnTo>
                <a:lnTo>
                  <a:pt x="76399" y="1280875"/>
                </a:lnTo>
                <a:lnTo>
                  <a:pt x="95839" y="1322387"/>
                </a:lnTo>
                <a:lnTo>
                  <a:pt x="117267" y="1362733"/>
                </a:lnTo>
                <a:lnTo>
                  <a:pt x="140619" y="1401850"/>
                </a:lnTo>
                <a:lnTo>
                  <a:pt x="165832" y="1439675"/>
                </a:lnTo>
                <a:lnTo>
                  <a:pt x="192842" y="1476145"/>
                </a:lnTo>
                <a:lnTo>
                  <a:pt x="221587" y="1511197"/>
                </a:lnTo>
                <a:lnTo>
                  <a:pt x="252004" y="1544766"/>
                </a:lnTo>
                <a:lnTo>
                  <a:pt x="284028" y="1576791"/>
                </a:lnTo>
                <a:lnTo>
                  <a:pt x="317597" y="1607207"/>
                </a:lnTo>
                <a:lnTo>
                  <a:pt x="352648" y="1635953"/>
                </a:lnTo>
                <a:lnTo>
                  <a:pt x="389118" y="1662964"/>
                </a:lnTo>
                <a:lnTo>
                  <a:pt x="426943" y="1688177"/>
                </a:lnTo>
                <a:lnTo>
                  <a:pt x="466060" y="1711529"/>
                </a:lnTo>
                <a:lnTo>
                  <a:pt x="506406" y="1732957"/>
                </a:lnTo>
                <a:lnTo>
                  <a:pt x="547918" y="1752398"/>
                </a:lnTo>
                <a:lnTo>
                  <a:pt x="590533" y="1769789"/>
                </a:lnTo>
                <a:lnTo>
                  <a:pt x="634187" y="1785065"/>
                </a:lnTo>
                <a:lnTo>
                  <a:pt x="678817" y="1798165"/>
                </a:lnTo>
                <a:lnTo>
                  <a:pt x="724360" y="1809025"/>
                </a:lnTo>
                <a:lnTo>
                  <a:pt x="770753" y="1817582"/>
                </a:lnTo>
                <a:lnTo>
                  <a:pt x="817933" y="1823772"/>
                </a:lnTo>
                <a:lnTo>
                  <a:pt x="865836" y="1827532"/>
                </a:lnTo>
                <a:lnTo>
                  <a:pt x="914400" y="1828800"/>
                </a:lnTo>
                <a:lnTo>
                  <a:pt x="962962" y="1827532"/>
                </a:lnTo>
                <a:lnTo>
                  <a:pt x="1010864" y="1823772"/>
                </a:lnTo>
                <a:lnTo>
                  <a:pt x="1058043" y="1817582"/>
                </a:lnTo>
                <a:lnTo>
                  <a:pt x="1104435" y="1809025"/>
                </a:lnTo>
                <a:lnTo>
                  <a:pt x="1149978" y="1798165"/>
                </a:lnTo>
                <a:lnTo>
                  <a:pt x="1194607" y="1785065"/>
                </a:lnTo>
                <a:lnTo>
                  <a:pt x="1238261" y="1769789"/>
                </a:lnTo>
                <a:lnTo>
                  <a:pt x="1280875" y="1752398"/>
                </a:lnTo>
                <a:lnTo>
                  <a:pt x="1322387" y="1732957"/>
                </a:lnTo>
                <a:lnTo>
                  <a:pt x="1362733" y="1711529"/>
                </a:lnTo>
                <a:lnTo>
                  <a:pt x="1401850" y="1688177"/>
                </a:lnTo>
                <a:lnTo>
                  <a:pt x="1439675" y="1662964"/>
                </a:lnTo>
                <a:lnTo>
                  <a:pt x="1476145" y="1635953"/>
                </a:lnTo>
                <a:lnTo>
                  <a:pt x="1511197" y="1607207"/>
                </a:lnTo>
                <a:lnTo>
                  <a:pt x="1544766" y="1576791"/>
                </a:lnTo>
                <a:lnTo>
                  <a:pt x="1576791" y="1544766"/>
                </a:lnTo>
                <a:lnTo>
                  <a:pt x="1607207" y="1511197"/>
                </a:lnTo>
                <a:lnTo>
                  <a:pt x="1635953" y="1476145"/>
                </a:lnTo>
                <a:lnTo>
                  <a:pt x="1662964" y="1439675"/>
                </a:lnTo>
                <a:lnTo>
                  <a:pt x="1688177" y="1401850"/>
                </a:lnTo>
                <a:lnTo>
                  <a:pt x="1711529" y="1362733"/>
                </a:lnTo>
                <a:lnTo>
                  <a:pt x="1732957" y="1322387"/>
                </a:lnTo>
                <a:lnTo>
                  <a:pt x="1752398" y="1280875"/>
                </a:lnTo>
                <a:lnTo>
                  <a:pt x="1769789" y="1238261"/>
                </a:lnTo>
                <a:lnTo>
                  <a:pt x="1785065" y="1194607"/>
                </a:lnTo>
                <a:lnTo>
                  <a:pt x="1798165" y="1149978"/>
                </a:lnTo>
                <a:lnTo>
                  <a:pt x="1809025" y="1104435"/>
                </a:lnTo>
                <a:lnTo>
                  <a:pt x="1817582" y="1058043"/>
                </a:lnTo>
                <a:lnTo>
                  <a:pt x="1823772" y="1010864"/>
                </a:lnTo>
                <a:lnTo>
                  <a:pt x="1827532" y="962962"/>
                </a:lnTo>
                <a:lnTo>
                  <a:pt x="1828800" y="914400"/>
                </a:lnTo>
                <a:lnTo>
                  <a:pt x="1827532" y="865836"/>
                </a:lnTo>
                <a:lnTo>
                  <a:pt x="1823772" y="817933"/>
                </a:lnTo>
                <a:lnTo>
                  <a:pt x="1817582" y="770753"/>
                </a:lnTo>
                <a:lnTo>
                  <a:pt x="1809025" y="724360"/>
                </a:lnTo>
                <a:lnTo>
                  <a:pt x="1798165" y="678817"/>
                </a:lnTo>
                <a:lnTo>
                  <a:pt x="1785065" y="634187"/>
                </a:lnTo>
                <a:lnTo>
                  <a:pt x="1769789" y="590533"/>
                </a:lnTo>
                <a:lnTo>
                  <a:pt x="1752398" y="547918"/>
                </a:lnTo>
                <a:lnTo>
                  <a:pt x="1732957" y="506406"/>
                </a:lnTo>
                <a:lnTo>
                  <a:pt x="1711529" y="466060"/>
                </a:lnTo>
                <a:lnTo>
                  <a:pt x="1688177" y="426943"/>
                </a:lnTo>
                <a:lnTo>
                  <a:pt x="1662964" y="389118"/>
                </a:lnTo>
                <a:lnTo>
                  <a:pt x="1635953" y="352648"/>
                </a:lnTo>
                <a:lnTo>
                  <a:pt x="1607207" y="317597"/>
                </a:lnTo>
                <a:lnTo>
                  <a:pt x="1576791" y="284028"/>
                </a:lnTo>
                <a:lnTo>
                  <a:pt x="1544766" y="252004"/>
                </a:lnTo>
                <a:lnTo>
                  <a:pt x="1511197" y="221587"/>
                </a:lnTo>
                <a:lnTo>
                  <a:pt x="1476145" y="192842"/>
                </a:lnTo>
                <a:lnTo>
                  <a:pt x="1439675" y="165832"/>
                </a:lnTo>
                <a:lnTo>
                  <a:pt x="1401850" y="140619"/>
                </a:lnTo>
                <a:lnTo>
                  <a:pt x="1362733" y="117267"/>
                </a:lnTo>
                <a:lnTo>
                  <a:pt x="1322387" y="95839"/>
                </a:lnTo>
                <a:lnTo>
                  <a:pt x="1280875" y="76399"/>
                </a:lnTo>
                <a:lnTo>
                  <a:pt x="1238261" y="59009"/>
                </a:lnTo>
                <a:lnTo>
                  <a:pt x="1194607" y="43732"/>
                </a:lnTo>
                <a:lnTo>
                  <a:pt x="1149978" y="30633"/>
                </a:lnTo>
                <a:lnTo>
                  <a:pt x="1104435" y="19773"/>
                </a:lnTo>
                <a:lnTo>
                  <a:pt x="1058043" y="11217"/>
                </a:lnTo>
                <a:lnTo>
                  <a:pt x="1010864" y="5027"/>
                </a:lnTo>
                <a:lnTo>
                  <a:pt x="962962" y="1267"/>
                </a:lnTo>
                <a:lnTo>
                  <a:pt x="914400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0794003" y="5543544"/>
            <a:ext cx="967105" cy="800100"/>
          </a:xfrm>
          <a:custGeom>
            <a:avLst/>
            <a:gdLst/>
            <a:ahLst/>
            <a:cxnLst/>
            <a:rect l="l" t="t" r="r" b="b"/>
            <a:pathLst>
              <a:path w="967104" h="800100">
                <a:moveTo>
                  <a:pt x="571931" y="641311"/>
                </a:moveTo>
                <a:lnTo>
                  <a:pt x="527227" y="641311"/>
                </a:lnTo>
                <a:lnTo>
                  <a:pt x="527227" y="800099"/>
                </a:lnTo>
                <a:lnTo>
                  <a:pt x="571931" y="800099"/>
                </a:lnTo>
                <a:lnTo>
                  <a:pt x="606305" y="796705"/>
                </a:lnTo>
                <a:lnTo>
                  <a:pt x="635331" y="784496"/>
                </a:lnTo>
                <a:lnTo>
                  <a:pt x="642887" y="775436"/>
                </a:lnTo>
                <a:lnTo>
                  <a:pt x="559600" y="775436"/>
                </a:lnTo>
                <a:lnTo>
                  <a:pt x="559600" y="665975"/>
                </a:lnTo>
                <a:lnTo>
                  <a:pt x="642580" y="665975"/>
                </a:lnTo>
                <a:lnTo>
                  <a:pt x="635331" y="657115"/>
                </a:lnTo>
                <a:lnTo>
                  <a:pt x="606305" y="644732"/>
                </a:lnTo>
                <a:lnTo>
                  <a:pt x="571931" y="641311"/>
                </a:lnTo>
                <a:close/>
              </a:path>
              <a:path w="967104" h="800100">
                <a:moveTo>
                  <a:pt x="727633" y="641311"/>
                </a:moveTo>
                <a:lnTo>
                  <a:pt x="695261" y="641311"/>
                </a:lnTo>
                <a:lnTo>
                  <a:pt x="695261" y="800099"/>
                </a:lnTo>
                <a:lnTo>
                  <a:pt x="789305" y="800099"/>
                </a:lnTo>
                <a:lnTo>
                  <a:pt x="789305" y="773899"/>
                </a:lnTo>
                <a:lnTo>
                  <a:pt x="727633" y="773899"/>
                </a:lnTo>
                <a:lnTo>
                  <a:pt x="727633" y="641311"/>
                </a:lnTo>
                <a:close/>
              </a:path>
              <a:path w="967104" h="800100">
                <a:moveTo>
                  <a:pt x="872553" y="641311"/>
                </a:moveTo>
                <a:lnTo>
                  <a:pt x="815505" y="641311"/>
                </a:lnTo>
                <a:lnTo>
                  <a:pt x="815505" y="800099"/>
                </a:lnTo>
                <a:lnTo>
                  <a:pt x="847890" y="800099"/>
                </a:lnTo>
                <a:lnTo>
                  <a:pt x="847890" y="741514"/>
                </a:lnTo>
                <a:lnTo>
                  <a:pt x="921870" y="741514"/>
                </a:lnTo>
                <a:lnTo>
                  <a:pt x="917257" y="732269"/>
                </a:lnTo>
                <a:lnTo>
                  <a:pt x="909548" y="727646"/>
                </a:lnTo>
                <a:lnTo>
                  <a:pt x="925567" y="722707"/>
                </a:lnTo>
                <a:lnTo>
                  <a:pt x="933635" y="717046"/>
                </a:lnTo>
                <a:lnTo>
                  <a:pt x="934081" y="715314"/>
                </a:lnTo>
                <a:lnTo>
                  <a:pt x="847890" y="715314"/>
                </a:lnTo>
                <a:lnTo>
                  <a:pt x="847890" y="667524"/>
                </a:lnTo>
                <a:lnTo>
                  <a:pt x="930952" y="667524"/>
                </a:lnTo>
                <a:lnTo>
                  <a:pt x="929992" y="663207"/>
                </a:lnTo>
                <a:lnTo>
                  <a:pt x="915133" y="648442"/>
                </a:lnTo>
                <a:lnTo>
                  <a:pt x="894782" y="642060"/>
                </a:lnTo>
                <a:lnTo>
                  <a:pt x="872553" y="641311"/>
                </a:lnTo>
                <a:close/>
              </a:path>
              <a:path w="967104" h="800100">
                <a:moveTo>
                  <a:pt x="921870" y="741514"/>
                </a:moveTo>
                <a:lnTo>
                  <a:pt x="871004" y="741514"/>
                </a:lnTo>
                <a:lnTo>
                  <a:pt x="879823" y="742431"/>
                </a:lnTo>
                <a:lnTo>
                  <a:pt x="886039" y="745372"/>
                </a:lnTo>
                <a:lnTo>
                  <a:pt x="890519" y="750623"/>
                </a:lnTo>
                <a:lnTo>
                  <a:pt x="894130" y="758469"/>
                </a:lnTo>
                <a:lnTo>
                  <a:pt x="911098" y="800099"/>
                </a:lnTo>
                <a:lnTo>
                  <a:pt x="949629" y="800099"/>
                </a:lnTo>
                <a:lnTo>
                  <a:pt x="923417" y="744613"/>
                </a:lnTo>
                <a:lnTo>
                  <a:pt x="921870" y="741514"/>
                </a:lnTo>
                <a:close/>
              </a:path>
              <a:path w="967104" h="800100">
                <a:moveTo>
                  <a:pt x="642580" y="665975"/>
                </a:moveTo>
                <a:lnTo>
                  <a:pt x="578104" y="665975"/>
                </a:lnTo>
                <a:lnTo>
                  <a:pt x="597346" y="669660"/>
                </a:lnTo>
                <a:lnTo>
                  <a:pt x="614135" y="680429"/>
                </a:lnTo>
                <a:lnTo>
                  <a:pt x="626011" y="697848"/>
                </a:lnTo>
                <a:lnTo>
                  <a:pt x="630516" y="721486"/>
                </a:lnTo>
                <a:lnTo>
                  <a:pt x="626011" y="744221"/>
                </a:lnTo>
                <a:lnTo>
                  <a:pt x="614135" y="761177"/>
                </a:lnTo>
                <a:lnTo>
                  <a:pt x="597346" y="771775"/>
                </a:lnTo>
                <a:lnTo>
                  <a:pt x="578104" y="775436"/>
                </a:lnTo>
                <a:lnTo>
                  <a:pt x="642887" y="775436"/>
                </a:lnTo>
                <a:lnTo>
                  <a:pt x="655397" y="760436"/>
                </a:lnTo>
                <a:lnTo>
                  <a:pt x="662889" y="721486"/>
                </a:lnTo>
                <a:lnTo>
                  <a:pt x="655397" y="681640"/>
                </a:lnTo>
                <a:lnTo>
                  <a:pt x="642580" y="665975"/>
                </a:lnTo>
                <a:close/>
              </a:path>
              <a:path w="967104" h="800100">
                <a:moveTo>
                  <a:pt x="966584" y="266699"/>
                </a:moveTo>
                <a:lnTo>
                  <a:pt x="214287" y="266699"/>
                </a:lnTo>
                <a:lnTo>
                  <a:pt x="0" y="480987"/>
                </a:lnTo>
                <a:lnTo>
                  <a:pt x="262064" y="480987"/>
                </a:lnTo>
                <a:lnTo>
                  <a:pt x="262064" y="747687"/>
                </a:lnTo>
                <a:lnTo>
                  <a:pt x="393103" y="616648"/>
                </a:lnTo>
                <a:lnTo>
                  <a:pt x="316026" y="616648"/>
                </a:lnTo>
                <a:lnTo>
                  <a:pt x="316026" y="480987"/>
                </a:lnTo>
                <a:lnTo>
                  <a:pt x="453224" y="479450"/>
                </a:lnTo>
                <a:lnTo>
                  <a:pt x="753833" y="479450"/>
                </a:lnTo>
                <a:lnTo>
                  <a:pt x="806259" y="427024"/>
                </a:lnTo>
                <a:lnTo>
                  <a:pt x="129489" y="427024"/>
                </a:lnTo>
                <a:lnTo>
                  <a:pt x="235864" y="320662"/>
                </a:lnTo>
                <a:lnTo>
                  <a:pt x="912622" y="320662"/>
                </a:lnTo>
                <a:lnTo>
                  <a:pt x="966584" y="266699"/>
                </a:lnTo>
                <a:close/>
              </a:path>
              <a:path w="967104" h="800100">
                <a:moveTo>
                  <a:pt x="930952" y="667524"/>
                </a:moveTo>
                <a:lnTo>
                  <a:pt x="869467" y="667524"/>
                </a:lnTo>
                <a:lnTo>
                  <a:pt x="881462" y="668511"/>
                </a:lnTo>
                <a:lnTo>
                  <a:pt x="891435" y="671955"/>
                </a:lnTo>
                <a:lnTo>
                  <a:pt x="898517" y="678577"/>
                </a:lnTo>
                <a:lnTo>
                  <a:pt x="901839" y="689101"/>
                </a:lnTo>
                <a:lnTo>
                  <a:pt x="901839" y="693737"/>
                </a:lnTo>
                <a:lnTo>
                  <a:pt x="898517" y="704261"/>
                </a:lnTo>
                <a:lnTo>
                  <a:pt x="891435" y="710884"/>
                </a:lnTo>
                <a:lnTo>
                  <a:pt x="881462" y="714327"/>
                </a:lnTo>
                <a:lnTo>
                  <a:pt x="869467" y="715314"/>
                </a:lnTo>
                <a:lnTo>
                  <a:pt x="934081" y="715314"/>
                </a:lnTo>
                <a:lnTo>
                  <a:pt x="936210" y="707049"/>
                </a:lnTo>
                <a:lnTo>
                  <a:pt x="935748" y="689101"/>
                </a:lnTo>
                <a:lnTo>
                  <a:pt x="930952" y="667524"/>
                </a:lnTo>
                <a:close/>
              </a:path>
              <a:path w="967104" h="800100">
                <a:moveTo>
                  <a:pt x="753833" y="479450"/>
                </a:moveTo>
                <a:lnTo>
                  <a:pt x="453224" y="479450"/>
                </a:lnTo>
                <a:lnTo>
                  <a:pt x="316026" y="616648"/>
                </a:lnTo>
                <a:lnTo>
                  <a:pt x="393103" y="616648"/>
                </a:lnTo>
                <a:lnTo>
                  <a:pt x="528764" y="480987"/>
                </a:lnTo>
                <a:lnTo>
                  <a:pt x="752297" y="480987"/>
                </a:lnTo>
                <a:lnTo>
                  <a:pt x="753833" y="479450"/>
                </a:lnTo>
                <a:close/>
              </a:path>
              <a:path w="967104" h="800100">
                <a:moveTo>
                  <a:pt x="462483" y="320662"/>
                </a:moveTo>
                <a:lnTo>
                  <a:pt x="385394" y="320662"/>
                </a:lnTo>
                <a:lnTo>
                  <a:pt x="279019" y="427024"/>
                </a:lnTo>
                <a:lnTo>
                  <a:pt x="354558" y="427024"/>
                </a:lnTo>
                <a:lnTo>
                  <a:pt x="462483" y="320662"/>
                </a:lnTo>
                <a:close/>
              </a:path>
              <a:path w="967104" h="800100">
                <a:moveTo>
                  <a:pt x="687552" y="320662"/>
                </a:moveTo>
                <a:lnTo>
                  <a:pt x="612013" y="320662"/>
                </a:lnTo>
                <a:lnTo>
                  <a:pt x="504101" y="427024"/>
                </a:lnTo>
                <a:lnTo>
                  <a:pt x="581190" y="427024"/>
                </a:lnTo>
                <a:lnTo>
                  <a:pt x="687552" y="320662"/>
                </a:lnTo>
                <a:close/>
              </a:path>
              <a:path w="967104" h="800100">
                <a:moveTo>
                  <a:pt x="912622" y="320662"/>
                </a:moveTo>
                <a:lnTo>
                  <a:pt x="837095" y="320662"/>
                </a:lnTo>
                <a:lnTo>
                  <a:pt x="730719" y="427024"/>
                </a:lnTo>
                <a:lnTo>
                  <a:pt x="806259" y="427024"/>
                </a:lnTo>
                <a:lnTo>
                  <a:pt x="912622" y="320662"/>
                </a:lnTo>
                <a:close/>
              </a:path>
              <a:path w="967104" h="800100">
                <a:moveTo>
                  <a:pt x="704507" y="0"/>
                </a:moveTo>
                <a:lnTo>
                  <a:pt x="439356" y="266699"/>
                </a:lnTo>
                <a:lnTo>
                  <a:pt x="513359" y="266699"/>
                </a:lnTo>
                <a:lnTo>
                  <a:pt x="650557" y="129501"/>
                </a:lnTo>
                <a:lnTo>
                  <a:pt x="704507" y="129501"/>
                </a:lnTo>
                <a:lnTo>
                  <a:pt x="704507" y="0"/>
                </a:lnTo>
                <a:close/>
              </a:path>
              <a:path w="967104" h="800100">
                <a:moveTo>
                  <a:pt x="704507" y="129501"/>
                </a:moveTo>
                <a:lnTo>
                  <a:pt x="650557" y="129501"/>
                </a:lnTo>
                <a:lnTo>
                  <a:pt x="650557" y="266699"/>
                </a:lnTo>
                <a:lnTo>
                  <a:pt x="704507" y="266699"/>
                </a:lnTo>
                <a:lnTo>
                  <a:pt x="704507" y="1295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853541" y="3500114"/>
            <a:ext cx="7837805" cy="0"/>
          </a:xfrm>
          <a:custGeom>
            <a:avLst/>
            <a:gdLst/>
            <a:ahLst/>
            <a:cxnLst/>
            <a:rect l="l" t="t" r="r" b="b"/>
            <a:pathLst>
              <a:path w="7837805">
                <a:moveTo>
                  <a:pt x="0" y="0"/>
                </a:moveTo>
                <a:lnTo>
                  <a:pt x="783771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1490887" y="3308727"/>
            <a:ext cx="191770" cy="382905"/>
          </a:xfrm>
          <a:custGeom>
            <a:avLst/>
            <a:gdLst/>
            <a:ahLst/>
            <a:cxnLst/>
            <a:rect l="l" t="t" r="r" b="b"/>
            <a:pathLst>
              <a:path w="191770" h="382904">
                <a:moveTo>
                  <a:pt x="0" y="382777"/>
                </a:moveTo>
                <a:lnTo>
                  <a:pt x="191389" y="191388"/>
                </a:lnTo>
                <a:lnTo>
                  <a:pt x="0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53544" y="3419109"/>
            <a:ext cx="143992" cy="14400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0" i="0">
                <a:solidFill>
                  <a:schemeClr val="bg1"/>
                </a:solidFill>
                <a:latin typeface="G마켓 산스 Bold"/>
                <a:cs typeface="G마켓 산스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20249" y="790776"/>
            <a:ext cx="4207509" cy="25450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0" i="0">
                <a:solidFill>
                  <a:schemeClr val="bg1"/>
                </a:solidFill>
                <a:latin typeface="G마켓 산스 Bold"/>
                <a:cs typeface="G마켓 산스 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0235" y="1581721"/>
            <a:ext cx="10984230" cy="45388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9598" y="6395656"/>
            <a:ext cx="3905504" cy="3438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10235" y="6395656"/>
            <a:ext cx="2807081" cy="3438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7384" y="6395656"/>
            <a:ext cx="2807081" cy="3438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7" Type="http://schemas.openxmlformats.org/officeDocument/2006/relationships/image" Target="../media/image13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8.png"/><Relationship Id="rId18" Type="http://schemas.openxmlformats.org/officeDocument/2006/relationships/image" Target="../media/image163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12" Type="http://schemas.openxmlformats.org/officeDocument/2006/relationships/image" Target="../media/image157.png"/><Relationship Id="rId17" Type="http://schemas.openxmlformats.org/officeDocument/2006/relationships/image" Target="../media/image162.png"/><Relationship Id="rId2" Type="http://schemas.openxmlformats.org/officeDocument/2006/relationships/image" Target="../media/image25.png"/><Relationship Id="rId16" Type="http://schemas.openxmlformats.org/officeDocument/2006/relationships/image" Target="../media/image1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1.png"/><Relationship Id="rId11" Type="http://schemas.openxmlformats.org/officeDocument/2006/relationships/image" Target="../media/image156.png"/><Relationship Id="rId5" Type="http://schemas.openxmlformats.org/officeDocument/2006/relationships/image" Target="../media/image150.png"/><Relationship Id="rId15" Type="http://schemas.openxmlformats.org/officeDocument/2006/relationships/image" Target="../media/image160.png"/><Relationship Id="rId10" Type="http://schemas.openxmlformats.org/officeDocument/2006/relationships/image" Target="../media/image155.png"/><Relationship Id="rId19" Type="http://schemas.openxmlformats.org/officeDocument/2006/relationships/image" Target="../media/image164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Relationship Id="rId14" Type="http://schemas.openxmlformats.org/officeDocument/2006/relationships/image" Target="../media/image1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168.jpg"/><Relationship Id="rId7" Type="http://schemas.openxmlformats.org/officeDocument/2006/relationships/image" Target="../media/image17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34" Type="http://schemas.openxmlformats.org/officeDocument/2006/relationships/image" Target="../media/image36.jp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8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g"/><Relationship Id="rId5" Type="http://schemas.openxmlformats.org/officeDocument/2006/relationships/image" Target="../media/image25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3" Type="http://schemas.openxmlformats.org/officeDocument/2006/relationships/image" Target="../media/image25.png"/><Relationship Id="rId21" Type="http://schemas.openxmlformats.org/officeDocument/2006/relationships/image" Target="../media/image62.jp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" Type="http://schemas.openxmlformats.org/officeDocument/2006/relationships/image" Target="../media/image44.png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11" Type="http://schemas.openxmlformats.org/officeDocument/2006/relationships/image" Target="../media/image52.jp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jpg"/><Relationship Id="rId1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jp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4.png"/><Relationship Id="rId18" Type="http://schemas.openxmlformats.org/officeDocument/2006/relationships/image" Target="../media/image89.png"/><Relationship Id="rId26" Type="http://schemas.openxmlformats.org/officeDocument/2006/relationships/image" Target="../media/image97.png"/><Relationship Id="rId39" Type="http://schemas.openxmlformats.org/officeDocument/2006/relationships/image" Target="../media/image110.png"/><Relationship Id="rId21" Type="http://schemas.openxmlformats.org/officeDocument/2006/relationships/image" Target="../media/image92.png"/><Relationship Id="rId34" Type="http://schemas.openxmlformats.org/officeDocument/2006/relationships/image" Target="../media/image105.png"/><Relationship Id="rId42" Type="http://schemas.openxmlformats.org/officeDocument/2006/relationships/image" Target="../media/image113.png"/><Relationship Id="rId7" Type="http://schemas.openxmlformats.org/officeDocument/2006/relationships/image" Target="../media/image78.png"/><Relationship Id="rId2" Type="http://schemas.openxmlformats.org/officeDocument/2006/relationships/image" Target="../media/image25.png"/><Relationship Id="rId16" Type="http://schemas.openxmlformats.org/officeDocument/2006/relationships/image" Target="../media/image87.png"/><Relationship Id="rId20" Type="http://schemas.openxmlformats.org/officeDocument/2006/relationships/image" Target="../media/image91.png"/><Relationship Id="rId29" Type="http://schemas.openxmlformats.org/officeDocument/2006/relationships/image" Target="../media/image100.png"/><Relationship Id="rId41" Type="http://schemas.openxmlformats.org/officeDocument/2006/relationships/image" Target="../media/image1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24" Type="http://schemas.openxmlformats.org/officeDocument/2006/relationships/image" Target="../media/image95.png"/><Relationship Id="rId32" Type="http://schemas.openxmlformats.org/officeDocument/2006/relationships/image" Target="../media/image103.png"/><Relationship Id="rId37" Type="http://schemas.openxmlformats.org/officeDocument/2006/relationships/image" Target="../media/image108.png"/><Relationship Id="rId40" Type="http://schemas.openxmlformats.org/officeDocument/2006/relationships/image" Target="../media/image111.png"/><Relationship Id="rId5" Type="http://schemas.openxmlformats.org/officeDocument/2006/relationships/image" Target="../media/image76.png"/><Relationship Id="rId15" Type="http://schemas.openxmlformats.org/officeDocument/2006/relationships/image" Target="../media/image86.png"/><Relationship Id="rId23" Type="http://schemas.openxmlformats.org/officeDocument/2006/relationships/image" Target="../media/image94.png"/><Relationship Id="rId28" Type="http://schemas.openxmlformats.org/officeDocument/2006/relationships/image" Target="../media/image99.png"/><Relationship Id="rId36" Type="http://schemas.openxmlformats.org/officeDocument/2006/relationships/image" Target="../media/image107.png"/><Relationship Id="rId10" Type="http://schemas.openxmlformats.org/officeDocument/2006/relationships/image" Target="../media/image81.png"/><Relationship Id="rId19" Type="http://schemas.openxmlformats.org/officeDocument/2006/relationships/image" Target="../media/image90.png"/><Relationship Id="rId31" Type="http://schemas.openxmlformats.org/officeDocument/2006/relationships/image" Target="../media/image102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Relationship Id="rId14" Type="http://schemas.openxmlformats.org/officeDocument/2006/relationships/image" Target="../media/image85.png"/><Relationship Id="rId22" Type="http://schemas.openxmlformats.org/officeDocument/2006/relationships/image" Target="../media/image93.png"/><Relationship Id="rId27" Type="http://schemas.openxmlformats.org/officeDocument/2006/relationships/image" Target="../media/image98.png"/><Relationship Id="rId30" Type="http://schemas.openxmlformats.org/officeDocument/2006/relationships/image" Target="../media/image101.png"/><Relationship Id="rId35" Type="http://schemas.openxmlformats.org/officeDocument/2006/relationships/image" Target="../media/image106.png"/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12" Type="http://schemas.openxmlformats.org/officeDocument/2006/relationships/image" Target="../media/image83.png"/><Relationship Id="rId17" Type="http://schemas.openxmlformats.org/officeDocument/2006/relationships/image" Target="../media/image88.png"/><Relationship Id="rId25" Type="http://schemas.openxmlformats.org/officeDocument/2006/relationships/image" Target="../media/image96.png"/><Relationship Id="rId33" Type="http://schemas.openxmlformats.org/officeDocument/2006/relationships/image" Target="../media/image104.png"/><Relationship Id="rId38" Type="http://schemas.openxmlformats.org/officeDocument/2006/relationships/image" Target="../media/image10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13" Type="http://schemas.openxmlformats.org/officeDocument/2006/relationships/image" Target="../media/image124.png"/><Relationship Id="rId18" Type="http://schemas.openxmlformats.org/officeDocument/2006/relationships/image" Target="../media/image12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12" Type="http://schemas.openxmlformats.org/officeDocument/2006/relationships/image" Target="../media/image123.png"/><Relationship Id="rId17" Type="http://schemas.openxmlformats.org/officeDocument/2006/relationships/image" Target="../media/image128.png"/><Relationship Id="rId2" Type="http://schemas.openxmlformats.org/officeDocument/2006/relationships/image" Target="../media/image25.png"/><Relationship Id="rId16" Type="http://schemas.openxmlformats.org/officeDocument/2006/relationships/image" Target="../media/image1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7.png"/><Relationship Id="rId11" Type="http://schemas.openxmlformats.org/officeDocument/2006/relationships/image" Target="../media/image122.png"/><Relationship Id="rId5" Type="http://schemas.openxmlformats.org/officeDocument/2006/relationships/image" Target="../media/image116.png"/><Relationship Id="rId15" Type="http://schemas.openxmlformats.org/officeDocument/2006/relationships/image" Target="../media/image126.png"/><Relationship Id="rId10" Type="http://schemas.openxmlformats.org/officeDocument/2006/relationships/image" Target="../media/image121.png"/><Relationship Id="rId19" Type="http://schemas.openxmlformats.org/officeDocument/2006/relationships/image" Target="../media/image130.png"/><Relationship Id="rId4" Type="http://schemas.openxmlformats.org/officeDocument/2006/relationships/image" Target="../media/image115.png"/><Relationship Id="rId9" Type="http://schemas.openxmlformats.org/officeDocument/2006/relationships/image" Target="../media/image120.png"/><Relationship Id="rId14" Type="http://schemas.openxmlformats.org/officeDocument/2006/relationships/image" Target="../media/image1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hyperlink" Target="http://www.iala-aism.org/product/g1161-evaluation-of-platforms-for-the-provision-of-maritime-services-in-the-context-of-e-navigation/" TargetMode="External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4.png"/><Relationship Id="rId5" Type="http://schemas.openxmlformats.org/officeDocument/2006/relationships/image" Target="../media/image133.jpg"/><Relationship Id="rId4" Type="http://schemas.openxmlformats.org/officeDocument/2006/relationships/image" Target="../media/image1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20249" y="5837683"/>
            <a:ext cx="283083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b="0" spc="-85" dirty="0">
                <a:solidFill>
                  <a:srgbClr val="FFFFFF"/>
                </a:solidFill>
                <a:latin typeface="G마켓 산스 Bold"/>
                <a:cs typeface="G마켓 산스 Bold"/>
              </a:rPr>
              <a:t>Axel</a:t>
            </a:r>
            <a:r>
              <a:rPr sz="19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900" b="0" spc="-70" dirty="0">
                <a:solidFill>
                  <a:srgbClr val="FFFFFF"/>
                </a:solidFill>
                <a:latin typeface="G마켓 산스 Bold"/>
                <a:cs typeface="G마켓 산스 Bold"/>
              </a:rPr>
              <a:t>Hahn,</a:t>
            </a:r>
            <a:r>
              <a:rPr sz="19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900" b="0" spc="-70" dirty="0">
                <a:solidFill>
                  <a:srgbClr val="FFFFFF"/>
                </a:solidFill>
                <a:latin typeface="G마켓 산스 Bold"/>
                <a:cs typeface="G마켓 산스 Bold"/>
              </a:rPr>
              <a:t>26.06.2024</a:t>
            </a:r>
            <a:endParaRPr sz="1900">
              <a:latin typeface="G마켓 산스 Bold"/>
              <a:cs typeface="G마켓 산스 Bol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794003" y="5543544"/>
            <a:ext cx="967105" cy="800100"/>
          </a:xfrm>
          <a:custGeom>
            <a:avLst/>
            <a:gdLst/>
            <a:ahLst/>
            <a:cxnLst/>
            <a:rect l="l" t="t" r="r" b="b"/>
            <a:pathLst>
              <a:path w="967104" h="800100">
                <a:moveTo>
                  <a:pt x="571931" y="641311"/>
                </a:moveTo>
                <a:lnTo>
                  <a:pt x="527227" y="641311"/>
                </a:lnTo>
                <a:lnTo>
                  <a:pt x="527227" y="800099"/>
                </a:lnTo>
                <a:lnTo>
                  <a:pt x="571931" y="800099"/>
                </a:lnTo>
                <a:lnTo>
                  <a:pt x="606305" y="796705"/>
                </a:lnTo>
                <a:lnTo>
                  <a:pt x="635331" y="784496"/>
                </a:lnTo>
                <a:lnTo>
                  <a:pt x="642887" y="775436"/>
                </a:lnTo>
                <a:lnTo>
                  <a:pt x="559600" y="775436"/>
                </a:lnTo>
                <a:lnTo>
                  <a:pt x="559600" y="665975"/>
                </a:lnTo>
                <a:lnTo>
                  <a:pt x="642580" y="665975"/>
                </a:lnTo>
                <a:lnTo>
                  <a:pt x="635331" y="657115"/>
                </a:lnTo>
                <a:lnTo>
                  <a:pt x="606305" y="644732"/>
                </a:lnTo>
                <a:lnTo>
                  <a:pt x="571931" y="641311"/>
                </a:lnTo>
                <a:close/>
              </a:path>
              <a:path w="967104" h="800100">
                <a:moveTo>
                  <a:pt x="727633" y="641311"/>
                </a:moveTo>
                <a:lnTo>
                  <a:pt x="695261" y="641311"/>
                </a:lnTo>
                <a:lnTo>
                  <a:pt x="695261" y="800099"/>
                </a:lnTo>
                <a:lnTo>
                  <a:pt x="789305" y="800099"/>
                </a:lnTo>
                <a:lnTo>
                  <a:pt x="789305" y="773899"/>
                </a:lnTo>
                <a:lnTo>
                  <a:pt x="727633" y="773899"/>
                </a:lnTo>
                <a:lnTo>
                  <a:pt x="727633" y="641311"/>
                </a:lnTo>
                <a:close/>
              </a:path>
              <a:path w="967104" h="800100">
                <a:moveTo>
                  <a:pt x="872553" y="641311"/>
                </a:moveTo>
                <a:lnTo>
                  <a:pt x="815505" y="641311"/>
                </a:lnTo>
                <a:lnTo>
                  <a:pt x="815505" y="800099"/>
                </a:lnTo>
                <a:lnTo>
                  <a:pt x="847890" y="800099"/>
                </a:lnTo>
                <a:lnTo>
                  <a:pt x="847890" y="741514"/>
                </a:lnTo>
                <a:lnTo>
                  <a:pt x="921870" y="741514"/>
                </a:lnTo>
                <a:lnTo>
                  <a:pt x="917257" y="732269"/>
                </a:lnTo>
                <a:lnTo>
                  <a:pt x="909548" y="727646"/>
                </a:lnTo>
                <a:lnTo>
                  <a:pt x="925567" y="722707"/>
                </a:lnTo>
                <a:lnTo>
                  <a:pt x="933635" y="717046"/>
                </a:lnTo>
                <a:lnTo>
                  <a:pt x="934081" y="715314"/>
                </a:lnTo>
                <a:lnTo>
                  <a:pt x="847890" y="715314"/>
                </a:lnTo>
                <a:lnTo>
                  <a:pt x="847890" y="667524"/>
                </a:lnTo>
                <a:lnTo>
                  <a:pt x="930952" y="667524"/>
                </a:lnTo>
                <a:lnTo>
                  <a:pt x="929992" y="663207"/>
                </a:lnTo>
                <a:lnTo>
                  <a:pt x="915133" y="648442"/>
                </a:lnTo>
                <a:lnTo>
                  <a:pt x="894782" y="642060"/>
                </a:lnTo>
                <a:lnTo>
                  <a:pt x="872553" y="641311"/>
                </a:lnTo>
                <a:close/>
              </a:path>
              <a:path w="967104" h="800100">
                <a:moveTo>
                  <a:pt x="921870" y="741514"/>
                </a:moveTo>
                <a:lnTo>
                  <a:pt x="871004" y="741514"/>
                </a:lnTo>
                <a:lnTo>
                  <a:pt x="879823" y="742431"/>
                </a:lnTo>
                <a:lnTo>
                  <a:pt x="886039" y="745372"/>
                </a:lnTo>
                <a:lnTo>
                  <a:pt x="890519" y="750623"/>
                </a:lnTo>
                <a:lnTo>
                  <a:pt x="894130" y="758469"/>
                </a:lnTo>
                <a:lnTo>
                  <a:pt x="911098" y="800099"/>
                </a:lnTo>
                <a:lnTo>
                  <a:pt x="949629" y="800099"/>
                </a:lnTo>
                <a:lnTo>
                  <a:pt x="923417" y="744613"/>
                </a:lnTo>
                <a:lnTo>
                  <a:pt x="921870" y="741514"/>
                </a:lnTo>
                <a:close/>
              </a:path>
              <a:path w="967104" h="800100">
                <a:moveTo>
                  <a:pt x="642580" y="665975"/>
                </a:moveTo>
                <a:lnTo>
                  <a:pt x="578104" y="665975"/>
                </a:lnTo>
                <a:lnTo>
                  <a:pt x="597346" y="669660"/>
                </a:lnTo>
                <a:lnTo>
                  <a:pt x="614135" y="680429"/>
                </a:lnTo>
                <a:lnTo>
                  <a:pt x="626011" y="697848"/>
                </a:lnTo>
                <a:lnTo>
                  <a:pt x="630516" y="721486"/>
                </a:lnTo>
                <a:lnTo>
                  <a:pt x="626011" y="744221"/>
                </a:lnTo>
                <a:lnTo>
                  <a:pt x="614135" y="761177"/>
                </a:lnTo>
                <a:lnTo>
                  <a:pt x="597346" y="771775"/>
                </a:lnTo>
                <a:lnTo>
                  <a:pt x="578104" y="775436"/>
                </a:lnTo>
                <a:lnTo>
                  <a:pt x="642887" y="775436"/>
                </a:lnTo>
                <a:lnTo>
                  <a:pt x="655397" y="760436"/>
                </a:lnTo>
                <a:lnTo>
                  <a:pt x="662889" y="721486"/>
                </a:lnTo>
                <a:lnTo>
                  <a:pt x="655397" y="681640"/>
                </a:lnTo>
                <a:lnTo>
                  <a:pt x="642580" y="665975"/>
                </a:lnTo>
                <a:close/>
              </a:path>
              <a:path w="967104" h="800100">
                <a:moveTo>
                  <a:pt x="966584" y="266699"/>
                </a:moveTo>
                <a:lnTo>
                  <a:pt x="214287" y="266699"/>
                </a:lnTo>
                <a:lnTo>
                  <a:pt x="0" y="480987"/>
                </a:lnTo>
                <a:lnTo>
                  <a:pt x="262064" y="480987"/>
                </a:lnTo>
                <a:lnTo>
                  <a:pt x="262064" y="747687"/>
                </a:lnTo>
                <a:lnTo>
                  <a:pt x="393103" y="616648"/>
                </a:lnTo>
                <a:lnTo>
                  <a:pt x="316026" y="616648"/>
                </a:lnTo>
                <a:lnTo>
                  <a:pt x="316026" y="480987"/>
                </a:lnTo>
                <a:lnTo>
                  <a:pt x="453224" y="479450"/>
                </a:lnTo>
                <a:lnTo>
                  <a:pt x="753833" y="479450"/>
                </a:lnTo>
                <a:lnTo>
                  <a:pt x="806259" y="427024"/>
                </a:lnTo>
                <a:lnTo>
                  <a:pt x="129489" y="427024"/>
                </a:lnTo>
                <a:lnTo>
                  <a:pt x="235864" y="320662"/>
                </a:lnTo>
                <a:lnTo>
                  <a:pt x="912622" y="320662"/>
                </a:lnTo>
                <a:lnTo>
                  <a:pt x="966584" y="266699"/>
                </a:lnTo>
                <a:close/>
              </a:path>
              <a:path w="967104" h="800100">
                <a:moveTo>
                  <a:pt x="930952" y="667524"/>
                </a:moveTo>
                <a:lnTo>
                  <a:pt x="869467" y="667524"/>
                </a:lnTo>
                <a:lnTo>
                  <a:pt x="881462" y="668511"/>
                </a:lnTo>
                <a:lnTo>
                  <a:pt x="891435" y="671955"/>
                </a:lnTo>
                <a:lnTo>
                  <a:pt x="898517" y="678577"/>
                </a:lnTo>
                <a:lnTo>
                  <a:pt x="901839" y="689101"/>
                </a:lnTo>
                <a:lnTo>
                  <a:pt x="901839" y="693737"/>
                </a:lnTo>
                <a:lnTo>
                  <a:pt x="898517" y="704261"/>
                </a:lnTo>
                <a:lnTo>
                  <a:pt x="891435" y="710884"/>
                </a:lnTo>
                <a:lnTo>
                  <a:pt x="881462" y="714327"/>
                </a:lnTo>
                <a:lnTo>
                  <a:pt x="869467" y="715314"/>
                </a:lnTo>
                <a:lnTo>
                  <a:pt x="934081" y="715314"/>
                </a:lnTo>
                <a:lnTo>
                  <a:pt x="936210" y="707049"/>
                </a:lnTo>
                <a:lnTo>
                  <a:pt x="935748" y="689101"/>
                </a:lnTo>
                <a:lnTo>
                  <a:pt x="930952" y="667524"/>
                </a:lnTo>
                <a:close/>
              </a:path>
              <a:path w="967104" h="800100">
                <a:moveTo>
                  <a:pt x="753833" y="479450"/>
                </a:moveTo>
                <a:lnTo>
                  <a:pt x="453224" y="479450"/>
                </a:lnTo>
                <a:lnTo>
                  <a:pt x="316026" y="616648"/>
                </a:lnTo>
                <a:lnTo>
                  <a:pt x="393103" y="616648"/>
                </a:lnTo>
                <a:lnTo>
                  <a:pt x="528764" y="480987"/>
                </a:lnTo>
                <a:lnTo>
                  <a:pt x="752297" y="480987"/>
                </a:lnTo>
                <a:lnTo>
                  <a:pt x="753833" y="479450"/>
                </a:lnTo>
                <a:close/>
              </a:path>
              <a:path w="967104" h="800100">
                <a:moveTo>
                  <a:pt x="462483" y="320662"/>
                </a:moveTo>
                <a:lnTo>
                  <a:pt x="385394" y="320662"/>
                </a:lnTo>
                <a:lnTo>
                  <a:pt x="279019" y="427024"/>
                </a:lnTo>
                <a:lnTo>
                  <a:pt x="354558" y="427024"/>
                </a:lnTo>
                <a:lnTo>
                  <a:pt x="462483" y="320662"/>
                </a:lnTo>
                <a:close/>
              </a:path>
              <a:path w="967104" h="800100">
                <a:moveTo>
                  <a:pt x="687552" y="320662"/>
                </a:moveTo>
                <a:lnTo>
                  <a:pt x="612013" y="320662"/>
                </a:lnTo>
                <a:lnTo>
                  <a:pt x="504101" y="427024"/>
                </a:lnTo>
                <a:lnTo>
                  <a:pt x="581190" y="427024"/>
                </a:lnTo>
                <a:lnTo>
                  <a:pt x="687552" y="320662"/>
                </a:lnTo>
                <a:close/>
              </a:path>
              <a:path w="967104" h="800100">
                <a:moveTo>
                  <a:pt x="912622" y="320662"/>
                </a:moveTo>
                <a:lnTo>
                  <a:pt x="837095" y="320662"/>
                </a:lnTo>
                <a:lnTo>
                  <a:pt x="730719" y="427024"/>
                </a:lnTo>
                <a:lnTo>
                  <a:pt x="806259" y="427024"/>
                </a:lnTo>
                <a:lnTo>
                  <a:pt x="912622" y="320662"/>
                </a:lnTo>
                <a:close/>
              </a:path>
              <a:path w="967104" h="800100">
                <a:moveTo>
                  <a:pt x="704507" y="0"/>
                </a:moveTo>
                <a:lnTo>
                  <a:pt x="439356" y="266699"/>
                </a:lnTo>
                <a:lnTo>
                  <a:pt x="513359" y="266699"/>
                </a:lnTo>
                <a:lnTo>
                  <a:pt x="650557" y="129501"/>
                </a:lnTo>
                <a:lnTo>
                  <a:pt x="704507" y="129501"/>
                </a:lnTo>
                <a:lnTo>
                  <a:pt x="704507" y="0"/>
                </a:lnTo>
                <a:close/>
              </a:path>
              <a:path w="967104" h="800100">
                <a:moveTo>
                  <a:pt x="704507" y="129501"/>
                </a:moveTo>
                <a:lnTo>
                  <a:pt x="650557" y="129501"/>
                </a:lnTo>
                <a:lnTo>
                  <a:pt x="650557" y="266699"/>
                </a:lnTo>
                <a:lnTo>
                  <a:pt x="704507" y="266699"/>
                </a:lnTo>
                <a:lnTo>
                  <a:pt x="704507" y="1295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32257" y="3086020"/>
            <a:ext cx="1326515" cy="7944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3810" algn="ctr">
              <a:lnSpc>
                <a:spcPct val="125000"/>
              </a:lnSpc>
            </a:pPr>
            <a:r>
              <a:rPr sz="1400" spc="-80" dirty="0">
                <a:solidFill>
                  <a:srgbClr val="FFFFFF"/>
                </a:solidFill>
                <a:latin typeface="G마켓 산스 Medium"/>
                <a:cs typeface="G마켓 산스 Medium"/>
              </a:rPr>
              <a:t>The</a:t>
            </a:r>
            <a:r>
              <a:rPr sz="1400" spc="-75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German </a:t>
            </a:r>
            <a:br>
              <a:rPr lang="de-DE" sz="14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</a:br>
            <a:r>
              <a:rPr lang="de-DE" sz="1400" spc="-10" dirty="0" err="1">
                <a:solidFill>
                  <a:srgbClr val="FFFFFF"/>
                </a:solidFill>
                <a:latin typeface="G마켓 산스 Medium"/>
                <a:cs typeface="G마켓 산스 Medium"/>
              </a:rPr>
              <a:t>Aero</a:t>
            </a:r>
            <a:r>
              <a:rPr lang="de-DE" sz="1400" spc="-85" dirty="0" err="1">
                <a:solidFill>
                  <a:srgbClr val="FFFFFF"/>
                </a:solidFill>
                <a:latin typeface="G마켓 산스 Medium"/>
                <a:cs typeface="G마켓 산스 Medium"/>
              </a:rPr>
              <a:t>s</a:t>
            </a:r>
            <a:r>
              <a:rPr sz="1400" spc="-85" dirty="0">
                <a:solidFill>
                  <a:srgbClr val="FFFFFF"/>
                </a:solidFill>
                <a:latin typeface="G마켓 산스 Medium"/>
                <a:cs typeface="G마켓 산스 Medium"/>
              </a:rPr>
              <a:t>pace</a:t>
            </a:r>
            <a:r>
              <a:rPr sz="1400" spc="-70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400" spc="-85" dirty="0">
                <a:solidFill>
                  <a:srgbClr val="FFFFFF"/>
                </a:solidFill>
                <a:latin typeface="G마켓 산스 Medium"/>
                <a:cs typeface="G마켓 산스 Medium"/>
              </a:rPr>
              <a:t>Agency </a:t>
            </a:r>
            <a:br>
              <a:rPr lang="de-DE" sz="1400" spc="-60" dirty="0">
                <a:solidFill>
                  <a:srgbClr val="FFFFFF"/>
                </a:solidFill>
                <a:latin typeface="G마켓 산스 Medium"/>
                <a:cs typeface="G마켓 산스 Medium"/>
              </a:rPr>
            </a:br>
            <a:r>
              <a:rPr sz="1400" spc="-65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DLR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 marR="5080">
              <a:lnSpc>
                <a:spcPts val="4400"/>
              </a:lnSpc>
              <a:spcBef>
                <a:spcPts val="380"/>
              </a:spcBef>
            </a:pPr>
            <a:r>
              <a:rPr spc="-25" dirty="0"/>
              <a:t>MARITIME </a:t>
            </a:r>
            <a:r>
              <a:rPr spc="-165" dirty="0"/>
              <a:t>CONNECTIVITY </a:t>
            </a:r>
            <a:r>
              <a:rPr spc="-40" dirty="0"/>
              <a:t>P</a:t>
            </a:r>
            <a:r>
              <a:rPr spc="35" dirty="0"/>
              <a:t>L</a:t>
            </a:r>
            <a:r>
              <a:rPr spc="-500" dirty="0"/>
              <a:t>A</a:t>
            </a:r>
            <a:r>
              <a:rPr spc="-40" dirty="0"/>
              <a:t>TFORM</a:t>
            </a:r>
          </a:p>
          <a:p>
            <a:pPr marL="12700" marR="466090">
              <a:lnSpc>
                <a:spcPct val="104200"/>
              </a:lnSpc>
              <a:spcBef>
                <a:spcPts val="355"/>
              </a:spcBef>
            </a:pPr>
            <a:r>
              <a:rPr sz="2400" b="0" spc="-65" dirty="0">
                <a:latin typeface="G마켓 산스 Medium"/>
                <a:cs typeface="G마켓 산스 Medium"/>
              </a:rPr>
              <a:t>Unlocking</a:t>
            </a:r>
            <a:r>
              <a:rPr sz="2400" b="0" spc="-105" dirty="0">
                <a:latin typeface="G마켓 산스 Medium"/>
                <a:cs typeface="G마켓 산스 Medium"/>
              </a:rPr>
              <a:t> </a:t>
            </a:r>
            <a:r>
              <a:rPr sz="2400" b="0" spc="-60" dirty="0">
                <a:latin typeface="G마켓 산스 Medium"/>
                <a:cs typeface="G마켓 산스 Medium"/>
              </a:rPr>
              <a:t>The</a:t>
            </a:r>
            <a:r>
              <a:rPr sz="2400" b="0" spc="-105" dirty="0">
                <a:latin typeface="G마켓 산스 Medium"/>
                <a:cs typeface="G마켓 산스 Medium"/>
              </a:rPr>
              <a:t> </a:t>
            </a:r>
            <a:r>
              <a:rPr sz="2400" b="0" spc="-85" dirty="0">
                <a:latin typeface="G마켓 산스 Medium"/>
                <a:cs typeface="G마켓 산스 Medium"/>
              </a:rPr>
              <a:t>Potential </a:t>
            </a:r>
            <a:r>
              <a:rPr sz="2400" b="0" spc="-60" dirty="0">
                <a:latin typeface="G마켓 산스 Medium"/>
                <a:cs typeface="G마켓 산스 Medium"/>
              </a:rPr>
              <a:t>of</a:t>
            </a:r>
            <a:r>
              <a:rPr sz="2400" b="0" spc="-75" dirty="0">
                <a:latin typeface="G마켓 산스 Medium"/>
                <a:cs typeface="G마켓 산스 Medium"/>
              </a:rPr>
              <a:t> Digital</a:t>
            </a:r>
            <a:r>
              <a:rPr sz="2400" b="0" spc="-70" dirty="0">
                <a:latin typeface="G마켓 산스 Medium"/>
                <a:cs typeface="G마켓 산스 Medium"/>
              </a:rPr>
              <a:t> </a:t>
            </a:r>
            <a:r>
              <a:rPr sz="2400" b="0" spc="-10" dirty="0">
                <a:latin typeface="G마켓 산스 Medium"/>
                <a:cs typeface="G마켓 산스 Medium"/>
              </a:rPr>
              <a:t>Platforms</a:t>
            </a:r>
            <a:endParaRPr sz="24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90003" y="5918390"/>
            <a:ext cx="4651375" cy="525780"/>
          </a:xfrm>
          <a:custGeom>
            <a:avLst/>
            <a:gdLst/>
            <a:ahLst/>
            <a:cxnLst/>
            <a:rect l="l" t="t" r="r" b="b"/>
            <a:pathLst>
              <a:path w="4651375" h="525779">
                <a:moveTo>
                  <a:pt x="4651197" y="0"/>
                </a:moveTo>
                <a:lnTo>
                  <a:pt x="0" y="0"/>
                </a:lnTo>
                <a:lnTo>
                  <a:pt x="0" y="525602"/>
                </a:lnTo>
                <a:lnTo>
                  <a:pt x="4651197" y="525602"/>
                </a:lnTo>
                <a:lnTo>
                  <a:pt x="4651197" y="0"/>
                </a:lnTo>
                <a:close/>
              </a:path>
            </a:pathLst>
          </a:custGeom>
          <a:solidFill>
            <a:srgbClr val="73BAF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4" name="object 4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887299" y="236296"/>
            <a:ext cx="5982335" cy="10756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85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Platform: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15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40" dirty="0">
                <a:solidFill>
                  <a:srgbClr val="00234F"/>
                </a:solidFill>
                <a:latin typeface="G마켓 산스 Medium"/>
                <a:cs typeface="G마켓 산스 Medium"/>
              </a:rPr>
              <a:t>years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0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experience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work</a:t>
            </a:r>
            <a:endParaRPr sz="2600">
              <a:latin typeface="G마켓 산스 Medium"/>
              <a:cs typeface="G마켓 산스 Medium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85837" y="1763994"/>
            <a:ext cx="10662920" cy="4241165"/>
            <a:chOff x="985837" y="1763994"/>
            <a:chExt cx="10662920" cy="424116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5837" y="3146399"/>
              <a:ext cx="4657725" cy="2858401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038227" y="1773519"/>
              <a:ext cx="10601325" cy="989330"/>
            </a:xfrm>
            <a:custGeom>
              <a:avLst/>
              <a:gdLst/>
              <a:ahLst/>
              <a:cxnLst/>
              <a:rect l="l" t="t" r="r" b="b"/>
              <a:pathLst>
                <a:path w="10601325" h="989330">
                  <a:moveTo>
                    <a:pt x="179997" y="0"/>
                  </a:moveTo>
                  <a:lnTo>
                    <a:pt x="132144" y="6430"/>
                  </a:lnTo>
                  <a:lnTo>
                    <a:pt x="89146" y="24576"/>
                  </a:lnTo>
                  <a:lnTo>
                    <a:pt x="52717" y="52722"/>
                  </a:lnTo>
                  <a:lnTo>
                    <a:pt x="24573" y="89152"/>
                  </a:lnTo>
                  <a:lnTo>
                    <a:pt x="6429" y="132149"/>
                  </a:lnTo>
                  <a:lnTo>
                    <a:pt x="0" y="179997"/>
                  </a:lnTo>
                  <a:lnTo>
                    <a:pt x="0" y="808951"/>
                  </a:lnTo>
                  <a:lnTo>
                    <a:pt x="6429" y="856804"/>
                  </a:lnTo>
                  <a:lnTo>
                    <a:pt x="24573" y="899802"/>
                  </a:lnTo>
                  <a:lnTo>
                    <a:pt x="52717" y="936231"/>
                  </a:lnTo>
                  <a:lnTo>
                    <a:pt x="89146" y="964375"/>
                  </a:lnTo>
                  <a:lnTo>
                    <a:pt x="132144" y="982519"/>
                  </a:lnTo>
                  <a:lnTo>
                    <a:pt x="179997" y="988949"/>
                  </a:lnTo>
                  <a:lnTo>
                    <a:pt x="10420946" y="988949"/>
                  </a:lnTo>
                  <a:lnTo>
                    <a:pt x="10468799" y="982519"/>
                  </a:lnTo>
                  <a:lnTo>
                    <a:pt x="10511797" y="964375"/>
                  </a:lnTo>
                  <a:lnTo>
                    <a:pt x="10548226" y="936231"/>
                  </a:lnTo>
                  <a:lnTo>
                    <a:pt x="10576370" y="899802"/>
                  </a:lnTo>
                  <a:lnTo>
                    <a:pt x="10594514" y="856804"/>
                  </a:lnTo>
                  <a:lnTo>
                    <a:pt x="10600944" y="808951"/>
                  </a:lnTo>
                  <a:lnTo>
                    <a:pt x="10600944" y="179997"/>
                  </a:lnTo>
                  <a:lnTo>
                    <a:pt x="10594514" y="132149"/>
                  </a:lnTo>
                  <a:lnTo>
                    <a:pt x="10576370" y="89152"/>
                  </a:lnTo>
                  <a:lnTo>
                    <a:pt x="10548226" y="52722"/>
                  </a:lnTo>
                  <a:lnTo>
                    <a:pt x="10511797" y="24576"/>
                  </a:lnTo>
                  <a:lnTo>
                    <a:pt x="10468799" y="6430"/>
                  </a:lnTo>
                  <a:lnTo>
                    <a:pt x="10420946" y="0"/>
                  </a:lnTo>
                  <a:lnTo>
                    <a:pt x="179997" y="0"/>
                  </a:lnTo>
                  <a:close/>
                </a:path>
              </a:pathLst>
            </a:custGeom>
            <a:ln w="19050">
              <a:solidFill>
                <a:srgbClr val="CCD2D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2547" y="1883905"/>
              <a:ext cx="996304" cy="77155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69397" y="1848413"/>
              <a:ext cx="1645602" cy="85158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67665" y="1984514"/>
              <a:ext cx="2073528" cy="60297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3632" y="1956466"/>
              <a:ext cx="1552334" cy="619325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5792299" y="3200345"/>
            <a:ext cx="5807710" cy="2185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100"/>
              </a:spcBef>
            </a:pPr>
            <a:r>
              <a:rPr sz="1300" b="1" dirty="0">
                <a:latin typeface="KoPub돋움체 Bold"/>
                <a:cs typeface="KoPub돋움체 Bold"/>
              </a:rPr>
              <a:t>KRISO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(KR),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General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Lighthouse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Authorities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of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UK/IE),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Fintraffic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(FI),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spc="-10" dirty="0">
                <a:latin typeface="KoPub돋움체 Bold"/>
                <a:cs typeface="KoPub돋움체 Bold"/>
              </a:rPr>
              <a:t>Australian </a:t>
            </a:r>
            <a:r>
              <a:rPr sz="1300" b="1" dirty="0">
                <a:latin typeface="KoPub돋움체 Bold"/>
                <a:cs typeface="KoPub돋움체 Bold"/>
              </a:rPr>
              <a:t>Maritime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Safety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Authority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(AU),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Canadian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spc="-10" dirty="0">
                <a:latin typeface="KoPub돋움체 Bold"/>
                <a:cs typeface="KoPub돋움체 Bold"/>
              </a:rPr>
              <a:t>Coast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Guard</a:t>
            </a:r>
            <a:r>
              <a:rPr sz="1300" b="1" spc="-5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(CA),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The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Danish </a:t>
            </a:r>
            <a:r>
              <a:rPr sz="1300" b="0" dirty="0">
                <a:latin typeface="KoPub돋움체 Medium"/>
                <a:cs typeface="KoPub돋움체 Medium"/>
              </a:rPr>
              <a:t>Maritime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Authority,</a:t>
            </a:r>
            <a:r>
              <a:rPr sz="1300" b="0" spc="-4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Swedish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Maritime</a:t>
            </a:r>
            <a:r>
              <a:rPr sz="1300" b="0" spc="-45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Administration,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Ministry</a:t>
            </a:r>
            <a:r>
              <a:rPr sz="1300" b="0" spc="-4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of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Ocean</a:t>
            </a:r>
            <a:r>
              <a:rPr sz="1300" b="0" spc="-45" dirty="0">
                <a:latin typeface="KoPub돋움체 Medium"/>
                <a:cs typeface="KoPub돋움체 Medium"/>
              </a:rPr>
              <a:t> </a:t>
            </a:r>
            <a:r>
              <a:rPr sz="1300" b="0" spc="-25" dirty="0">
                <a:latin typeface="KoPub돋움체 Medium"/>
                <a:cs typeface="KoPub돋움체 Medium"/>
              </a:rPr>
              <a:t>and </a:t>
            </a:r>
            <a:r>
              <a:rPr sz="1300" b="0" dirty="0">
                <a:latin typeface="KoPub돋움체 Medium"/>
                <a:cs typeface="KoPub돋움체 Medium"/>
              </a:rPr>
              <a:t>Fisheries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of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the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Republic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of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Korea,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DFDS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(DK),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20" dirty="0">
                <a:latin typeface="KoPub돋움체 Medium"/>
                <a:cs typeface="KoPub돋움체 Medium"/>
              </a:rPr>
              <a:t>SSPA</a:t>
            </a:r>
            <a:r>
              <a:rPr sz="1300" b="0" spc="-3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(SE)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,Fraunhofer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25" dirty="0">
                <a:latin typeface="KoPub돋움체 Medium"/>
                <a:cs typeface="KoPub돋움체 Medium"/>
              </a:rPr>
              <a:t>CML </a:t>
            </a:r>
            <a:r>
              <a:rPr sz="1300" b="0" dirty="0">
                <a:latin typeface="KoPub돋움체 Medium"/>
                <a:cs typeface="KoPub돋움체 Medium"/>
              </a:rPr>
              <a:t>(DE),</a:t>
            </a:r>
            <a:r>
              <a:rPr sz="1300" b="0" spc="-45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Frequentis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(AT),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Bergmann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Marine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(DE),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P3KI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(DE),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Vissim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(NO),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Iridium </a:t>
            </a:r>
            <a:r>
              <a:rPr sz="1300" b="0" dirty="0">
                <a:latin typeface="KoPub돋움체 Medium"/>
                <a:cs typeface="KoPub돋움체 Medium"/>
              </a:rPr>
              <a:t>(US),</a:t>
            </a:r>
            <a:r>
              <a:rPr sz="1300" b="0" spc="-4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National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20" dirty="0">
                <a:latin typeface="KoPub돋움체 Medium"/>
                <a:cs typeface="KoPub돋움체 Medium"/>
              </a:rPr>
              <a:t>Technical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University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of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Athens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(GR),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20" dirty="0">
                <a:latin typeface="KoPub돋움체 Medium"/>
                <a:cs typeface="KoPub돋움체 Medium"/>
              </a:rPr>
              <a:t>SeaTopic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(FR),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MarineFields </a:t>
            </a:r>
            <a:r>
              <a:rPr sz="1300" b="0" dirty="0">
                <a:latin typeface="KoPub돋움체 Medium"/>
                <a:cs typeface="KoPub돋움체 Medium"/>
              </a:rPr>
              <a:t>(CY),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Navelink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(SE),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Sternula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(DK),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Italian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Hydrographic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Institute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(IT),</a:t>
            </a:r>
            <a:r>
              <a:rPr sz="1300" b="0" spc="-5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GMT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(KR), </a:t>
            </a:r>
            <a:r>
              <a:rPr sz="1300" b="0" dirty="0">
                <a:latin typeface="KoPub돋움체 Medium"/>
                <a:cs typeface="KoPub돋움체 Medium"/>
              </a:rPr>
              <a:t>Neonex</a:t>
            </a:r>
            <a:r>
              <a:rPr sz="1300" b="0" spc="-6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Soft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(KR),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National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spc="-20" dirty="0">
                <a:latin typeface="KoPub돋움체 Medium"/>
                <a:cs typeface="KoPub돋움체 Medium"/>
              </a:rPr>
              <a:t>Taiwan</a:t>
            </a:r>
            <a:r>
              <a:rPr sz="1300" b="0" spc="-6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Ocean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University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(TW),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Oslo</a:t>
            </a:r>
            <a:r>
              <a:rPr sz="1300" b="0" spc="-55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University </a:t>
            </a:r>
            <a:r>
              <a:rPr sz="1300" b="0" dirty="0">
                <a:latin typeface="KoPub돋움체 Medium"/>
                <a:cs typeface="KoPub돋움체 Medium"/>
              </a:rPr>
              <a:t>(NO),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spc="-10" dirty="0">
                <a:latin typeface="KoPub돋움체 Medium"/>
                <a:cs typeface="KoPub돋움체 Medium"/>
              </a:rPr>
              <a:t>AIVeNautics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(KR),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IALA,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CIRM,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IHO,</a:t>
            </a:r>
            <a:r>
              <a:rPr sz="1300" b="0" spc="-35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DLR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(DE),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RISE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(SE),</a:t>
            </a:r>
            <a:r>
              <a:rPr sz="1300" b="0" spc="-40" dirty="0">
                <a:latin typeface="KoPub돋움체 Medium"/>
                <a:cs typeface="KoPub돋움체 Medium"/>
              </a:rPr>
              <a:t> </a:t>
            </a:r>
            <a:r>
              <a:rPr sz="1300" b="0" dirty="0">
                <a:latin typeface="KoPub돋움체 Medium"/>
                <a:cs typeface="KoPub돋움체 Medium"/>
              </a:rPr>
              <a:t>University</a:t>
            </a:r>
            <a:r>
              <a:rPr sz="1300" b="0" spc="-35" dirty="0">
                <a:latin typeface="KoPub돋움체 Medium"/>
                <a:cs typeface="KoPub돋움체 Medium"/>
              </a:rPr>
              <a:t> </a:t>
            </a:r>
            <a:r>
              <a:rPr sz="1300" b="0" spc="-25" dirty="0">
                <a:latin typeface="KoPub돋움체 Medium"/>
                <a:cs typeface="KoPub돋움체 Medium"/>
              </a:rPr>
              <a:t>of</a:t>
            </a:r>
            <a:endParaRPr sz="1300">
              <a:latin typeface="KoPub돋움체 Medium"/>
              <a:cs typeface="KoPub돋움체 Medium"/>
            </a:endParaRPr>
          </a:p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1300" b="0" spc="-10" dirty="0">
                <a:latin typeface="KoPub돋움체 Medium"/>
                <a:cs typeface="KoPub돋움체 Medium"/>
              </a:rPr>
              <a:t>Copenhagen (DK),</a:t>
            </a:r>
            <a:endParaRPr sz="1300">
              <a:latin typeface="KoPub돋움체 Medium"/>
              <a:cs typeface="KoPub돋움체 Medium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643667" y="6012658"/>
            <a:ext cx="302768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latin typeface="KoPub돋움체 Bold"/>
                <a:cs typeface="KoPub돋움체 Bold"/>
              </a:rPr>
              <a:t>30+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partner</a:t>
            </a:r>
            <a:r>
              <a:rPr sz="1300" b="1" spc="-45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and</a:t>
            </a:r>
            <a:r>
              <a:rPr sz="1300" b="1" spc="-50" dirty="0">
                <a:latin typeface="KoPub돋움체 Bold"/>
                <a:cs typeface="KoPub돋움체 Bold"/>
              </a:rPr>
              <a:t> </a:t>
            </a:r>
            <a:r>
              <a:rPr sz="1300" b="1" dirty="0">
                <a:latin typeface="KoPub돋움체 Bold"/>
                <a:cs typeface="KoPub돋움체 Bold"/>
              </a:rPr>
              <a:t>supporting</a:t>
            </a:r>
            <a:r>
              <a:rPr sz="1300" b="1" spc="-45" dirty="0">
                <a:latin typeface="KoPub돋움체 Bold"/>
                <a:cs typeface="KoPub돋움체 Bold"/>
              </a:rPr>
              <a:t> </a:t>
            </a:r>
            <a:r>
              <a:rPr sz="1300" b="1" spc="-10" dirty="0">
                <a:latin typeface="KoPub돋움체 Bold"/>
                <a:cs typeface="KoPub돋움체 Bold"/>
              </a:rPr>
              <a:t>organizations</a:t>
            </a:r>
            <a:endParaRPr sz="1300">
              <a:latin typeface="KoPub돋움체 Bold"/>
              <a:cs typeface="KoPub돋움체 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68149" y="6029325"/>
            <a:ext cx="2495550" cy="39878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538480" marR="5080" indent="-526415">
              <a:lnSpc>
                <a:spcPct val="104200"/>
              </a:lnSpc>
              <a:spcBef>
                <a:spcPts val="40"/>
              </a:spcBef>
            </a:pPr>
            <a:r>
              <a:rPr sz="1200" b="0" dirty="0">
                <a:latin typeface="KoPub돋움체 Medium"/>
                <a:cs typeface="KoPub돋움체 Medium"/>
              </a:rPr>
              <a:t>Feb,</a:t>
            </a:r>
            <a:r>
              <a:rPr sz="1200" b="0" spc="-50" dirty="0">
                <a:latin typeface="KoPub돋움체 Medium"/>
                <a:cs typeface="KoPub돋움체 Medium"/>
              </a:rPr>
              <a:t> </a:t>
            </a:r>
            <a:r>
              <a:rPr sz="1200" b="0" dirty="0">
                <a:latin typeface="KoPub돋움체 Medium"/>
                <a:cs typeface="KoPub돋움체 Medium"/>
              </a:rPr>
              <a:t>8th</a:t>
            </a:r>
            <a:r>
              <a:rPr sz="1200" b="0" spc="-50" dirty="0">
                <a:latin typeface="KoPub돋움체 Medium"/>
                <a:cs typeface="KoPub돋움체 Medium"/>
              </a:rPr>
              <a:t> </a:t>
            </a:r>
            <a:r>
              <a:rPr sz="1200" b="0" dirty="0">
                <a:latin typeface="KoPub돋움체 Medium"/>
                <a:cs typeface="KoPub돋움체 Medium"/>
              </a:rPr>
              <a:t>2019,</a:t>
            </a:r>
            <a:r>
              <a:rPr sz="1200" b="0" spc="-45" dirty="0">
                <a:latin typeface="KoPub돋움체 Medium"/>
                <a:cs typeface="KoPub돋움체 Medium"/>
              </a:rPr>
              <a:t> </a:t>
            </a:r>
            <a:r>
              <a:rPr sz="1200" b="0" spc="-10" dirty="0">
                <a:latin typeface="KoPub돋움체 Medium"/>
                <a:cs typeface="KoPub돋움체 Medium"/>
              </a:rPr>
              <a:t>Founding</a:t>
            </a:r>
            <a:r>
              <a:rPr sz="1200" b="0" spc="-50" dirty="0">
                <a:latin typeface="KoPub돋움체 Medium"/>
                <a:cs typeface="KoPub돋움체 Medium"/>
              </a:rPr>
              <a:t> </a:t>
            </a:r>
            <a:r>
              <a:rPr sz="1200" b="0" dirty="0">
                <a:latin typeface="KoPub돋움체 Medium"/>
                <a:cs typeface="KoPub돋움체 Medium"/>
              </a:rPr>
              <a:t>of</a:t>
            </a:r>
            <a:r>
              <a:rPr sz="1200" b="0" spc="-45" dirty="0">
                <a:latin typeface="KoPub돋움체 Medium"/>
                <a:cs typeface="KoPub돋움체 Medium"/>
              </a:rPr>
              <a:t> </a:t>
            </a:r>
            <a:r>
              <a:rPr sz="1200" b="0" dirty="0">
                <a:latin typeface="KoPub돋움체 Medium"/>
                <a:cs typeface="KoPub돋움체 Medium"/>
              </a:rPr>
              <a:t>the</a:t>
            </a:r>
            <a:r>
              <a:rPr sz="1200" b="0" spc="-50" dirty="0">
                <a:latin typeface="KoPub돋움체 Medium"/>
                <a:cs typeface="KoPub돋움체 Medium"/>
              </a:rPr>
              <a:t> </a:t>
            </a:r>
            <a:r>
              <a:rPr sz="1200" b="0" spc="-25" dirty="0">
                <a:latin typeface="KoPub돋움체 Medium"/>
                <a:cs typeface="KoPub돋움체 Medium"/>
              </a:rPr>
              <a:t>MCC </a:t>
            </a:r>
            <a:r>
              <a:rPr sz="1200" b="0" dirty="0">
                <a:latin typeface="KoPub돋움체 Medium"/>
                <a:cs typeface="KoPub돋움체 Medium"/>
              </a:rPr>
              <a:t>@</a:t>
            </a:r>
            <a:r>
              <a:rPr sz="1200" b="0" spc="-50" dirty="0">
                <a:latin typeface="KoPub돋움체 Medium"/>
                <a:cs typeface="KoPub돋움체 Medium"/>
              </a:rPr>
              <a:t> </a:t>
            </a:r>
            <a:r>
              <a:rPr sz="1200" b="0" dirty="0">
                <a:latin typeface="KoPub돋움체 Medium"/>
                <a:cs typeface="KoPub돋움체 Medium"/>
              </a:rPr>
              <a:t>M/S</a:t>
            </a:r>
            <a:r>
              <a:rPr sz="1200" b="0" spc="-50" dirty="0">
                <a:latin typeface="KoPub돋움체 Medium"/>
                <a:cs typeface="KoPub돋움체 Medium"/>
              </a:rPr>
              <a:t> </a:t>
            </a:r>
            <a:r>
              <a:rPr sz="1200" b="0" dirty="0">
                <a:latin typeface="KoPub돋움체 Medium"/>
                <a:cs typeface="KoPub돋움체 Medium"/>
              </a:rPr>
              <a:t>Pearl</a:t>
            </a:r>
            <a:r>
              <a:rPr sz="1200" b="0" spc="-45" dirty="0">
                <a:latin typeface="KoPub돋움체 Medium"/>
                <a:cs typeface="KoPub돋움체 Medium"/>
              </a:rPr>
              <a:t> </a:t>
            </a:r>
            <a:r>
              <a:rPr sz="1200" b="0" spc="-10" dirty="0">
                <a:latin typeface="KoPub돋움체 Medium"/>
                <a:cs typeface="KoPub돋움체 Medium"/>
              </a:rPr>
              <a:t>Seaway</a:t>
            </a:r>
            <a:endParaRPr sz="1200" dirty="0">
              <a:latin typeface="KoPub돋움체 Medium"/>
              <a:cs typeface="KoPub돋움체 Medium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118857" y="2764798"/>
            <a:ext cx="563245" cy="281940"/>
          </a:xfrm>
          <a:custGeom>
            <a:avLst/>
            <a:gdLst/>
            <a:ahLst/>
            <a:cxnLst/>
            <a:rect l="l" t="t" r="r" b="b"/>
            <a:pathLst>
              <a:path w="563245" h="281939">
                <a:moveTo>
                  <a:pt x="563003" y="0"/>
                </a:moveTo>
                <a:lnTo>
                  <a:pt x="0" y="0"/>
                </a:lnTo>
                <a:lnTo>
                  <a:pt x="281495" y="281495"/>
                </a:lnTo>
                <a:lnTo>
                  <a:pt x="563003" y="0"/>
                </a:lnTo>
                <a:close/>
              </a:path>
            </a:pathLst>
          </a:custGeom>
          <a:solidFill>
            <a:srgbClr val="CCD2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588956" y="280815"/>
            <a:ext cx="1955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10</a:t>
            </a:r>
            <a:endParaRPr sz="12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56705" y="1621157"/>
            <a:ext cx="8358505" cy="5255260"/>
            <a:chOff x="3056705" y="1621157"/>
            <a:chExt cx="8358505" cy="525526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56705" y="1621157"/>
              <a:ext cx="8358462" cy="525483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076841" y="4068665"/>
              <a:ext cx="444500" cy="435609"/>
            </a:xfrm>
            <a:custGeom>
              <a:avLst/>
              <a:gdLst/>
              <a:ahLst/>
              <a:cxnLst/>
              <a:rect l="l" t="t" r="r" b="b"/>
              <a:pathLst>
                <a:path w="444500" h="435610">
                  <a:moveTo>
                    <a:pt x="304634" y="339089"/>
                  </a:moveTo>
                  <a:lnTo>
                    <a:pt x="285286" y="384809"/>
                  </a:lnTo>
                  <a:lnTo>
                    <a:pt x="289660" y="401319"/>
                  </a:lnTo>
                  <a:lnTo>
                    <a:pt x="298670" y="415289"/>
                  </a:lnTo>
                  <a:lnTo>
                    <a:pt x="311962" y="426719"/>
                  </a:lnTo>
                  <a:lnTo>
                    <a:pt x="319951" y="430529"/>
                  </a:lnTo>
                  <a:lnTo>
                    <a:pt x="335754" y="435609"/>
                  </a:lnTo>
                  <a:lnTo>
                    <a:pt x="351869" y="435609"/>
                  </a:lnTo>
                  <a:lnTo>
                    <a:pt x="367217" y="431799"/>
                  </a:lnTo>
                  <a:lnTo>
                    <a:pt x="380720" y="422909"/>
                  </a:lnTo>
                  <a:lnTo>
                    <a:pt x="386038" y="416559"/>
                  </a:lnTo>
                  <a:lnTo>
                    <a:pt x="343356" y="416559"/>
                  </a:lnTo>
                  <a:lnTo>
                    <a:pt x="333932" y="415289"/>
                  </a:lnTo>
                  <a:lnTo>
                    <a:pt x="304988" y="382269"/>
                  </a:lnTo>
                  <a:lnTo>
                    <a:pt x="305358" y="372109"/>
                  </a:lnTo>
                  <a:lnTo>
                    <a:pt x="306374" y="365759"/>
                  </a:lnTo>
                  <a:lnTo>
                    <a:pt x="309244" y="360679"/>
                  </a:lnTo>
                  <a:lnTo>
                    <a:pt x="315315" y="350519"/>
                  </a:lnTo>
                  <a:lnTo>
                    <a:pt x="313740" y="344169"/>
                  </a:lnTo>
                  <a:lnTo>
                    <a:pt x="304634" y="339089"/>
                  </a:lnTo>
                  <a:close/>
                </a:path>
                <a:path w="444500" h="435610">
                  <a:moveTo>
                    <a:pt x="380225" y="252729"/>
                  </a:moveTo>
                  <a:lnTo>
                    <a:pt x="339585" y="276859"/>
                  </a:lnTo>
                  <a:lnTo>
                    <a:pt x="332477" y="299719"/>
                  </a:lnTo>
                  <a:lnTo>
                    <a:pt x="333819" y="307339"/>
                  </a:lnTo>
                  <a:lnTo>
                    <a:pt x="335622" y="313689"/>
                  </a:lnTo>
                  <a:lnTo>
                    <a:pt x="337908" y="320039"/>
                  </a:lnTo>
                  <a:lnTo>
                    <a:pt x="341185" y="326389"/>
                  </a:lnTo>
                  <a:lnTo>
                    <a:pt x="346270" y="334009"/>
                  </a:lnTo>
                  <a:lnTo>
                    <a:pt x="351572" y="342899"/>
                  </a:lnTo>
                  <a:lnTo>
                    <a:pt x="356910" y="351789"/>
                  </a:lnTo>
                  <a:lnTo>
                    <a:pt x="362102" y="359409"/>
                  </a:lnTo>
                  <a:lnTo>
                    <a:pt x="365253" y="365759"/>
                  </a:lnTo>
                  <a:lnTo>
                    <a:pt x="368236" y="370839"/>
                  </a:lnTo>
                  <a:lnTo>
                    <a:pt x="371057" y="377189"/>
                  </a:lnTo>
                  <a:lnTo>
                    <a:pt x="373722" y="382269"/>
                  </a:lnTo>
                  <a:lnTo>
                    <a:pt x="375983" y="387349"/>
                  </a:lnTo>
                  <a:lnTo>
                    <a:pt x="376466" y="393699"/>
                  </a:lnTo>
                  <a:lnTo>
                    <a:pt x="373938" y="398779"/>
                  </a:lnTo>
                  <a:lnTo>
                    <a:pt x="343356" y="416559"/>
                  </a:lnTo>
                  <a:lnTo>
                    <a:pt x="386038" y="416559"/>
                  </a:lnTo>
                  <a:lnTo>
                    <a:pt x="389229" y="412749"/>
                  </a:lnTo>
                  <a:lnTo>
                    <a:pt x="394198" y="401319"/>
                  </a:lnTo>
                  <a:lnTo>
                    <a:pt x="395418" y="389889"/>
                  </a:lnTo>
                  <a:lnTo>
                    <a:pt x="392683" y="375919"/>
                  </a:lnTo>
                  <a:lnTo>
                    <a:pt x="390372" y="369569"/>
                  </a:lnTo>
                  <a:lnTo>
                    <a:pt x="387515" y="363219"/>
                  </a:lnTo>
                  <a:lnTo>
                    <a:pt x="384009" y="358139"/>
                  </a:lnTo>
                  <a:lnTo>
                    <a:pt x="378369" y="347979"/>
                  </a:lnTo>
                  <a:lnTo>
                    <a:pt x="366779" y="330199"/>
                  </a:lnTo>
                  <a:lnTo>
                    <a:pt x="361124" y="321309"/>
                  </a:lnTo>
                  <a:lnTo>
                    <a:pt x="357949" y="316229"/>
                  </a:lnTo>
                  <a:lnTo>
                    <a:pt x="355536" y="309879"/>
                  </a:lnTo>
                  <a:lnTo>
                    <a:pt x="351624" y="299719"/>
                  </a:lnTo>
                  <a:lnTo>
                    <a:pt x="352145" y="294639"/>
                  </a:lnTo>
                  <a:lnTo>
                    <a:pt x="355130" y="289559"/>
                  </a:lnTo>
                  <a:lnTo>
                    <a:pt x="365122" y="278129"/>
                  </a:lnTo>
                  <a:lnTo>
                    <a:pt x="377069" y="273049"/>
                  </a:lnTo>
                  <a:lnTo>
                    <a:pt x="428192" y="273049"/>
                  </a:lnTo>
                  <a:lnTo>
                    <a:pt x="423507" y="267969"/>
                  </a:lnTo>
                  <a:lnTo>
                    <a:pt x="411018" y="259079"/>
                  </a:lnTo>
                  <a:lnTo>
                    <a:pt x="396587" y="253999"/>
                  </a:lnTo>
                  <a:lnTo>
                    <a:pt x="380225" y="252729"/>
                  </a:lnTo>
                  <a:close/>
                </a:path>
                <a:path w="444500" h="435610">
                  <a:moveTo>
                    <a:pt x="263651" y="162559"/>
                  </a:moveTo>
                  <a:lnTo>
                    <a:pt x="258508" y="163829"/>
                  </a:lnTo>
                  <a:lnTo>
                    <a:pt x="156527" y="321309"/>
                  </a:lnTo>
                  <a:lnTo>
                    <a:pt x="157581" y="326389"/>
                  </a:lnTo>
                  <a:lnTo>
                    <a:pt x="242125" y="380999"/>
                  </a:lnTo>
                  <a:lnTo>
                    <a:pt x="242989" y="380999"/>
                  </a:lnTo>
                  <a:lnTo>
                    <a:pt x="248132" y="383539"/>
                  </a:lnTo>
                  <a:lnTo>
                    <a:pt x="253314" y="383539"/>
                  </a:lnTo>
                  <a:lnTo>
                    <a:pt x="259956" y="374649"/>
                  </a:lnTo>
                  <a:lnTo>
                    <a:pt x="258838" y="368299"/>
                  </a:lnTo>
                  <a:lnTo>
                    <a:pt x="219176" y="342899"/>
                  </a:lnTo>
                  <a:lnTo>
                    <a:pt x="202116" y="331469"/>
                  </a:lnTo>
                  <a:lnTo>
                    <a:pt x="182803" y="318769"/>
                  </a:lnTo>
                  <a:lnTo>
                    <a:pt x="182384" y="317499"/>
                  </a:lnTo>
                  <a:lnTo>
                    <a:pt x="192299" y="302259"/>
                  </a:lnTo>
                  <a:lnTo>
                    <a:pt x="208930" y="276859"/>
                  </a:lnTo>
                  <a:lnTo>
                    <a:pt x="218566" y="261619"/>
                  </a:lnTo>
                  <a:lnTo>
                    <a:pt x="255491" y="261619"/>
                  </a:lnTo>
                  <a:lnTo>
                    <a:pt x="246329" y="255269"/>
                  </a:lnTo>
                  <a:lnTo>
                    <a:pt x="239458" y="251459"/>
                  </a:lnTo>
                  <a:lnTo>
                    <a:pt x="230276" y="245109"/>
                  </a:lnTo>
                  <a:lnTo>
                    <a:pt x="230009" y="245109"/>
                  </a:lnTo>
                  <a:lnTo>
                    <a:pt x="265226" y="190499"/>
                  </a:lnTo>
                  <a:lnTo>
                    <a:pt x="265747" y="189229"/>
                  </a:lnTo>
                  <a:lnTo>
                    <a:pt x="266598" y="187959"/>
                  </a:lnTo>
                  <a:lnTo>
                    <a:pt x="302867" y="187959"/>
                  </a:lnTo>
                  <a:lnTo>
                    <a:pt x="263651" y="162559"/>
                  </a:lnTo>
                  <a:close/>
                </a:path>
                <a:path w="444500" h="435610">
                  <a:moveTo>
                    <a:pt x="428192" y="273049"/>
                  </a:moveTo>
                  <a:lnTo>
                    <a:pt x="390273" y="273049"/>
                  </a:lnTo>
                  <a:lnTo>
                    <a:pt x="404037" y="278129"/>
                  </a:lnTo>
                  <a:lnTo>
                    <a:pt x="414044" y="285749"/>
                  </a:lnTo>
                  <a:lnTo>
                    <a:pt x="420690" y="295909"/>
                  </a:lnTo>
                  <a:lnTo>
                    <a:pt x="423550" y="308609"/>
                  </a:lnTo>
                  <a:lnTo>
                    <a:pt x="422198" y="321309"/>
                  </a:lnTo>
                  <a:lnTo>
                    <a:pt x="420890" y="325119"/>
                  </a:lnTo>
                  <a:lnTo>
                    <a:pt x="418477" y="330199"/>
                  </a:lnTo>
                  <a:lnTo>
                    <a:pt x="413715" y="339089"/>
                  </a:lnTo>
                  <a:lnTo>
                    <a:pt x="414807" y="344169"/>
                  </a:lnTo>
                  <a:lnTo>
                    <a:pt x="423773" y="350519"/>
                  </a:lnTo>
                  <a:lnTo>
                    <a:pt x="429691" y="349249"/>
                  </a:lnTo>
                  <a:lnTo>
                    <a:pt x="434555" y="342899"/>
                  </a:lnTo>
                  <a:lnTo>
                    <a:pt x="436181" y="339089"/>
                  </a:lnTo>
                  <a:lnTo>
                    <a:pt x="437553" y="336549"/>
                  </a:lnTo>
                  <a:lnTo>
                    <a:pt x="442668" y="322579"/>
                  </a:lnTo>
                  <a:lnTo>
                    <a:pt x="443891" y="307339"/>
                  </a:lnTo>
                  <a:lnTo>
                    <a:pt x="441069" y="293369"/>
                  </a:lnTo>
                  <a:lnTo>
                    <a:pt x="434047" y="279399"/>
                  </a:lnTo>
                  <a:lnTo>
                    <a:pt x="428192" y="273049"/>
                  </a:lnTo>
                  <a:close/>
                </a:path>
                <a:path w="444500" h="435610">
                  <a:moveTo>
                    <a:pt x="255491" y="261619"/>
                  </a:moveTo>
                  <a:lnTo>
                    <a:pt x="219608" y="261619"/>
                  </a:lnTo>
                  <a:lnTo>
                    <a:pt x="228485" y="267969"/>
                  </a:lnTo>
                  <a:lnTo>
                    <a:pt x="235445" y="271779"/>
                  </a:lnTo>
                  <a:lnTo>
                    <a:pt x="248437" y="280669"/>
                  </a:lnTo>
                  <a:lnTo>
                    <a:pt x="254101" y="279399"/>
                  </a:lnTo>
                  <a:lnTo>
                    <a:pt x="260743" y="269239"/>
                  </a:lnTo>
                  <a:lnTo>
                    <a:pt x="259156" y="264159"/>
                  </a:lnTo>
                  <a:lnTo>
                    <a:pt x="255491" y="261619"/>
                  </a:lnTo>
                  <a:close/>
                </a:path>
                <a:path w="444500" h="435610">
                  <a:moveTo>
                    <a:pt x="66890" y="243839"/>
                  </a:moveTo>
                  <a:lnTo>
                    <a:pt x="61213" y="245109"/>
                  </a:lnTo>
                  <a:lnTo>
                    <a:pt x="55041" y="253999"/>
                  </a:lnTo>
                  <a:lnTo>
                    <a:pt x="56311" y="260349"/>
                  </a:lnTo>
                  <a:lnTo>
                    <a:pt x="64681" y="265429"/>
                  </a:lnTo>
                  <a:lnTo>
                    <a:pt x="68110" y="267969"/>
                  </a:lnTo>
                  <a:lnTo>
                    <a:pt x="71691" y="269239"/>
                  </a:lnTo>
                  <a:lnTo>
                    <a:pt x="105947" y="278129"/>
                  </a:lnTo>
                  <a:lnTo>
                    <a:pt x="140247" y="275589"/>
                  </a:lnTo>
                  <a:lnTo>
                    <a:pt x="171273" y="260349"/>
                  </a:lnTo>
                  <a:lnTo>
                    <a:pt x="172495" y="259079"/>
                  </a:lnTo>
                  <a:lnTo>
                    <a:pt x="121121" y="259079"/>
                  </a:lnTo>
                  <a:lnTo>
                    <a:pt x="96151" y="256539"/>
                  </a:lnTo>
                  <a:lnTo>
                    <a:pt x="72021" y="246379"/>
                  </a:lnTo>
                  <a:lnTo>
                    <a:pt x="66890" y="243839"/>
                  </a:lnTo>
                  <a:close/>
                </a:path>
                <a:path w="444500" h="435610">
                  <a:moveTo>
                    <a:pt x="162521" y="97789"/>
                  </a:moveTo>
                  <a:lnTo>
                    <a:pt x="156629" y="97789"/>
                  </a:lnTo>
                  <a:lnTo>
                    <a:pt x="150101" y="107949"/>
                  </a:lnTo>
                  <a:lnTo>
                    <a:pt x="151485" y="113029"/>
                  </a:lnTo>
                  <a:lnTo>
                    <a:pt x="160337" y="119379"/>
                  </a:lnTo>
                  <a:lnTo>
                    <a:pt x="163995" y="123189"/>
                  </a:lnTo>
                  <a:lnTo>
                    <a:pt x="167297" y="125729"/>
                  </a:lnTo>
                  <a:lnTo>
                    <a:pt x="185430" y="152399"/>
                  </a:lnTo>
                  <a:lnTo>
                    <a:pt x="191352" y="181609"/>
                  </a:lnTo>
                  <a:lnTo>
                    <a:pt x="185093" y="212089"/>
                  </a:lnTo>
                  <a:lnTo>
                    <a:pt x="166687" y="238759"/>
                  </a:lnTo>
                  <a:lnTo>
                    <a:pt x="145207" y="252729"/>
                  </a:lnTo>
                  <a:lnTo>
                    <a:pt x="121121" y="259079"/>
                  </a:lnTo>
                  <a:lnTo>
                    <a:pt x="172495" y="259079"/>
                  </a:lnTo>
                  <a:lnTo>
                    <a:pt x="195706" y="234949"/>
                  </a:lnTo>
                  <a:lnTo>
                    <a:pt x="197383" y="232409"/>
                  </a:lnTo>
                  <a:lnTo>
                    <a:pt x="199186" y="228599"/>
                  </a:lnTo>
                  <a:lnTo>
                    <a:pt x="202234" y="223519"/>
                  </a:lnTo>
                  <a:lnTo>
                    <a:pt x="203593" y="219709"/>
                  </a:lnTo>
                  <a:lnTo>
                    <a:pt x="204850" y="217169"/>
                  </a:lnTo>
                  <a:lnTo>
                    <a:pt x="211336" y="184149"/>
                  </a:lnTo>
                  <a:lnTo>
                    <a:pt x="206655" y="152399"/>
                  </a:lnTo>
                  <a:lnTo>
                    <a:pt x="191833" y="123189"/>
                  </a:lnTo>
                  <a:lnTo>
                    <a:pt x="167893" y="100329"/>
                  </a:lnTo>
                  <a:lnTo>
                    <a:pt x="162521" y="97789"/>
                  </a:lnTo>
                  <a:close/>
                </a:path>
                <a:path w="444500" h="435610">
                  <a:moveTo>
                    <a:pt x="6934" y="0"/>
                  </a:moveTo>
                  <a:lnTo>
                    <a:pt x="2654" y="1269"/>
                  </a:lnTo>
                  <a:lnTo>
                    <a:pt x="63" y="7619"/>
                  </a:lnTo>
                  <a:lnTo>
                    <a:pt x="0" y="11429"/>
                  </a:lnTo>
                  <a:lnTo>
                    <a:pt x="9472" y="87629"/>
                  </a:lnTo>
                  <a:lnTo>
                    <a:pt x="28422" y="241299"/>
                  </a:lnTo>
                  <a:lnTo>
                    <a:pt x="30479" y="243839"/>
                  </a:lnTo>
                  <a:lnTo>
                    <a:pt x="39357" y="247649"/>
                  </a:lnTo>
                  <a:lnTo>
                    <a:pt x="43649" y="245109"/>
                  </a:lnTo>
                  <a:lnTo>
                    <a:pt x="68569" y="207009"/>
                  </a:lnTo>
                  <a:lnTo>
                    <a:pt x="44576" y="207009"/>
                  </a:lnTo>
                  <a:lnTo>
                    <a:pt x="44259" y="205739"/>
                  </a:lnTo>
                  <a:lnTo>
                    <a:pt x="44056" y="204469"/>
                  </a:lnTo>
                  <a:lnTo>
                    <a:pt x="20814" y="16509"/>
                  </a:lnTo>
                  <a:lnTo>
                    <a:pt x="19151" y="3809"/>
                  </a:lnTo>
                  <a:lnTo>
                    <a:pt x="15913" y="1269"/>
                  </a:lnTo>
                  <a:lnTo>
                    <a:pt x="6934" y="0"/>
                  </a:lnTo>
                  <a:close/>
                </a:path>
                <a:path w="444500" h="435610">
                  <a:moveTo>
                    <a:pt x="85394" y="214629"/>
                  </a:moveTo>
                  <a:lnTo>
                    <a:pt x="79819" y="215899"/>
                  </a:lnTo>
                  <a:lnTo>
                    <a:pt x="74117" y="224789"/>
                  </a:lnTo>
                  <a:lnTo>
                    <a:pt x="75209" y="231139"/>
                  </a:lnTo>
                  <a:lnTo>
                    <a:pt x="83819" y="236219"/>
                  </a:lnTo>
                  <a:lnTo>
                    <a:pt x="86017" y="237489"/>
                  </a:lnTo>
                  <a:lnTo>
                    <a:pt x="108132" y="243839"/>
                  </a:lnTo>
                  <a:lnTo>
                    <a:pt x="130373" y="242569"/>
                  </a:lnTo>
                  <a:lnTo>
                    <a:pt x="150559" y="232409"/>
                  </a:lnTo>
                  <a:lnTo>
                    <a:pt x="157920" y="224789"/>
                  </a:lnTo>
                  <a:lnTo>
                    <a:pt x="117428" y="224789"/>
                  </a:lnTo>
                  <a:lnTo>
                    <a:pt x="108045" y="223519"/>
                  </a:lnTo>
                  <a:lnTo>
                    <a:pt x="98919" y="220979"/>
                  </a:lnTo>
                  <a:lnTo>
                    <a:pt x="90042" y="217169"/>
                  </a:lnTo>
                  <a:lnTo>
                    <a:pt x="85394" y="214629"/>
                  </a:lnTo>
                  <a:close/>
                </a:path>
                <a:path w="444500" h="435610">
                  <a:moveTo>
                    <a:pt x="302867" y="187959"/>
                  </a:moveTo>
                  <a:lnTo>
                    <a:pt x="266598" y="187959"/>
                  </a:lnTo>
                  <a:lnTo>
                    <a:pt x="337426" y="234949"/>
                  </a:lnTo>
                  <a:lnTo>
                    <a:pt x="338454" y="234949"/>
                  </a:lnTo>
                  <a:lnTo>
                    <a:pt x="343725" y="237489"/>
                  </a:lnTo>
                  <a:lnTo>
                    <a:pt x="348500" y="236219"/>
                  </a:lnTo>
                  <a:lnTo>
                    <a:pt x="355193" y="227329"/>
                  </a:lnTo>
                  <a:lnTo>
                    <a:pt x="353847" y="220979"/>
                  </a:lnTo>
                  <a:lnTo>
                    <a:pt x="302867" y="187959"/>
                  </a:lnTo>
                  <a:close/>
                </a:path>
                <a:path w="444500" h="435610">
                  <a:moveTo>
                    <a:pt x="144475" y="126999"/>
                  </a:moveTo>
                  <a:lnTo>
                    <a:pt x="139407" y="126999"/>
                  </a:lnTo>
                  <a:lnTo>
                    <a:pt x="130797" y="134619"/>
                  </a:lnTo>
                  <a:lnTo>
                    <a:pt x="131914" y="142239"/>
                  </a:lnTo>
                  <a:lnTo>
                    <a:pt x="138315" y="147319"/>
                  </a:lnTo>
                  <a:lnTo>
                    <a:pt x="147476" y="154939"/>
                  </a:lnTo>
                  <a:lnTo>
                    <a:pt x="153520" y="165099"/>
                  </a:lnTo>
                  <a:lnTo>
                    <a:pt x="156378" y="176529"/>
                  </a:lnTo>
                  <a:lnTo>
                    <a:pt x="155981" y="187959"/>
                  </a:lnTo>
                  <a:lnTo>
                    <a:pt x="127076" y="222249"/>
                  </a:lnTo>
                  <a:lnTo>
                    <a:pt x="117428" y="224789"/>
                  </a:lnTo>
                  <a:lnTo>
                    <a:pt x="157920" y="224789"/>
                  </a:lnTo>
                  <a:lnTo>
                    <a:pt x="166509" y="215899"/>
                  </a:lnTo>
                  <a:lnTo>
                    <a:pt x="168427" y="212089"/>
                  </a:lnTo>
                  <a:lnTo>
                    <a:pt x="169367" y="210819"/>
                  </a:lnTo>
                  <a:lnTo>
                    <a:pt x="176210" y="189229"/>
                  </a:lnTo>
                  <a:lnTo>
                    <a:pt x="174610" y="166369"/>
                  </a:lnTo>
                  <a:lnTo>
                    <a:pt x="165207" y="146049"/>
                  </a:lnTo>
                  <a:lnTo>
                    <a:pt x="148640" y="129539"/>
                  </a:lnTo>
                  <a:lnTo>
                    <a:pt x="144475" y="126999"/>
                  </a:lnTo>
                  <a:close/>
                </a:path>
                <a:path w="444500" h="435610">
                  <a:moveTo>
                    <a:pt x="101993" y="189229"/>
                  </a:moveTo>
                  <a:lnTo>
                    <a:pt x="96354" y="190499"/>
                  </a:lnTo>
                  <a:lnTo>
                    <a:pt x="90627" y="199389"/>
                  </a:lnTo>
                  <a:lnTo>
                    <a:pt x="92062" y="205739"/>
                  </a:lnTo>
                  <a:lnTo>
                    <a:pt x="96951" y="208279"/>
                  </a:lnTo>
                  <a:lnTo>
                    <a:pt x="108587" y="213359"/>
                  </a:lnTo>
                  <a:lnTo>
                    <a:pt x="120816" y="213359"/>
                  </a:lnTo>
                  <a:lnTo>
                    <a:pt x="132143" y="208279"/>
                  </a:lnTo>
                  <a:lnTo>
                    <a:pt x="141071" y="199389"/>
                  </a:lnTo>
                  <a:lnTo>
                    <a:pt x="141897" y="196849"/>
                  </a:lnTo>
                  <a:lnTo>
                    <a:pt x="142773" y="195579"/>
                  </a:lnTo>
                  <a:lnTo>
                    <a:pt x="143535" y="194309"/>
                  </a:lnTo>
                  <a:lnTo>
                    <a:pt x="113488" y="194309"/>
                  </a:lnTo>
                  <a:lnTo>
                    <a:pt x="106997" y="191769"/>
                  </a:lnTo>
                  <a:lnTo>
                    <a:pt x="101993" y="189229"/>
                  </a:lnTo>
                  <a:close/>
                </a:path>
                <a:path w="444500" h="435610">
                  <a:moveTo>
                    <a:pt x="130924" y="78739"/>
                  </a:moveTo>
                  <a:lnTo>
                    <a:pt x="127126" y="81279"/>
                  </a:lnTo>
                  <a:lnTo>
                    <a:pt x="46570" y="204469"/>
                  </a:lnTo>
                  <a:lnTo>
                    <a:pt x="45796" y="205739"/>
                  </a:lnTo>
                  <a:lnTo>
                    <a:pt x="44576" y="207009"/>
                  </a:lnTo>
                  <a:lnTo>
                    <a:pt x="68569" y="207009"/>
                  </a:lnTo>
                  <a:lnTo>
                    <a:pt x="141668" y="95249"/>
                  </a:lnTo>
                  <a:lnTo>
                    <a:pt x="144652" y="88899"/>
                  </a:lnTo>
                  <a:lnTo>
                    <a:pt x="141566" y="81279"/>
                  </a:lnTo>
                  <a:lnTo>
                    <a:pt x="130924" y="78739"/>
                  </a:lnTo>
                  <a:close/>
                </a:path>
                <a:path w="444500" h="435610">
                  <a:moveTo>
                    <a:pt x="127025" y="152399"/>
                  </a:moveTo>
                  <a:lnTo>
                    <a:pt x="121831" y="152399"/>
                  </a:lnTo>
                  <a:lnTo>
                    <a:pt x="115430" y="160019"/>
                  </a:lnTo>
                  <a:lnTo>
                    <a:pt x="115112" y="165099"/>
                  </a:lnTo>
                  <a:lnTo>
                    <a:pt x="119278" y="170179"/>
                  </a:lnTo>
                  <a:lnTo>
                    <a:pt x="120827" y="171449"/>
                  </a:lnTo>
                  <a:lnTo>
                    <a:pt x="124955" y="175259"/>
                  </a:lnTo>
                  <a:lnTo>
                    <a:pt x="126301" y="179069"/>
                  </a:lnTo>
                  <a:lnTo>
                    <a:pt x="126060" y="182879"/>
                  </a:lnTo>
                  <a:lnTo>
                    <a:pt x="124033" y="187959"/>
                  </a:lnTo>
                  <a:lnTo>
                    <a:pt x="119505" y="193039"/>
                  </a:lnTo>
                  <a:lnTo>
                    <a:pt x="113488" y="194309"/>
                  </a:lnTo>
                  <a:lnTo>
                    <a:pt x="143535" y="194309"/>
                  </a:lnTo>
                  <a:lnTo>
                    <a:pt x="146023" y="182879"/>
                  </a:lnTo>
                  <a:lnTo>
                    <a:pt x="144519" y="171449"/>
                  </a:lnTo>
                  <a:lnTo>
                    <a:pt x="139434" y="162559"/>
                  </a:lnTo>
                  <a:lnTo>
                    <a:pt x="131178" y="154939"/>
                  </a:lnTo>
                  <a:lnTo>
                    <a:pt x="127025" y="1523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76850" y="4067422"/>
              <a:ext cx="443883" cy="436852"/>
            </a:xfrm>
            <a:prstGeom prst="rect">
              <a:avLst/>
            </a:prstGeom>
          </p:spPr>
        </p:pic>
      </p:grpSp>
      <p:grpSp>
        <p:nvGrpSpPr>
          <p:cNvPr id="6" name="object 6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7" name="object 7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383997" y="5939997"/>
              <a:ext cx="6408420" cy="540385"/>
            </a:xfrm>
            <a:custGeom>
              <a:avLst/>
              <a:gdLst/>
              <a:ahLst/>
              <a:cxnLst/>
              <a:rect l="l" t="t" r="r" b="b"/>
              <a:pathLst>
                <a:path w="6408420" h="540385">
                  <a:moveTo>
                    <a:pt x="6137998" y="0"/>
                  </a:moveTo>
                  <a:lnTo>
                    <a:pt x="270001" y="0"/>
                  </a:lnTo>
                  <a:lnTo>
                    <a:pt x="221470" y="4350"/>
                  </a:lnTo>
                  <a:lnTo>
                    <a:pt x="175792" y="16892"/>
                  </a:lnTo>
                  <a:lnTo>
                    <a:pt x="133730" y="36864"/>
                  </a:lnTo>
                  <a:lnTo>
                    <a:pt x="96046" y="63503"/>
                  </a:lnTo>
                  <a:lnTo>
                    <a:pt x="63503" y="96046"/>
                  </a:lnTo>
                  <a:lnTo>
                    <a:pt x="36864" y="133730"/>
                  </a:lnTo>
                  <a:lnTo>
                    <a:pt x="16892" y="175792"/>
                  </a:lnTo>
                  <a:lnTo>
                    <a:pt x="4350" y="221470"/>
                  </a:lnTo>
                  <a:lnTo>
                    <a:pt x="0" y="270001"/>
                  </a:lnTo>
                  <a:lnTo>
                    <a:pt x="4350" y="318533"/>
                  </a:lnTo>
                  <a:lnTo>
                    <a:pt x="16892" y="364211"/>
                  </a:lnTo>
                  <a:lnTo>
                    <a:pt x="36864" y="406273"/>
                  </a:lnTo>
                  <a:lnTo>
                    <a:pt x="63503" y="443957"/>
                  </a:lnTo>
                  <a:lnTo>
                    <a:pt x="96046" y="476500"/>
                  </a:lnTo>
                  <a:lnTo>
                    <a:pt x="133730" y="503139"/>
                  </a:lnTo>
                  <a:lnTo>
                    <a:pt x="175792" y="523111"/>
                  </a:lnTo>
                  <a:lnTo>
                    <a:pt x="221470" y="535653"/>
                  </a:lnTo>
                  <a:lnTo>
                    <a:pt x="270001" y="540003"/>
                  </a:lnTo>
                  <a:lnTo>
                    <a:pt x="6137998" y="540003"/>
                  </a:lnTo>
                  <a:lnTo>
                    <a:pt x="6186533" y="535653"/>
                  </a:lnTo>
                  <a:lnTo>
                    <a:pt x="6232213" y="523111"/>
                  </a:lnTo>
                  <a:lnTo>
                    <a:pt x="6274276" y="503139"/>
                  </a:lnTo>
                  <a:lnTo>
                    <a:pt x="6311959" y="476500"/>
                  </a:lnTo>
                  <a:lnTo>
                    <a:pt x="6344501" y="443957"/>
                  </a:lnTo>
                  <a:lnTo>
                    <a:pt x="6371138" y="406273"/>
                  </a:lnTo>
                  <a:lnTo>
                    <a:pt x="6391109" y="364211"/>
                  </a:lnTo>
                  <a:lnTo>
                    <a:pt x="6403650" y="318533"/>
                  </a:lnTo>
                  <a:lnTo>
                    <a:pt x="6408000" y="270001"/>
                  </a:lnTo>
                  <a:lnTo>
                    <a:pt x="6403650" y="221470"/>
                  </a:lnTo>
                  <a:lnTo>
                    <a:pt x="6391109" y="175792"/>
                  </a:lnTo>
                  <a:lnTo>
                    <a:pt x="6371138" y="133730"/>
                  </a:lnTo>
                  <a:lnTo>
                    <a:pt x="6344501" y="96046"/>
                  </a:lnTo>
                  <a:lnTo>
                    <a:pt x="6311959" y="63503"/>
                  </a:lnTo>
                  <a:lnTo>
                    <a:pt x="6274276" y="36864"/>
                  </a:lnTo>
                  <a:lnTo>
                    <a:pt x="6232213" y="16892"/>
                  </a:lnTo>
                  <a:lnTo>
                    <a:pt x="6186533" y="4350"/>
                  </a:lnTo>
                  <a:lnTo>
                    <a:pt x="6137998" y="0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091299" y="6071736"/>
            <a:ext cx="500062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Using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communication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various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communiation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modes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573995" y="5917767"/>
            <a:ext cx="666115" cy="526415"/>
          </a:xfrm>
          <a:custGeom>
            <a:avLst/>
            <a:gdLst/>
            <a:ahLst/>
            <a:cxnLst/>
            <a:rect l="l" t="t" r="r" b="b"/>
            <a:pathLst>
              <a:path w="666114" h="526414">
                <a:moveTo>
                  <a:pt x="402901" y="0"/>
                </a:moveTo>
                <a:lnTo>
                  <a:pt x="378148" y="4817"/>
                </a:lnTo>
                <a:lnTo>
                  <a:pt x="356387" y="19269"/>
                </a:lnTo>
                <a:lnTo>
                  <a:pt x="341935" y="41030"/>
                </a:lnTo>
                <a:lnTo>
                  <a:pt x="337118" y="65782"/>
                </a:lnTo>
                <a:lnTo>
                  <a:pt x="341935" y="90535"/>
                </a:lnTo>
                <a:lnTo>
                  <a:pt x="356387" y="112296"/>
                </a:lnTo>
                <a:lnTo>
                  <a:pt x="441426" y="197335"/>
                </a:lnTo>
                <a:lnTo>
                  <a:pt x="65786" y="197335"/>
                </a:lnTo>
                <a:lnTo>
                  <a:pt x="40183" y="202505"/>
                </a:lnTo>
                <a:lnTo>
                  <a:pt x="19272" y="216603"/>
                </a:lnTo>
                <a:lnTo>
                  <a:pt x="5171" y="237514"/>
                </a:lnTo>
                <a:lnTo>
                  <a:pt x="0" y="263121"/>
                </a:lnTo>
                <a:lnTo>
                  <a:pt x="5171" y="288722"/>
                </a:lnTo>
                <a:lnTo>
                  <a:pt x="19272" y="309629"/>
                </a:lnTo>
                <a:lnTo>
                  <a:pt x="40183" y="323725"/>
                </a:lnTo>
                <a:lnTo>
                  <a:pt x="65786" y="328895"/>
                </a:lnTo>
                <a:lnTo>
                  <a:pt x="441426" y="328895"/>
                </a:lnTo>
                <a:lnTo>
                  <a:pt x="356387" y="413934"/>
                </a:lnTo>
                <a:lnTo>
                  <a:pt x="341935" y="435695"/>
                </a:lnTo>
                <a:lnTo>
                  <a:pt x="337118" y="460448"/>
                </a:lnTo>
                <a:lnTo>
                  <a:pt x="341935" y="485200"/>
                </a:lnTo>
                <a:lnTo>
                  <a:pt x="366704" y="515388"/>
                </a:lnTo>
                <a:lnTo>
                  <a:pt x="402894" y="526227"/>
                </a:lnTo>
                <a:lnTo>
                  <a:pt x="415460" y="525022"/>
                </a:lnTo>
                <a:lnTo>
                  <a:pt x="449414" y="506961"/>
                </a:lnTo>
                <a:lnTo>
                  <a:pt x="649884" y="306289"/>
                </a:lnTo>
                <a:lnTo>
                  <a:pt x="665683" y="269636"/>
                </a:lnTo>
                <a:lnTo>
                  <a:pt x="666115" y="265306"/>
                </a:lnTo>
                <a:lnTo>
                  <a:pt x="666115" y="260924"/>
                </a:lnTo>
                <a:lnTo>
                  <a:pt x="649884" y="219941"/>
                </a:lnTo>
                <a:lnTo>
                  <a:pt x="449414" y="19269"/>
                </a:lnTo>
                <a:lnTo>
                  <a:pt x="427653" y="4817"/>
                </a:lnTo>
                <a:lnTo>
                  <a:pt x="402901" y="0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87299" y="285896"/>
            <a:ext cx="894016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Platform: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3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existing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e-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Navigation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14" dirty="0">
                <a:solidFill>
                  <a:srgbClr val="00234F"/>
                </a:solidFill>
                <a:latin typeface="G마켓 산스 Medium"/>
                <a:cs typeface="G마켓 산스 Medium"/>
              </a:rPr>
              <a:t>Platform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for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Digital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Services</a:t>
            </a:r>
            <a:endParaRPr sz="2600">
              <a:latin typeface="G마켓 산스 Medium"/>
              <a:cs typeface="G마켓 산스 Mediu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625316" y="280815"/>
            <a:ext cx="1593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11</a:t>
            </a:r>
            <a:endParaRPr sz="12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3" name="object 3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86576" y="1728520"/>
              <a:ext cx="1220470" cy="259715"/>
            </a:xfrm>
            <a:custGeom>
              <a:avLst/>
              <a:gdLst/>
              <a:ahLst/>
              <a:cxnLst/>
              <a:rect l="l" t="t" r="r" b="b"/>
              <a:pathLst>
                <a:path w="1220470" h="259714">
                  <a:moveTo>
                    <a:pt x="1090802" y="0"/>
                  </a:moveTo>
                  <a:lnTo>
                    <a:pt x="129603" y="0"/>
                  </a:lnTo>
                  <a:lnTo>
                    <a:pt x="79156" y="10185"/>
                  </a:lnTo>
                  <a:lnTo>
                    <a:pt x="37960" y="37960"/>
                  </a:lnTo>
                  <a:lnTo>
                    <a:pt x="10185" y="79156"/>
                  </a:lnTo>
                  <a:lnTo>
                    <a:pt x="0" y="129603"/>
                  </a:lnTo>
                  <a:lnTo>
                    <a:pt x="10185" y="180050"/>
                  </a:lnTo>
                  <a:lnTo>
                    <a:pt x="37960" y="221246"/>
                  </a:lnTo>
                  <a:lnTo>
                    <a:pt x="79156" y="249021"/>
                  </a:lnTo>
                  <a:lnTo>
                    <a:pt x="129603" y="259207"/>
                  </a:lnTo>
                  <a:lnTo>
                    <a:pt x="1090802" y="259207"/>
                  </a:lnTo>
                  <a:lnTo>
                    <a:pt x="1141250" y="249021"/>
                  </a:lnTo>
                  <a:lnTo>
                    <a:pt x="1182446" y="221246"/>
                  </a:lnTo>
                  <a:lnTo>
                    <a:pt x="1210221" y="180050"/>
                  </a:lnTo>
                  <a:lnTo>
                    <a:pt x="1220406" y="129603"/>
                  </a:lnTo>
                  <a:lnTo>
                    <a:pt x="1210221" y="79156"/>
                  </a:lnTo>
                  <a:lnTo>
                    <a:pt x="1182446" y="37960"/>
                  </a:lnTo>
                  <a:lnTo>
                    <a:pt x="1141250" y="10185"/>
                  </a:lnTo>
                  <a:lnTo>
                    <a:pt x="1090802" y="0"/>
                  </a:lnTo>
                  <a:close/>
                </a:path>
              </a:pathLst>
            </a:custGeom>
            <a:solidFill>
              <a:srgbClr val="27B9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43200" y="1079995"/>
              <a:ext cx="8833777" cy="5796000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3870014" y="1730941"/>
            <a:ext cx="10636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spc="-40" dirty="0">
                <a:solidFill>
                  <a:srgbClr val="FFFFFF"/>
                </a:solidFill>
                <a:latin typeface="KoPub돋움체 Medium"/>
                <a:cs typeface="KoPub돋움체 Medium"/>
              </a:rPr>
              <a:t>Identity </a:t>
            </a:r>
            <a:r>
              <a:rPr sz="1200" b="0" spc="-45" dirty="0">
                <a:solidFill>
                  <a:srgbClr val="FFFFFF"/>
                </a:solidFill>
                <a:latin typeface="KoPub돋움체 Medium"/>
                <a:cs typeface="KoPub돋움체 Medium"/>
              </a:rPr>
              <a:t>Registry</a:t>
            </a:r>
            <a:endParaRPr sz="1200">
              <a:latin typeface="KoPub돋움체 Medium"/>
              <a:cs typeface="KoPub돋움체 Medium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383997" y="2025544"/>
            <a:ext cx="6408420" cy="4454525"/>
            <a:chOff x="3383997" y="2025544"/>
            <a:chExt cx="6408420" cy="4454525"/>
          </a:xfrm>
        </p:grpSpPr>
        <p:sp>
          <p:nvSpPr>
            <p:cNvPr id="11" name="object 11"/>
            <p:cNvSpPr/>
            <p:nvPr/>
          </p:nvSpPr>
          <p:spPr>
            <a:xfrm>
              <a:off x="4088346" y="2025548"/>
              <a:ext cx="617220" cy="529590"/>
            </a:xfrm>
            <a:custGeom>
              <a:avLst/>
              <a:gdLst/>
              <a:ahLst/>
              <a:cxnLst/>
              <a:rect l="l" t="t" r="r" b="b"/>
              <a:pathLst>
                <a:path w="617220" h="529589">
                  <a:moveTo>
                    <a:pt x="341376" y="333413"/>
                  </a:moveTo>
                  <a:lnTo>
                    <a:pt x="336118" y="328142"/>
                  </a:lnTo>
                  <a:lnTo>
                    <a:pt x="329615" y="328142"/>
                  </a:lnTo>
                  <a:lnTo>
                    <a:pt x="73672" y="328142"/>
                  </a:lnTo>
                  <a:lnTo>
                    <a:pt x="68402" y="333413"/>
                  </a:lnTo>
                  <a:lnTo>
                    <a:pt x="68402" y="346405"/>
                  </a:lnTo>
                  <a:lnTo>
                    <a:pt x="73672" y="351663"/>
                  </a:lnTo>
                  <a:lnTo>
                    <a:pt x="336118" y="351663"/>
                  </a:lnTo>
                  <a:lnTo>
                    <a:pt x="341376" y="346405"/>
                  </a:lnTo>
                  <a:lnTo>
                    <a:pt x="341376" y="333413"/>
                  </a:lnTo>
                  <a:close/>
                </a:path>
                <a:path w="617220" h="529589">
                  <a:moveTo>
                    <a:pt x="341376" y="277444"/>
                  </a:moveTo>
                  <a:lnTo>
                    <a:pt x="336118" y="272173"/>
                  </a:lnTo>
                  <a:lnTo>
                    <a:pt x="329615" y="272173"/>
                  </a:lnTo>
                  <a:lnTo>
                    <a:pt x="73672" y="272173"/>
                  </a:lnTo>
                  <a:lnTo>
                    <a:pt x="68402" y="277444"/>
                  </a:lnTo>
                  <a:lnTo>
                    <a:pt x="68402" y="290436"/>
                  </a:lnTo>
                  <a:lnTo>
                    <a:pt x="73672" y="295694"/>
                  </a:lnTo>
                  <a:lnTo>
                    <a:pt x="336118" y="295694"/>
                  </a:lnTo>
                  <a:lnTo>
                    <a:pt x="341376" y="290436"/>
                  </a:lnTo>
                  <a:lnTo>
                    <a:pt x="341376" y="277444"/>
                  </a:lnTo>
                  <a:close/>
                </a:path>
                <a:path w="617220" h="529589">
                  <a:moveTo>
                    <a:pt x="341376" y="221462"/>
                  </a:moveTo>
                  <a:lnTo>
                    <a:pt x="336118" y="216192"/>
                  </a:lnTo>
                  <a:lnTo>
                    <a:pt x="329615" y="216192"/>
                  </a:lnTo>
                  <a:lnTo>
                    <a:pt x="73672" y="216192"/>
                  </a:lnTo>
                  <a:lnTo>
                    <a:pt x="68402" y="221462"/>
                  </a:lnTo>
                  <a:lnTo>
                    <a:pt x="68402" y="234454"/>
                  </a:lnTo>
                  <a:lnTo>
                    <a:pt x="73672" y="239712"/>
                  </a:lnTo>
                  <a:lnTo>
                    <a:pt x="336118" y="239712"/>
                  </a:lnTo>
                  <a:lnTo>
                    <a:pt x="341376" y="234454"/>
                  </a:lnTo>
                  <a:lnTo>
                    <a:pt x="341376" y="221462"/>
                  </a:lnTo>
                  <a:close/>
                </a:path>
                <a:path w="617220" h="529589">
                  <a:moveTo>
                    <a:pt x="341376" y="165493"/>
                  </a:moveTo>
                  <a:lnTo>
                    <a:pt x="336118" y="160223"/>
                  </a:lnTo>
                  <a:lnTo>
                    <a:pt x="329615" y="160223"/>
                  </a:lnTo>
                  <a:lnTo>
                    <a:pt x="73672" y="160223"/>
                  </a:lnTo>
                  <a:lnTo>
                    <a:pt x="68402" y="165493"/>
                  </a:lnTo>
                  <a:lnTo>
                    <a:pt x="68402" y="178485"/>
                  </a:lnTo>
                  <a:lnTo>
                    <a:pt x="73672" y="183743"/>
                  </a:lnTo>
                  <a:lnTo>
                    <a:pt x="336118" y="183743"/>
                  </a:lnTo>
                  <a:lnTo>
                    <a:pt x="341376" y="178485"/>
                  </a:lnTo>
                  <a:lnTo>
                    <a:pt x="341376" y="165493"/>
                  </a:lnTo>
                  <a:close/>
                </a:path>
                <a:path w="617220" h="529589">
                  <a:moveTo>
                    <a:pt x="459028" y="91122"/>
                  </a:moveTo>
                  <a:lnTo>
                    <a:pt x="457352" y="82829"/>
                  </a:lnTo>
                  <a:lnTo>
                    <a:pt x="452793" y="76060"/>
                  </a:lnTo>
                  <a:lnTo>
                    <a:pt x="446011" y="71488"/>
                  </a:lnTo>
                  <a:lnTo>
                    <a:pt x="437718" y="69811"/>
                  </a:lnTo>
                  <a:lnTo>
                    <a:pt x="179133" y="69811"/>
                  </a:lnTo>
                  <a:lnTo>
                    <a:pt x="170840" y="71488"/>
                  </a:lnTo>
                  <a:lnTo>
                    <a:pt x="164058" y="76060"/>
                  </a:lnTo>
                  <a:lnTo>
                    <a:pt x="159499" y="82829"/>
                  </a:lnTo>
                  <a:lnTo>
                    <a:pt x="157822" y="91122"/>
                  </a:lnTo>
                  <a:lnTo>
                    <a:pt x="159499" y="99415"/>
                  </a:lnTo>
                  <a:lnTo>
                    <a:pt x="164058" y="106197"/>
                  </a:lnTo>
                  <a:lnTo>
                    <a:pt x="170840" y="110756"/>
                  </a:lnTo>
                  <a:lnTo>
                    <a:pt x="179133" y="112433"/>
                  </a:lnTo>
                  <a:lnTo>
                    <a:pt x="437718" y="112433"/>
                  </a:lnTo>
                  <a:lnTo>
                    <a:pt x="446011" y="110756"/>
                  </a:lnTo>
                  <a:lnTo>
                    <a:pt x="452793" y="106197"/>
                  </a:lnTo>
                  <a:lnTo>
                    <a:pt x="457352" y="99415"/>
                  </a:lnTo>
                  <a:lnTo>
                    <a:pt x="459028" y="91122"/>
                  </a:lnTo>
                  <a:close/>
                </a:path>
                <a:path w="617220" h="529589">
                  <a:moveTo>
                    <a:pt x="616851" y="60401"/>
                  </a:moveTo>
                  <a:lnTo>
                    <a:pt x="612101" y="36906"/>
                  </a:lnTo>
                  <a:lnTo>
                    <a:pt x="603072" y="23533"/>
                  </a:lnTo>
                  <a:lnTo>
                    <a:pt x="599147" y="17716"/>
                  </a:lnTo>
                  <a:lnTo>
                    <a:pt x="593318" y="13792"/>
                  </a:lnTo>
                  <a:lnTo>
                    <a:pt x="593318" y="60401"/>
                  </a:lnTo>
                  <a:lnTo>
                    <a:pt x="593318" y="364007"/>
                  </a:lnTo>
                  <a:lnTo>
                    <a:pt x="590423" y="378294"/>
                  </a:lnTo>
                  <a:lnTo>
                    <a:pt x="582510" y="390017"/>
                  </a:lnTo>
                  <a:lnTo>
                    <a:pt x="570788" y="397929"/>
                  </a:lnTo>
                  <a:lnTo>
                    <a:pt x="556450" y="400824"/>
                  </a:lnTo>
                  <a:lnTo>
                    <a:pt x="525843" y="400824"/>
                  </a:lnTo>
                  <a:lnTo>
                    <a:pt x="525843" y="368935"/>
                  </a:lnTo>
                  <a:lnTo>
                    <a:pt x="526783" y="368833"/>
                  </a:lnTo>
                  <a:lnTo>
                    <a:pt x="527659" y="368579"/>
                  </a:lnTo>
                  <a:lnTo>
                    <a:pt x="528459" y="368109"/>
                  </a:lnTo>
                  <a:lnTo>
                    <a:pt x="532485" y="361911"/>
                  </a:lnTo>
                  <a:lnTo>
                    <a:pt x="532917" y="359016"/>
                  </a:lnTo>
                  <a:lnTo>
                    <a:pt x="533920" y="352323"/>
                  </a:lnTo>
                  <a:lnTo>
                    <a:pt x="534263" y="349377"/>
                  </a:lnTo>
                  <a:lnTo>
                    <a:pt x="535076" y="342379"/>
                  </a:lnTo>
                  <a:lnTo>
                    <a:pt x="538226" y="335114"/>
                  </a:lnTo>
                  <a:lnTo>
                    <a:pt x="545503" y="331952"/>
                  </a:lnTo>
                  <a:lnTo>
                    <a:pt x="555434" y="330796"/>
                  </a:lnTo>
                  <a:lnTo>
                    <a:pt x="565023" y="329361"/>
                  </a:lnTo>
                  <a:lnTo>
                    <a:pt x="571233" y="325335"/>
                  </a:lnTo>
                  <a:lnTo>
                    <a:pt x="571588" y="318033"/>
                  </a:lnTo>
                  <a:lnTo>
                    <a:pt x="568045" y="309029"/>
                  </a:lnTo>
                  <a:lnTo>
                    <a:pt x="564095" y="299834"/>
                  </a:lnTo>
                  <a:lnTo>
                    <a:pt x="563219" y="291871"/>
                  </a:lnTo>
                  <a:lnTo>
                    <a:pt x="567918" y="285597"/>
                  </a:lnTo>
                  <a:lnTo>
                    <a:pt x="575932" y="279666"/>
                  </a:lnTo>
                  <a:lnTo>
                    <a:pt x="583514" y="273583"/>
                  </a:lnTo>
                  <a:lnTo>
                    <a:pt x="586879" y="266890"/>
                  </a:lnTo>
                  <a:lnTo>
                    <a:pt x="583514" y="260197"/>
                  </a:lnTo>
                  <a:lnTo>
                    <a:pt x="575932" y="254127"/>
                  </a:lnTo>
                  <a:lnTo>
                    <a:pt x="567918" y="248196"/>
                  </a:lnTo>
                  <a:lnTo>
                    <a:pt x="563219" y="241909"/>
                  </a:lnTo>
                  <a:lnTo>
                    <a:pt x="564095" y="233959"/>
                  </a:lnTo>
                  <a:lnTo>
                    <a:pt x="568045" y="224751"/>
                  </a:lnTo>
                  <a:lnTo>
                    <a:pt x="571588" y="215760"/>
                  </a:lnTo>
                  <a:lnTo>
                    <a:pt x="571233" y="208445"/>
                  </a:lnTo>
                  <a:lnTo>
                    <a:pt x="565023" y="204431"/>
                  </a:lnTo>
                  <a:lnTo>
                    <a:pt x="555434" y="202996"/>
                  </a:lnTo>
                  <a:lnTo>
                    <a:pt x="552500" y="202666"/>
                  </a:lnTo>
                  <a:lnTo>
                    <a:pt x="552500" y="266890"/>
                  </a:lnTo>
                  <a:lnTo>
                    <a:pt x="546023" y="298996"/>
                  </a:lnTo>
                  <a:lnTo>
                    <a:pt x="528345" y="325221"/>
                  </a:lnTo>
                  <a:lnTo>
                    <a:pt x="510159" y="337489"/>
                  </a:lnTo>
                  <a:lnTo>
                    <a:pt x="510159" y="486841"/>
                  </a:lnTo>
                  <a:lnTo>
                    <a:pt x="490702" y="464210"/>
                  </a:lnTo>
                  <a:lnTo>
                    <a:pt x="470001" y="440143"/>
                  </a:lnTo>
                  <a:lnTo>
                    <a:pt x="429856" y="486841"/>
                  </a:lnTo>
                  <a:lnTo>
                    <a:pt x="429856" y="400824"/>
                  </a:lnTo>
                  <a:lnTo>
                    <a:pt x="429971" y="363956"/>
                  </a:lnTo>
                  <a:lnTo>
                    <a:pt x="435432" y="361416"/>
                  </a:lnTo>
                  <a:lnTo>
                    <a:pt x="440956" y="359016"/>
                  </a:lnTo>
                  <a:lnTo>
                    <a:pt x="445020" y="360108"/>
                  </a:lnTo>
                  <a:lnTo>
                    <a:pt x="451307" y="364794"/>
                  </a:lnTo>
                  <a:lnTo>
                    <a:pt x="457250" y="372821"/>
                  </a:lnTo>
                  <a:lnTo>
                    <a:pt x="463321" y="380390"/>
                  </a:lnTo>
                  <a:lnTo>
                    <a:pt x="470001" y="383755"/>
                  </a:lnTo>
                  <a:lnTo>
                    <a:pt x="476707" y="380390"/>
                  </a:lnTo>
                  <a:lnTo>
                    <a:pt x="482777" y="372821"/>
                  </a:lnTo>
                  <a:lnTo>
                    <a:pt x="488721" y="364794"/>
                  </a:lnTo>
                  <a:lnTo>
                    <a:pt x="494995" y="360108"/>
                  </a:lnTo>
                  <a:lnTo>
                    <a:pt x="499059" y="359016"/>
                  </a:lnTo>
                  <a:lnTo>
                    <a:pt x="504583" y="361416"/>
                  </a:lnTo>
                  <a:lnTo>
                    <a:pt x="510057" y="363956"/>
                  </a:lnTo>
                  <a:lnTo>
                    <a:pt x="510159" y="486841"/>
                  </a:lnTo>
                  <a:lnTo>
                    <a:pt x="510159" y="337489"/>
                  </a:lnTo>
                  <a:lnTo>
                    <a:pt x="502119" y="342900"/>
                  </a:lnTo>
                  <a:lnTo>
                    <a:pt x="470001" y="349377"/>
                  </a:lnTo>
                  <a:lnTo>
                    <a:pt x="437896" y="342900"/>
                  </a:lnTo>
                  <a:lnTo>
                    <a:pt x="411683" y="325221"/>
                  </a:lnTo>
                  <a:lnTo>
                    <a:pt x="394004" y="298996"/>
                  </a:lnTo>
                  <a:lnTo>
                    <a:pt x="387515" y="266890"/>
                  </a:lnTo>
                  <a:lnTo>
                    <a:pt x="394004" y="234784"/>
                  </a:lnTo>
                  <a:lnTo>
                    <a:pt x="411683" y="208572"/>
                  </a:lnTo>
                  <a:lnTo>
                    <a:pt x="437896" y="190893"/>
                  </a:lnTo>
                  <a:lnTo>
                    <a:pt x="470001" y="184404"/>
                  </a:lnTo>
                  <a:lnTo>
                    <a:pt x="502119" y="190893"/>
                  </a:lnTo>
                  <a:lnTo>
                    <a:pt x="528345" y="208572"/>
                  </a:lnTo>
                  <a:lnTo>
                    <a:pt x="546023" y="234784"/>
                  </a:lnTo>
                  <a:lnTo>
                    <a:pt x="552500" y="266890"/>
                  </a:lnTo>
                  <a:lnTo>
                    <a:pt x="552500" y="202666"/>
                  </a:lnTo>
                  <a:lnTo>
                    <a:pt x="545503" y="201841"/>
                  </a:lnTo>
                  <a:lnTo>
                    <a:pt x="538226" y="198678"/>
                  </a:lnTo>
                  <a:lnTo>
                    <a:pt x="535076" y="191414"/>
                  </a:lnTo>
                  <a:lnTo>
                    <a:pt x="534263" y="184404"/>
                  </a:lnTo>
                  <a:lnTo>
                    <a:pt x="533920" y="181470"/>
                  </a:lnTo>
                  <a:lnTo>
                    <a:pt x="532752" y="173685"/>
                  </a:lnTo>
                  <a:lnTo>
                    <a:pt x="532485" y="171881"/>
                  </a:lnTo>
                  <a:lnTo>
                    <a:pt x="528459" y="165671"/>
                  </a:lnTo>
                  <a:lnTo>
                    <a:pt x="521144" y="165315"/>
                  </a:lnTo>
                  <a:lnTo>
                    <a:pt x="512152" y="168859"/>
                  </a:lnTo>
                  <a:lnTo>
                    <a:pt x="502945" y="172808"/>
                  </a:lnTo>
                  <a:lnTo>
                    <a:pt x="494995" y="173685"/>
                  </a:lnTo>
                  <a:lnTo>
                    <a:pt x="488721" y="168998"/>
                  </a:lnTo>
                  <a:lnTo>
                    <a:pt x="482777" y="160972"/>
                  </a:lnTo>
                  <a:lnTo>
                    <a:pt x="476707" y="153390"/>
                  </a:lnTo>
                  <a:lnTo>
                    <a:pt x="470001" y="150025"/>
                  </a:lnTo>
                  <a:lnTo>
                    <a:pt x="463321" y="153390"/>
                  </a:lnTo>
                  <a:lnTo>
                    <a:pt x="457250" y="160972"/>
                  </a:lnTo>
                  <a:lnTo>
                    <a:pt x="451307" y="168998"/>
                  </a:lnTo>
                  <a:lnTo>
                    <a:pt x="445020" y="173685"/>
                  </a:lnTo>
                  <a:lnTo>
                    <a:pt x="437083" y="172808"/>
                  </a:lnTo>
                  <a:lnTo>
                    <a:pt x="427875" y="168859"/>
                  </a:lnTo>
                  <a:lnTo>
                    <a:pt x="418884" y="165315"/>
                  </a:lnTo>
                  <a:lnTo>
                    <a:pt x="411556" y="165671"/>
                  </a:lnTo>
                  <a:lnTo>
                    <a:pt x="407543" y="171881"/>
                  </a:lnTo>
                  <a:lnTo>
                    <a:pt x="406107" y="181470"/>
                  </a:lnTo>
                  <a:lnTo>
                    <a:pt x="404952" y="191414"/>
                  </a:lnTo>
                  <a:lnTo>
                    <a:pt x="401789" y="198678"/>
                  </a:lnTo>
                  <a:lnTo>
                    <a:pt x="394525" y="201841"/>
                  </a:lnTo>
                  <a:lnTo>
                    <a:pt x="384581" y="202996"/>
                  </a:lnTo>
                  <a:lnTo>
                    <a:pt x="374992" y="204431"/>
                  </a:lnTo>
                  <a:lnTo>
                    <a:pt x="368782" y="208445"/>
                  </a:lnTo>
                  <a:lnTo>
                    <a:pt x="368439" y="215760"/>
                  </a:lnTo>
                  <a:lnTo>
                    <a:pt x="371983" y="224751"/>
                  </a:lnTo>
                  <a:lnTo>
                    <a:pt x="375932" y="233959"/>
                  </a:lnTo>
                  <a:lnTo>
                    <a:pt x="376796" y="241909"/>
                  </a:lnTo>
                  <a:lnTo>
                    <a:pt x="372110" y="248196"/>
                  </a:lnTo>
                  <a:lnTo>
                    <a:pt x="364096" y="254127"/>
                  </a:lnTo>
                  <a:lnTo>
                    <a:pt x="356501" y="260197"/>
                  </a:lnTo>
                  <a:lnTo>
                    <a:pt x="353136" y="266890"/>
                  </a:lnTo>
                  <a:lnTo>
                    <a:pt x="356501" y="273583"/>
                  </a:lnTo>
                  <a:lnTo>
                    <a:pt x="364096" y="279666"/>
                  </a:lnTo>
                  <a:lnTo>
                    <a:pt x="372110" y="285597"/>
                  </a:lnTo>
                  <a:lnTo>
                    <a:pt x="376796" y="291871"/>
                  </a:lnTo>
                  <a:lnTo>
                    <a:pt x="375932" y="299834"/>
                  </a:lnTo>
                  <a:lnTo>
                    <a:pt x="371983" y="309029"/>
                  </a:lnTo>
                  <a:lnTo>
                    <a:pt x="368439" y="318033"/>
                  </a:lnTo>
                  <a:lnTo>
                    <a:pt x="368782" y="325335"/>
                  </a:lnTo>
                  <a:lnTo>
                    <a:pt x="374992" y="329361"/>
                  </a:lnTo>
                  <a:lnTo>
                    <a:pt x="384581" y="330796"/>
                  </a:lnTo>
                  <a:lnTo>
                    <a:pt x="394525" y="331952"/>
                  </a:lnTo>
                  <a:lnTo>
                    <a:pt x="401789" y="335114"/>
                  </a:lnTo>
                  <a:lnTo>
                    <a:pt x="404952" y="342379"/>
                  </a:lnTo>
                  <a:lnTo>
                    <a:pt x="406107" y="352323"/>
                  </a:lnTo>
                  <a:lnTo>
                    <a:pt x="407543" y="361911"/>
                  </a:lnTo>
                  <a:lnTo>
                    <a:pt x="411556" y="368109"/>
                  </a:lnTo>
                  <a:lnTo>
                    <a:pt x="412356" y="368579"/>
                  </a:lnTo>
                  <a:lnTo>
                    <a:pt x="413232" y="368833"/>
                  </a:lnTo>
                  <a:lnTo>
                    <a:pt x="414172" y="368935"/>
                  </a:lnTo>
                  <a:lnTo>
                    <a:pt x="414172" y="400824"/>
                  </a:lnTo>
                  <a:lnTo>
                    <a:pt x="60388" y="400824"/>
                  </a:lnTo>
                  <a:lnTo>
                    <a:pt x="46062" y="397929"/>
                  </a:lnTo>
                  <a:lnTo>
                    <a:pt x="34340" y="390017"/>
                  </a:lnTo>
                  <a:lnTo>
                    <a:pt x="26441" y="378294"/>
                  </a:lnTo>
                  <a:lnTo>
                    <a:pt x="23545" y="364007"/>
                  </a:lnTo>
                  <a:lnTo>
                    <a:pt x="23533" y="60401"/>
                  </a:lnTo>
                  <a:lnTo>
                    <a:pt x="26441" y="46062"/>
                  </a:lnTo>
                  <a:lnTo>
                    <a:pt x="34340" y="34340"/>
                  </a:lnTo>
                  <a:lnTo>
                    <a:pt x="46062" y="26441"/>
                  </a:lnTo>
                  <a:lnTo>
                    <a:pt x="60388" y="23533"/>
                  </a:lnTo>
                  <a:lnTo>
                    <a:pt x="556450" y="23533"/>
                  </a:lnTo>
                  <a:lnTo>
                    <a:pt x="570788" y="26441"/>
                  </a:lnTo>
                  <a:lnTo>
                    <a:pt x="582510" y="34340"/>
                  </a:lnTo>
                  <a:lnTo>
                    <a:pt x="590423" y="46062"/>
                  </a:lnTo>
                  <a:lnTo>
                    <a:pt x="593318" y="60401"/>
                  </a:lnTo>
                  <a:lnTo>
                    <a:pt x="593318" y="13792"/>
                  </a:lnTo>
                  <a:lnTo>
                    <a:pt x="579945" y="4749"/>
                  </a:lnTo>
                  <a:lnTo>
                    <a:pt x="556450" y="0"/>
                  </a:lnTo>
                  <a:lnTo>
                    <a:pt x="60388" y="0"/>
                  </a:lnTo>
                  <a:lnTo>
                    <a:pt x="36906" y="4749"/>
                  </a:lnTo>
                  <a:lnTo>
                    <a:pt x="17716" y="17716"/>
                  </a:lnTo>
                  <a:lnTo>
                    <a:pt x="4762" y="36906"/>
                  </a:lnTo>
                  <a:lnTo>
                    <a:pt x="0" y="60401"/>
                  </a:lnTo>
                  <a:lnTo>
                    <a:pt x="12" y="364007"/>
                  </a:lnTo>
                  <a:lnTo>
                    <a:pt x="4762" y="387451"/>
                  </a:lnTo>
                  <a:lnTo>
                    <a:pt x="17716" y="406654"/>
                  </a:lnTo>
                  <a:lnTo>
                    <a:pt x="36906" y="419608"/>
                  </a:lnTo>
                  <a:lnTo>
                    <a:pt x="60388" y="424357"/>
                  </a:lnTo>
                  <a:lnTo>
                    <a:pt x="414172" y="424357"/>
                  </a:lnTo>
                  <a:lnTo>
                    <a:pt x="414172" y="529158"/>
                  </a:lnTo>
                  <a:lnTo>
                    <a:pt x="450557" y="486841"/>
                  </a:lnTo>
                  <a:lnTo>
                    <a:pt x="470001" y="464210"/>
                  </a:lnTo>
                  <a:lnTo>
                    <a:pt x="525843" y="529158"/>
                  </a:lnTo>
                  <a:lnTo>
                    <a:pt x="525843" y="486841"/>
                  </a:lnTo>
                  <a:lnTo>
                    <a:pt x="525843" y="424357"/>
                  </a:lnTo>
                  <a:lnTo>
                    <a:pt x="556450" y="424357"/>
                  </a:lnTo>
                  <a:lnTo>
                    <a:pt x="579945" y="419608"/>
                  </a:lnTo>
                  <a:lnTo>
                    <a:pt x="599147" y="406654"/>
                  </a:lnTo>
                  <a:lnTo>
                    <a:pt x="603072" y="400824"/>
                  </a:lnTo>
                  <a:lnTo>
                    <a:pt x="612101" y="387451"/>
                  </a:lnTo>
                  <a:lnTo>
                    <a:pt x="616851" y="364007"/>
                  </a:lnTo>
                  <a:lnTo>
                    <a:pt x="616851" y="60401"/>
                  </a:lnTo>
                  <a:close/>
                </a:path>
              </a:pathLst>
            </a:custGeom>
            <a:solidFill>
              <a:srgbClr val="4C9D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83854" y="2217920"/>
              <a:ext cx="149021" cy="14903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383997" y="5939997"/>
              <a:ext cx="6408420" cy="540385"/>
            </a:xfrm>
            <a:custGeom>
              <a:avLst/>
              <a:gdLst/>
              <a:ahLst/>
              <a:cxnLst/>
              <a:rect l="l" t="t" r="r" b="b"/>
              <a:pathLst>
                <a:path w="6408420" h="540385">
                  <a:moveTo>
                    <a:pt x="6137998" y="0"/>
                  </a:moveTo>
                  <a:lnTo>
                    <a:pt x="270001" y="0"/>
                  </a:lnTo>
                  <a:lnTo>
                    <a:pt x="221470" y="4350"/>
                  </a:lnTo>
                  <a:lnTo>
                    <a:pt x="175792" y="16892"/>
                  </a:lnTo>
                  <a:lnTo>
                    <a:pt x="133730" y="36864"/>
                  </a:lnTo>
                  <a:lnTo>
                    <a:pt x="96046" y="63503"/>
                  </a:lnTo>
                  <a:lnTo>
                    <a:pt x="63503" y="96046"/>
                  </a:lnTo>
                  <a:lnTo>
                    <a:pt x="36864" y="133730"/>
                  </a:lnTo>
                  <a:lnTo>
                    <a:pt x="16892" y="175792"/>
                  </a:lnTo>
                  <a:lnTo>
                    <a:pt x="4350" y="221470"/>
                  </a:lnTo>
                  <a:lnTo>
                    <a:pt x="0" y="270001"/>
                  </a:lnTo>
                  <a:lnTo>
                    <a:pt x="4350" y="318533"/>
                  </a:lnTo>
                  <a:lnTo>
                    <a:pt x="16892" y="364211"/>
                  </a:lnTo>
                  <a:lnTo>
                    <a:pt x="36864" y="406273"/>
                  </a:lnTo>
                  <a:lnTo>
                    <a:pt x="63503" y="443957"/>
                  </a:lnTo>
                  <a:lnTo>
                    <a:pt x="96046" y="476500"/>
                  </a:lnTo>
                  <a:lnTo>
                    <a:pt x="133730" y="503139"/>
                  </a:lnTo>
                  <a:lnTo>
                    <a:pt x="175792" y="523111"/>
                  </a:lnTo>
                  <a:lnTo>
                    <a:pt x="221470" y="535653"/>
                  </a:lnTo>
                  <a:lnTo>
                    <a:pt x="270001" y="540003"/>
                  </a:lnTo>
                  <a:lnTo>
                    <a:pt x="6137998" y="540003"/>
                  </a:lnTo>
                  <a:lnTo>
                    <a:pt x="6186533" y="535653"/>
                  </a:lnTo>
                  <a:lnTo>
                    <a:pt x="6232213" y="523111"/>
                  </a:lnTo>
                  <a:lnTo>
                    <a:pt x="6274276" y="503139"/>
                  </a:lnTo>
                  <a:lnTo>
                    <a:pt x="6311959" y="476500"/>
                  </a:lnTo>
                  <a:lnTo>
                    <a:pt x="6344501" y="443957"/>
                  </a:lnTo>
                  <a:lnTo>
                    <a:pt x="6371138" y="406273"/>
                  </a:lnTo>
                  <a:lnTo>
                    <a:pt x="6391109" y="364211"/>
                  </a:lnTo>
                  <a:lnTo>
                    <a:pt x="6403650" y="318533"/>
                  </a:lnTo>
                  <a:lnTo>
                    <a:pt x="6408000" y="270001"/>
                  </a:lnTo>
                  <a:lnTo>
                    <a:pt x="6403650" y="221470"/>
                  </a:lnTo>
                  <a:lnTo>
                    <a:pt x="6391109" y="175792"/>
                  </a:lnTo>
                  <a:lnTo>
                    <a:pt x="6371138" y="133730"/>
                  </a:lnTo>
                  <a:lnTo>
                    <a:pt x="6344501" y="96046"/>
                  </a:lnTo>
                  <a:lnTo>
                    <a:pt x="6311959" y="63503"/>
                  </a:lnTo>
                  <a:lnTo>
                    <a:pt x="6274276" y="36864"/>
                  </a:lnTo>
                  <a:lnTo>
                    <a:pt x="6232213" y="16892"/>
                  </a:lnTo>
                  <a:lnTo>
                    <a:pt x="6186533" y="4350"/>
                  </a:lnTo>
                  <a:lnTo>
                    <a:pt x="6137998" y="0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987301" y="6071736"/>
            <a:ext cx="520382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Prodivide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identities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and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authentication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by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public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keys</a:t>
            </a:r>
            <a:endParaRPr sz="1400">
              <a:latin typeface="G마켓 산스 Bold"/>
              <a:cs typeface="G마켓 산스 Bold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573995" y="3837454"/>
            <a:ext cx="4951730" cy="2606675"/>
            <a:chOff x="2573995" y="3837454"/>
            <a:chExt cx="4951730" cy="2606675"/>
          </a:xfrm>
        </p:grpSpPr>
        <p:sp>
          <p:nvSpPr>
            <p:cNvPr id="16" name="object 16"/>
            <p:cNvSpPr/>
            <p:nvPr/>
          </p:nvSpPr>
          <p:spPr>
            <a:xfrm>
              <a:off x="2573995" y="5917767"/>
              <a:ext cx="666115" cy="526415"/>
            </a:xfrm>
            <a:custGeom>
              <a:avLst/>
              <a:gdLst/>
              <a:ahLst/>
              <a:cxnLst/>
              <a:rect l="l" t="t" r="r" b="b"/>
              <a:pathLst>
                <a:path w="666114" h="526414">
                  <a:moveTo>
                    <a:pt x="402901" y="0"/>
                  </a:moveTo>
                  <a:lnTo>
                    <a:pt x="378148" y="4817"/>
                  </a:lnTo>
                  <a:lnTo>
                    <a:pt x="356387" y="19269"/>
                  </a:lnTo>
                  <a:lnTo>
                    <a:pt x="341935" y="41030"/>
                  </a:lnTo>
                  <a:lnTo>
                    <a:pt x="337118" y="65782"/>
                  </a:lnTo>
                  <a:lnTo>
                    <a:pt x="341935" y="90535"/>
                  </a:lnTo>
                  <a:lnTo>
                    <a:pt x="356387" y="112296"/>
                  </a:lnTo>
                  <a:lnTo>
                    <a:pt x="441426" y="197335"/>
                  </a:lnTo>
                  <a:lnTo>
                    <a:pt x="65786" y="197335"/>
                  </a:lnTo>
                  <a:lnTo>
                    <a:pt x="40183" y="202505"/>
                  </a:lnTo>
                  <a:lnTo>
                    <a:pt x="19272" y="216603"/>
                  </a:lnTo>
                  <a:lnTo>
                    <a:pt x="5171" y="237514"/>
                  </a:lnTo>
                  <a:lnTo>
                    <a:pt x="0" y="263121"/>
                  </a:lnTo>
                  <a:lnTo>
                    <a:pt x="5171" y="288722"/>
                  </a:lnTo>
                  <a:lnTo>
                    <a:pt x="19272" y="309629"/>
                  </a:lnTo>
                  <a:lnTo>
                    <a:pt x="40183" y="323725"/>
                  </a:lnTo>
                  <a:lnTo>
                    <a:pt x="65786" y="328895"/>
                  </a:lnTo>
                  <a:lnTo>
                    <a:pt x="441426" y="328895"/>
                  </a:lnTo>
                  <a:lnTo>
                    <a:pt x="356387" y="413934"/>
                  </a:lnTo>
                  <a:lnTo>
                    <a:pt x="341935" y="435695"/>
                  </a:lnTo>
                  <a:lnTo>
                    <a:pt x="337118" y="460448"/>
                  </a:lnTo>
                  <a:lnTo>
                    <a:pt x="341935" y="485200"/>
                  </a:lnTo>
                  <a:lnTo>
                    <a:pt x="366704" y="515388"/>
                  </a:lnTo>
                  <a:lnTo>
                    <a:pt x="402894" y="526227"/>
                  </a:lnTo>
                  <a:lnTo>
                    <a:pt x="415460" y="525022"/>
                  </a:lnTo>
                  <a:lnTo>
                    <a:pt x="449414" y="506961"/>
                  </a:lnTo>
                  <a:lnTo>
                    <a:pt x="649884" y="306289"/>
                  </a:lnTo>
                  <a:lnTo>
                    <a:pt x="665683" y="269636"/>
                  </a:lnTo>
                  <a:lnTo>
                    <a:pt x="666115" y="265306"/>
                  </a:lnTo>
                  <a:lnTo>
                    <a:pt x="666115" y="260924"/>
                  </a:lnTo>
                  <a:lnTo>
                    <a:pt x="649884" y="219941"/>
                  </a:lnTo>
                  <a:lnTo>
                    <a:pt x="449414" y="19269"/>
                  </a:lnTo>
                  <a:lnTo>
                    <a:pt x="427653" y="4817"/>
                  </a:lnTo>
                  <a:lnTo>
                    <a:pt x="402901" y="0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128121" y="3838621"/>
              <a:ext cx="398145" cy="488950"/>
            </a:xfrm>
            <a:custGeom>
              <a:avLst/>
              <a:gdLst/>
              <a:ahLst/>
              <a:cxnLst/>
              <a:rect l="l" t="t" r="r" b="b"/>
              <a:pathLst>
                <a:path w="398145" h="488950">
                  <a:moveTo>
                    <a:pt x="255041" y="386079"/>
                  </a:moveTo>
                  <a:lnTo>
                    <a:pt x="249034" y="386079"/>
                  </a:lnTo>
                  <a:lnTo>
                    <a:pt x="239306" y="396239"/>
                  </a:lnTo>
                  <a:lnTo>
                    <a:pt x="234581" y="402589"/>
                  </a:lnTo>
                  <a:lnTo>
                    <a:pt x="231533" y="411479"/>
                  </a:lnTo>
                  <a:lnTo>
                    <a:pt x="228004" y="427989"/>
                  </a:lnTo>
                  <a:lnTo>
                    <a:pt x="229558" y="443229"/>
                  </a:lnTo>
                  <a:lnTo>
                    <a:pt x="235980" y="459739"/>
                  </a:lnTo>
                  <a:lnTo>
                    <a:pt x="247053" y="472439"/>
                  </a:lnTo>
                  <a:lnTo>
                    <a:pt x="249427" y="474979"/>
                  </a:lnTo>
                  <a:lnTo>
                    <a:pt x="251752" y="476249"/>
                  </a:lnTo>
                  <a:lnTo>
                    <a:pt x="254177" y="478789"/>
                  </a:lnTo>
                  <a:lnTo>
                    <a:pt x="268833" y="486409"/>
                  </a:lnTo>
                  <a:lnTo>
                    <a:pt x="284648" y="488949"/>
                  </a:lnTo>
                  <a:lnTo>
                    <a:pt x="300544" y="487679"/>
                  </a:lnTo>
                  <a:lnTo>
                    <a:pt x="315442" y="481329"/>
                  </a:lnTo>
                  <a:lnTo>
                    <a:pt x="325576" y="472439"/>
                  </a:lnTo>
                  <a:lnTo>
                    <a:pt x="327279" y="469899"/>
                  </a:lnTo>
                  <a:lnTo>
                    <a:pt x="289813" y="469899"/>
                  </a:lnTo>
                  <a:lnTo>
                    <a:pt x="279664" y="468629"/>
                  </a:lnTo>
                  <a:lnTo>
                    <a:pt x="248318" y="436879"/>
                  </a:lnTo>
                  <a:lnTo>
                    <a:pt x="247919" y="427989"/>
                  </a:lnTo>
                  <a:lnTo>
                    <a:pt x="249897" y="419099"/>
                  </a:lnTo>
                  <a:lnTo>
                    <a:pt x="252006" y="412749"/>
                  </a:lnTo>
                  <a:lnTo>
                    <a:pt x="255803" y="407669"/>
                  </a:lnTo>
                  <a:lnTo>
                    <a:pt x="263563" y="398779"/>
                  </a:lnTo>
                  <a:lnTo>
                    <a:pt x="263055" y="392429"/>
                  </a:lnTo>
                  <a:lnTo>
                    <a:pt x="255041" y="386079"/>
                  </a:lnTo>
                  <a:close/>
                </a:path>
                <a:path w="398145" h="488950">
                  <a:moveTo>
                    <a:pt x="344487" y="313689"/>
                  </a:moveTo>
                  <a:lnTo>
                    <a:pt x="331915" y="313689"/>
                  </a:lnTo>
                  <a:lnTo>
                    <a:pt x="320406" y="316229"/>
                  </a:lnTo>
                  <a:lnTo>
                    <a:pt x="291222" y="344169"/>
                  </a:lnTo>
                  <a:lnTo>
                    <a:pt x="289242" y="359409"/>
                  </a:lnTo>
                  <a:lnTo>
                    <a:pt x="289902" y="365759"/>
                  </a:lnTo>
                  <a:lnTo>
                    <a:pt x="304341" y="406399"/>
                  </a:lnTo>
                  <a:lnTo>
                    <a:pt x="307974" y="416559"/>
                  </a:lnTo>
                  <a:lnTo>
                    <a:pt x="310119" y="421639"/>
                  </a:lnTo>
                  <a:lnTo>
                    <a:pt x="312080" y="427989"/>
                  </a:lnTo>
                  <a:lnTo>
                    <a:pt x="313865" y="434339"/>
                  </a:lnTo>
                  <a:lnTo>
                    <a:pt x="315480" y="440689"/>
                  </a:lnTo>
                  <a:lnTo>
                    <a:pt x="316826" y="445769"/>
                  </a:lnTo>
                  <a:lnTo>
                    <a:pt x="316331" y="452119"/>
                  </a:lnTo>
                  <a:lnTo>
                    <a:pt x="312915" y="455929"/>
                  </a:lnTo>
                  <a:lnTo>
                    <a:pt x="308298" y="462279"/>
                  </a:lnTo>
                  <a:lnTo>
                    <a:pt x="302907" y="466089"/>
                  </a:lnTo>
                  <a:lnTo>
                    <a:pt x="296745" y="468629"/>
                  </a:lnTo>
                  <a:lnTo>
                    <a:pt x="289813" y="469899"/>
                  </a:lnTo>
                  <a:lnTo>
                    <a:pt x="327279" y="469899"/>
                  </a:lnTo>
                  <a:lnTo>
                    <a:pt x="332389" y="462279"/>
                  </a:lnTo>
                  <a:lnTo>
                    <a:pt x="335675" y="450849"/>
                  </a:lnTo>
                  <a:lnTo>
                    <a:pt x="335229" y="438149"/>
                  </a:lnTo>
                  <a:lnTo>
                    <a:pt x="317744" y="387349"/>
                  </a:lnTo>
                  <a:lnTo>
                    <a:pt x="313766" y="377189"/>
                  </a:lnTo>
                  <a:lnTo>
                    <a:pt x="311569" y="372109"/>
                  </a:lnTo>
                  <a:lnTo>
                    <a:pt x="310210" y="365759"/>
                  </a:lnTo>
                  <a:lnTo>
                    <a:pt x="308216" y="354329"/>
                  </a:lnTo>
                  <a:lnTo>
                    <a:pt x="309600" y="349249"/>
                  </a:lnTo>
                  <a:lnTo>
                    <a:pt x="313334" y="345439"/>
                  </a:lnTo>
                  <a:lnTo>
                    <a:pt x="325057" y="336549"/>
                  </a:lnTo>
                  <a:lnTo>
                    <a:pt x="337807" y="332739"/>
                  </a:lnTo>
                  <a:lnTo>
                    <a:pt x="381828" y="332739"/>
                  </a:lnTo>
                  <a:lnTo>
                    <a:pt x="373756" y="325119"/>
                  </a:lnTo>
                  <a:lnTo>
                    <a:pt x="360423" y="317499"/>
                  </a:lnTo>
                  <a:lnTo>
                    <a:pt x="344487" y="313689"/>
                  </a:lnTo>
                  <a:close/>
                </a:path>
                <a:path w="398145" h="488950">
                  <a:moveTo>
                    <a:pt x="245236" y="204469"/>
                  </a:moveTo>
                  <a:lnTo>
                    <a:pt x="239991" y="205739"/>
                  </a:lnTo>
                  <a:lnTo>
                    <a:pt x="112293" y="341629"/>
                  </a:lnTo>
                  <a:lnTo>
                    <a:pt x="112458" y="346709"/>
                  </a:lnTo>
                  <a:lnTo>
                    <a:pt x="186194" y="416559"/>
                  </a:lnTo>
                  <a:lnTo>
                    <a:pt x="186943" y="416559"/>
                  </a:lnTo>
                  <a:lnTo>
                    <a:pt x="191541" y="420369"/>
                  </a:lnTo>
                  <a:lnTo>
                    <a:pt x="196837" y="420369"/>
                  </a:lnTo>
                  <a:lnTo>
                    <a:pt x="204927" y="412749"/>
                  </a:lnTo>
                  <a:lnTo>
                    <a:pt x="204850" y="406399"/>
                  </a:lnTo>
                  <a:lnTo>
                    <a:pt x="170272" y="374649"/>
                  </a:lnTo>
                  <a:lnTo>
                    <a:pt x="155390" y="360679"/>
                  </a:lnTo>
                  <a:lnTo>
                    <a:pt x="138531" y="344169"/>
                  </a:lnTo>
                  <a:lnTo>
                    <a:pt x="138315" y="342899"/>
                  </a:lnTo>
                  <a:lnTo>
                    <a:pt x="150698" y="330199"/>
                  </a:lnTo>
                  <a:lnTo>
                    <a:pt x="161120" y="318769"/>
                  </a:lnTo>
                  <a:lnTo>
                    <a:pt x="171516" y="308609"/>
                  </a:lnTo>
                  <a:lnTo>
                    <a:pt x="183603" y="294639"/>
                  </a:lnTo>
                  <a:lnTo>
                    <a:pt x="213436" y="294639"/>
                  </a:lnTo>
                  <a:lnTo>
                    <a:pt x="212039" y="293369"/>
                  </a:lnTo>
                  <a:lnTo>
                    <a:pt x="206070" y="288289"/>
                  </a:lnTo>
                  <a:lnTo>
                    <a:pt x="198018" y="280669"/>
                  </a:lnTo>
                  <a:lnTo>
                    <a:pt x="197942" y="279399"/>
                  </a:lnTo>
                  <a:lnTo>
                    <a:pt x="210207" y="266699"/>
                  </a:lnTo>
                  <a:lnTo>
                    <a:pt x="242011" y="232409"/>
                  </a:lnTo>
                  <a:lnTo>
                    <a:pt x="242633" y="232409"/>
                  </a:lnTo>
                  <a:lnTo>
                    <a:pt x="243700" y="231139"/>
                  </a:lnTo>
                  <a:lnTo>
                    <a:pt x="273714" y="231139"/>
                  </a:lnTo>
                  <a:lnTo>
                    <a:pt x="245236" y="204469"/>
                  </a:lnTo>
                  <a:close/>
                </a:path>
                <a:path w="398145" h="488950">
                  <a:moveTo>
                    <a:pt x="381828" y="332739"/>
                  </a:moveTo>
                  <a:lnTo>
                    <a:pt x="337807" y="332739"/>
                  </a:lnTo>
                  <a:lnTo>
                    <a:pt x="350871" y="335279"/>
                  </a:lnTo>
                  <a:lnTo>
                    <a:pt x="363537" y="342899"/>
                  </a:lnTo>
                  <a:lnTo>
                    <a:pt x="371975" y="351789"/>
                  </a:lnTo>
                  <a:lnTo>
                    <a:pt x="376691" y="364489"/>
                  </a:lnTo>
                  <a:lnTo>
                    <a:pt x="377421" y="375919"/>
                  </a:lnTo>
                  <a:lnTo>
                    <a:pt x="373900" y="388619"/>
                  </a:lnTo>
                  <a:lnTo>
                    <a:pt x="371830" y="392429"/>
                  </a:lnTo>
                  <a:lnTo>
                    <a:pt x="362457" y="403859"/>
                  </a:lnTo>
                  <a:lnTo>
                    <a:pt x="362546" y="410209"/>
                  </a:lnTo>
                  <a:lnTo>
                    <a:pt x="370344" y="417829"/>
                  </a:lnTo>
                  <a:lnTo>
                    <a:pt x="376339" y="417829"/>
                  </a:lnTo>
                  <a:lnTo>
                    <a:pt x="397597" y="378459"/>
                  </a:lnTo>
                  <a:lnTo>
                    <a:pt x="397270" y="364489"/>
                  </a:lnTo>
                  <a:lnTo>
                    <a:pt x="392747" y="349249"/>
                  </a:lnTo>
                  <a:lnTo>
                    <a:pt x="384519" y="335279"/>
                  </a:lnTo>
                  <a:lnTo>
                    <a:pt x="381828" y="332739"/>
                  </a:lnTo>
                  <a:close/>
                </a:path>
                <a:path w="398145" h="488950">
                  <a:moveTo>
                    <a:pt x="213436" y="294639"/>
                  </a:moveTo>
                  <a:lnTo>
                    <a:pt x="184657" y="294639"/>
                  </a:lnTo>
                  <a:lnTo>
                    <a:pt x="192366" y="302259"/>
                  </a:lnTo>
                  <a:lnTo>
                    <a:pt x="198450" y="308609"/>
                  </a:lnTo>
                  <a:lnTo>
                    <a:pt x="209778" y="318769"/>
                  </a:lnTo>
                  <a:lnTo>
                    <a:pt x="215493" y="318769"/>
                  </a:lnTo>
                  <a:lnTo>
                    <a:pt x="223837" y="309879"/>
                  </a:lnTo>
                  <a:lnTo>
                    <a:pt x="223215" y="303529"/>
                  </a:lnTo>
                  <a:lnTo>
                    <a:pt x="213436" y="294639"/>
                  </a:lnTo>
                  <a:close/>
                </a:path>
                <a:path w="398145" h="488950">
                  <a:moveTo>
                    <a:pt x="37439" y="250189"/>
                  </a:moveTo>
                  <a:lnTo>
                    <a:pt x="31648" y="250189"/>
                  </a:lnTo>
                  <a:lnTo>
                    <a:pt x="23914" y="259079"/>
                  </a:lnTo>
                  <a:lnTo>
                    <a:pt x="69824" y="292099"/>
                  </a:lnTo>
                  <a:lnTo>
                    <a:pt x="104170" y="294639"/>
                  </a:lnTo>
                  <a:lnTo>
                    <a:pt x="137313" y="285749"/>
                  </a:lnTo>
                  <a:lnTo>
                    <a:pt x="152407" y="274319"/>
                  </a:lnTo>
                  <a:lnTo>
                    <a:pt x="88225" y="274319"/>
                  </a:lnTo>
                  <a:lnTo>
                    <a:pt x="63958" y="267969"/>
                  </a:lnTo>
                  <a:lnTo>
                    <a:pt x="41948" y="253999"/>
                  </a:lnTo>
                  <a:lnTo>
                    <a:pt x="37439" y="250189"/>
                  </a:lnTo>
                  <a:close/>
                </a:path>
                <a:path w="398145" h="488950">
                  <a:moveTo>
                    <a:pt x="273714" y="231139"/>
                  </a:moveTo>
                  <a:lnTo>
                    <a:pt x="243700" y="231139"/>
                  </a:lnTo>
                  <a:lnTo>
                    <a:pt x="305460" y="288289"/>
                  </a:lnTo>
                  <a:lnTo>
                    <a:pt x="306349" y="289559"/>
                  </a:lnTo>
                  <a:lnTo>
                    <a:pt x="311124" y="292099"/>
                  </a:lnTo>
                  <a:lnTo>
                    <a:pt x="316039" y="292099"/>
                  </a:lnTo>
                  <a:lnTo>
                    <a:pt x="324180" y="284479"/>
                  </a:lnTo>
                  <a:lnTo>
                    <a:pt x="323888" y="278129"/>
                  </a:lnTo>
                  <a:lnTo>
                    <a:pt x="273714" y="231139"/>
                  </a:lnTo>
                  <a:close/>
                </a:path>
                <a:path w="398145" h="488950">
                  <a:moveTo>
                    <a:pt x="157048" y="123189"/>
                  </a:moveTo>
                  <a:lnTo>
                    <a:pt x="151091" y="123189"/>
                  </a:lnTo>
                  <a:lnTo>
                    <a:pt x="142976" y="130809"/>
                  </a:lnTo>
                  <a:lnTo>
                    <a:pt x="143370" y="137159"/>
                  </a:lnTo>
                  <a:lnTo>
                    <a:pt x="150964" y="144779"/>
                  </a:lnTo>
                  <a:lnTo>
                    <a:pt x="154089" y="148589"/>
                  </a:lnTo>
                  <a:lnTo>
                    <a:pt x="156794" y="151129"/>
                  </a:lnTo>
                  <a:lnTo>
                    <a:pt x="170102" y="180339"/>
                  </a:lnTo>
                  <a:lnTo>
                    <a:pt x="170675" y="212089"/>
                  </a:lnTo>
                  <a:lnTo>
                    <a:pt x="159265" y="240029"/>
                  </a:lnTo>
                  <a:lnTo>
                    <a:pt x="136626" y="262889"/>
                  </a:lnTo>
                  <a:lnTo>
                    <a:pt x="113023" y="273049"/>
                  </a:lnTo>
                  <a:lnTo>
                    <a:pt x="88225" y="274319"/>
                  </a:lnTo>
                  <a:lnTo>
                    <a:pt x="152407" y="274319"/>
                  </a:lnTo>
                  <a:lnTo>
                    <a:pt x="165823" y="264159"/>
                  </a:lnTo>
                  <a:lnTo>
                    <a:pt x="167995" y="261619"/>
                  </a:lnTo>
                  <a:lnTo>
                    <a:pt x="170268" y="259079"/>
                  </a:lnTo>
                  <a:lnTo>
                    <a:pt x="174332" y="253999"/>
                  </a:lnTo>
                  <a:lnTo>
                    <a:pt x="176212" y="250189"/>
                  </a:lnTo>
                  <a:lnTo>
                    <a:pt x="178003" y="247649"/>
                  </a:lnTo>
                  <a:lnTo>
                    <a:pt x="189982" y="217169"/>
                  </a:lnTo>
                  <a:lnTo>
                    <a:pt x="190961" y="184149"/>
                  </a:lnTo>
                  <a:lnTo>
                    <a:pt x="181394" y="153669"/>
                  </a:lnTo>
                  <a:lnTo>
                    <a:pt x="161734" y="126999"/>
                  </a:lnTo>
                  <a:lnTo>
                    <a:pt x="157048" y="123189"/>
                  </a:lnTo>
                  <a:close/>
                </a:path>
                <a:path w="398145" h="488950">
                  <a:moveTo>
                    <a:pt x="60744" y="224789"/>
                  </a:moveTo>
                  <a:lnTo>
                    <a:pt x="54978" y="226059"/>
                  </a:lnTo>
                  <a:lnTo>
                    <a:pt x="47764" y="233679"/>
                  </a:lnTo>
                  <a:lnTo>
                    <a:pt x="47853" y="238759"/>
                  </a:lnTo>
                  <a:lnTo>
                    <a:pt x="53428" y="245109"/>
                  </a:lnTo>
                  <a:lnTo>
                    <a:pt x="57327" y="247649"/>
                  </a:lnTo>
                  <a:lnTo>
                    <a:pt x="77993" y="257809"/>
                  </a:lnTo>
                  <a:lnTo>
                    <a:pt x="100217" y="260349"/>
                  </a:lnTo>
                  <a:lnTo>
                    <a:pt x="121748" y="253999"/>
                  </a:lnTo>
                  <a:lnTo>
                    <a:pt x="140334" y="240029"/>
                  </a:lnTo>
                  <a:lnTo>
                    <a:pt x="90576" y="240029"/>
                  </a:lnTo>
                  <a:lnTo>
                    <a:pt x="81384" y="238759"/>
                  </a:lnTo>
                  <a:lnTo>
                    <a:pt x="72817" y="233679"/>
                  </a:lnTo>
                  <a:lnTo>
                    <a:pt x="64833" y="228599"/>
                  </a:lnTo>
                  <a:lnTo>
                    <a:pt x="60744" y="224789"/>
                  </a:lnTo>
                  <a:close/>
                </a:path>
                <a:path w="398145" h="488950">
                  <a:moveTo>
                    <a:pt x="20815" y="0"/>
                  </a:moveTo>
                  <a:lnTo>
                    <a:pt x="9893" y="49529"/>
                  </a:lnTo>
                  <a:lnTo>
                    <a:pt x="0" y="241299"/>
                  </a:lnTo>
                  <a:lnTo>
                    <a:pt x="1485" y="245109"/>
                  </a:lnTo>
                  <a:lnTo>
                    <a:pt x="9702" y="248919"/>
                  </a:lnTo>
                  <a:lnTo>
                    <a:pt x="14211" y="248919"/>
                  </a:lnTo>
                  <a:lnTo>
                    <a:pt x="49618" y="210819"/>
                  </a:lnTo>
                  <a:lnTo>
                    <a:pt x="21755" y="210819"/>
                  </a:lnTo>
                  <a:lnTo>
                    <a:pt x="21691" y="208279"/>
                  </a:lnTo>
                  <a:lnTo>
                    <a:pt x="31412" y="19049"/>
                  </a:lnTo>
                  <a:lnTo>
                    <a:pt x="32029" y="6349"/>
                  </a:lnTo>
                  <a:lnTo>
                    <a:pt x="29400" y="2539"/>
                  </a:lnTo>
                  <a:lnTo>
                    <a:pt x="20815" y="0"/>
                  </a:lnTo>
                  <a:close/>
                </a:path>
                <a:path w="398145" h="488950">
                  <a:moveTo>
                    <a:pt x="134137" y="148589"/>
                  </a:moveTo>
                  <a:lnTo>
                    <a:pt x="129095" y="148589"/>
                  </a:lnTo>
                  <a:lnTo>
                    <a:pt x="119265" y="154939"/>
                  </a:lnTo>
                  <a:lnTo>
                    <a:pt x="119113" y="161289"/>
                  </a:lnTo>
                  <a:lnTo>
                    <a:pt x="124599" y="167639"/>
                  </a:lnTo>
                  <a:lnTo>
                    <a:pt x="132155" y="177799"/>
                  </a:lnTo>
                  <a:lnTo>
                    <a:pt x="136402" y="187959"/>
                  </a:lnTo>
                  <a:lnTo>
                    <a:pt x="137285" y="199389"/>
                  </a:lnTo>
                  <a:lnTo>
                    <a:pt x="134746" y="212089"/>
                  </a:lnTo>
                  <a:lnTo>
                    <a:pt x="129426" y="222249"/>
                  </a:lnTo>
                  <a:lnTo>
                    <a:pt x="121851" y="231139"/>
                  </a:lnTo>
                  <a:lnTo>
                    <a:pt x="112145" y="236219"/>
                  </a:lnTo>
                  <a:lnTo>
                    <a:pt x="100431" y="240029"/>
                  </a:lnTo>
                  <a:lnTo>
                    <a:pt x="140334" y="240029"/>
                  </a:lnTo>
                  <a:lnTo>
                    <a:pt x="142836" y="237489"/>
                  </a:lnTo>
                  <a:lnTo>
                    <a:pt x="144056" y="236219"/>
                  </a:lnTo>
                  <a:lnTo>
                    <a:pt x="154632" y="215899"/>
                  </a:lnTo>
                  <a:lnTo>
                    <a:pt x="156981" y="193039"/>
                  </a:lnTo>
                  <a:lnTo>
                    <a:pt x="151296" y="171449"/>
                  </a:lnTo>
                  <a:lnTo>
                    <a:pt x="137769" y="152399"/>
                  </a:lnTo>
                  <a:lnTo>
                    <a:pt x="134137" y="148589"/>
                  </a:lnTo>
                  <a:close/>
                </a:path>
                <a:path w="398145" h="488950">
                  <a:moveTo>
                    <a:pt x="81546" y="201929"/>
                  </a:moveTo>
                  <a:lnTo>
                    <a:pt x="75704" y="203199"/>
                  </a:lnTo>
                  <a:lnTo>
                    <a:pt x="68402" y="212089"/>
                  </a:lnTo>
                  <a:lnTo>
                    <a:pt x="68846" y="217169"/>
                  </a:lnTo>
                  <a:lnTo>
                    <a:pt x="73101" y="220979"/>
                  </a:lnTo>
                  <a:lnTo>
                    <a:pt x="83768" y="227329"/>
                  </a:lnTo>
                  <a:lnTo>
                    <a:pt x="95865" y="229869"/>
                  </a:lnTo>
                  <a:lnTo>
                    <a:pt x="107859" y="227329"/>
                  </a:lnTo>
                  <a:lnTo>
                    <a:pt x="118211" y="219709"/>
                  </a:lnTo>
                  <a:lnTo>
                    <a:pt x="119329" y="218439"/>
                  </a:lnTo>
                  <a:lnTo>
                    <a:pt x="120484" y="215899"/>
                  </a:lnTo>
                  <a:lnTo>
                    <a:pt x="121538" y="214629"/>
                  </a:lnTo>
                  <a:lnTo>
                    <a:pt x="123712" y="209549"/>
                  </a:lnTo>
                  <a:lnTo>
                    <a:pt x="92002" y="209549"/>
                  </a:lnTo>
                  <a:lnTo>
                    <a:pt x="85953" y="205739"/>
                  </a:lnTo>
                  <a:lnTo>
                    <a:pt x="81546" y="201929"/>
                  </a:lnTo>
                  <a:close/>
                </a:path>
                <a:path w="398145" h="488950">
                  <a:moveTo>
                    <a:pt x="129095" y="99059"/>
                  </a:moveTo>
                  <a:lnTo>
                    <a:pt x="125056" y="100329"/>
                  </a:lnTo>
                  <a:lnTo>
                    <a:pt x="24193" y="208279"/>
                  </a:lnTo>
                  <a:lnTo>
                    <a:pt x="23240" y="209549"/>
                  </a:lnTo>
                  <a:lnTo>
                    <a:pt x="21755" y="210819"/>
                  </a:lnTo>
                  <a:lnTo>
                    <a:pt x="49618" y="210819"/>
                  </a:lnTo>
                  <a:lnTo>
                    <a:pt x="136956" y="116839"/>
                  </a:lnTo>
                  <a:lnTo>
                    <a:pt x="140944" y="111759"/>
                  </a:lnTo>
                  <a:lnTo>
                    <a:pt x="139077" y="104139"/>
                  </a:lnTo>
                  <a:lnTo>
                    <a:pt x="129095" y="99059"/>
                  </a:lnTo>
                  <a:close/>
                </a:path>
                <a:path w="398145" h="488950">
                  <a:moveTo>
                    <a:pt x="107289" y="170179"/>
                  </a:moveTo>
                  <a:lnTo>
                    <a:pt x="99733" y="176529"/>
                  </a:lnTo>
                  <a:lnTo>
                    <a:pt x="98501" y="181609"/>
                  </a:lnTo>
                  <a:lnTo>
                    <a:pt x="101714" y="187959"/>
                  </a:lnTo>
                  <a:lnTo>
                    <a:pt x="103073" y="189229"/>
                  </a:lnTo>
                  <a:lnTo>
                    <a:pt x="106476" y="193039"/>
                  </a:lnTo>
                  <a:lnTo>
                    <a:pt x="107226" y="196849"/>
                  </a:lnTo>
                  <a:lnTo>
                    <a:pt x="106324" y="200659"/>
                  </a:lnTo>
                  <a:lnTo>
                    <a:pt x="103296" y="205739"/>
                  </a:lnTo>
                  <a:lnTo>
                    <a:pt x="98153" y="209549"/>
                  </a:lnTo>
                  <a:lnTo>
                    <a:pt x="123712" y="209549"/>
                  </a:lnTo>
                  <a:lnTo>
                    <a:pt x="125886" y="204469"/>
                  </a:lnTo>
                  <a:lnTo>
                    <a:pt x="126323" y="193039"/>
                  </a:lnTo>
                  <a:lnTo>
                    <a:pt x="123032" y="182879"/>
                  </a:lnTo>
                  <a:lnTo>
                    <a:pt x="116192" y="173989"/>
                  </a:lnTo>
                  <a:lnTo>
                    <a:pt x="112534" y="171449"/>
                  </a:lnTo>
                  <a:lnTo>
                    <a:pt x="107289" y="17017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28120" y="3837454"/>
              <a:ext cx="397598" cy="490116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1594539" y="280815"/>
            <a:ext cx="189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12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7299" y="285896"/>
            <a:ext cx="610679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10" dirty="0">
                <a:solidFill>
                  <a:srgbClr val="00234F"/>
                </a:solidFill>
                <a:latin typeface="G마켓 산스 Medium"/>
                <a:cs typeface="G마켓 산스 Medium"/>
              </a:rPr>
              <a:t>Prividing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Identity</a:t>
            </a:r>
            <a:r>
              <a:rPr sz="26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85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Authentication</a:t>
            </a:r>
            <a:endParaRPr sz="26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01004" y="1079995"/>
            <a:ext cx="9876155" cy="5796280"/>
            <a:chOff x="1701004" y="1079995"/>
            <a:chExt cx="9876155" cy="5796280"/>
          </a:xfrm>
        </p:grpSpPr>
        <p:sp>
          <p:nvSpPr>
            <p:cNvPr id="3" name="object 3"/>
            <p:cNvSpPr/>
            <p:nvPr/>
          </p:nvSpPr>
          <p:spPr>
            <a:xfrm>
              <a:off x="1701004" y="3298123"/>
              <a:ext cx="1402715" cy="259715"/>
            </a:xfrm>
            <a:custGeom>
              <a:avLst/>
              <a:gdLst/>
              <a:ahLst/>
              <a:cxnLst/>
              <a:rect l="l" t="t" r="r" b="b"/>
              <a:pathLst>
                <a:path w="1402714" h="259714">
                  <a:moveTo>
                    <a:pt x="1272603" y="0"/>
                  </a:moveTo>
                  <a:lnTo>
                    <a:pt x="129603" y="0"/>
                  </a:lnTo>
                  <a:lnTo>
                    <a:pt x="79156" y="10185"/>
                  </a:lnTo>
                  <a:lnTo>
                    <a:pt x="37960" y="37960"/>
                  </a:lnTo>
                  <a:lnTo>
                    <a:pt x="10185" y="79156"/>
                  </a:lnTo>
                  <a:lnTo>
                    <a:pt x="0" y="129603"/>
                  </a:lnTo>
                  <a:lnTo>
                    <a:pt x="10185" y="180050"/>
                  </a:lnTo>
                  <a:lnTo>
                    <a:pt x="37960" y="221246"/>
                  </a:lnTo>
                  <a:lnTo>
                    <a:pt x="79156" y="249021"/>
                  </a:lnTo>
                  <a:lnTo>
                    <a:pt x="129603" y="259207"/>
                  </a:lnTo>
                  <a:lnTo>
                    <a:pt x="1272603" y="259207"/>
                  </a:lnTo>
                  <a:lnTo>
                    <a:pt x="1323050" y="249021"/>
                  </a:lnTo>
                  <a:lnTo>
                    <a:pt x="1364246" y="221246"/>
                  </a:lnTo>
                  <a:lnTo>
                    <a:pt x="1392021" y="180050"/>
                  </a:lnTo>
                  <a:lnTo>
                    <a:pt x="1402207" y="129603"/>
                  </a:lnTo>
                  <a:lnTo>
                    <a:pt x="1392021" y="79156"/>
                  </a:lnTo>
                  <a:lnTo>
                    <a:pt x="1364246" y="37960"/>
                  </a:lnTo>
                  <a:lnTo>
                    <a:pt x="1323050" y="10185"/>
                  </a:lnTo>
                  <a:lnTo>
                    <a:pt x="1272603" y="0"/>
                  </a:lnTo>
                  <a:close/>
                </a:path>
              </a:pathLst>
            </a:custGeom>
            <a:solidFill>
              <a:srgbClr val="27B9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43212" y="1079995"/>
              <a:ext cx="8833777" cy="579600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1841500" y="3308342"/>
            <a:ext cx="121285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Service Registry</a:t>
            </a:r>
            <a:endParaRPr sz="1200" dirty="0">
              <a:latin typeface="KoPub돋움체 Medium"/>
              <a:cs typeface="KoPub돋움체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311196" y="2185275"/>
            <a:ext cx="5832475" cy="2448560"/>
          </a:xfrm>
          <a:custGeom>
            <a:avLst/>
            <a:gdLst/>
            <a:ahLst/>
            <a:cxnLst/>
            <a:rect l="l" t="t" r="r" b="b"/>
            <a:pathLst>
              <a:path w="5832475" h="2448560">
                <a:moveTo>
                  <a:pt x="2194204" y="2192858"/>
                </a:moveTo>
                <a:lnTo>
                  <a:pt x="2188502" y="2143328"/>
                </a:lnTo>
                <a:lnTo>
                  <a:pt x="2172258" y="2097862"/>
                </a:lnTo>
                <a:lnTo>
                  <a:pt x="2146757" y="2057755"/>
                </a:lnTo>
                <a:lnTo>
                  <a:pt x="2113305" y="2024303"/>
                </a:lnTo>
                <a:lnTo>
                  <a:pt x="2073198" y="1998802"/>
                </a:lnTo>
                <a:lnTo>
                  <a:pt x="2027732" y="1982558"/>
                </a:lnTo>
                <a:lnTo>
                  <a:pt x="1978202" y="1976856"/>
                </a:lnTo>
                <a:lnTo>
                  <a:pt x="216001" y="1976856"/>
                </a:lnTo>
                <a:lnTo>
                  <a:pt x="166484" y="1982558"/>
                </a:lnTo>
                <a:lnTo>
                  <a:pt x="121018" y="1998802"/>
                </a:lnTo>
                <a:lnTo>
                  <a:pt x="80911" y="2024303"/>
                </a:lnTo>
                <a:lnTo>
                  <a:pt x="47459" y="2057755"/>
                </a:lnTo>
                <a:lnTo>
                  <a:pt x="21958" y="2097862"/>
                </a:lnTo>
                <a:lnTo>
                  <a:pt x="5715" y="2143328"/>
                </a:lnTo>
                <a:lnTo>
                  <a:pt x="0" y="2192858"/>
                </a:lnTo>
                <a:lnTo>
                  <a:pt x="0" y="2232456"/>
                </a:lnTo>
                <a:lnTo>
                  <a:pt x="5715" y="2281986"/>
                </a:lnTo>
                <a:lnTo>
                  <a:pt x="21958" y="2327452"/>
                </a:lnTo>
                <a:lnTo>
                  <a:pt x="47459" y="2367559"/>
                </a:lnTo>
                <a:lnTo>
                  <a:pt x="80911" y="2400998"/>
                </a:lnTo>
                <a:lnTo>
                  <a:pt x="121018" y="2426500"/>
                </a:lnTo>
                <a:lnTo>
                  <a:pt x="166484" y="2442743"/>
                </a:lnTo>
                <a:lnTo>
                  <a:pt x="216001" y="2448458"/>
                </a:lnTo>
                <a:lnTo>
                  <a:pt x="1978202" y="2448458"/>
                </a:lnTo>
                <a:lnTo>
                  <a:pt x="2027732" y="2442743"/>
                </a:lnTo>
                <a:lnTo>
                  <a:pt x="2073198" y="2426500"/>
                </a:lnTo>
                <a:lnTo>
                  <a:pt x="2113305" y="2400998"/>
                </a:lnTo>
                <a:lnTo>
                  <a:pt x="2146757" y="2367559"/>
                </a:lnTo>
                <a:lnTo>
                  <a:pt x="2172258" y="2327452"/>
                </a:lnTo>
                <a:lnTo>
                  <a:pt x="2188502" y="2281986"/>
                </a:lnTo>
                <a:lnTo>
                  <a:pt x="2194204" y="2232456"/>
                </a:lnTo>
                <a:lnTo>
                  <a:pt x="2194204" y="2192858"/>
                </a:lnTo>
                <a:close/>
              </a:path>
              <a:path w="5832475" h="2448560">
                <a:moveTo>
                  <a:pt x="3113113" y="176847"/>
                </a:moveTo>
                <a:lnTo>
                  <a:pt x="3106788" y="129832"/>
                </a:lnTo>
                <a:lnTo>
                  <a:pt x="3088957" y="87591"/>
                </a:lnTo>
                <a:lnTo>
                  <a:pt x="3061309" y="51803"/>
                </a:lnTo>
                <a:lnTo>
                  <a:pt x="3025508" y="24142"/>
                </a:lnTo>
                <a:lnTo>
                  <a:pt x="2983268" y="6324"/>
                </a:lnTo>
                <a:lnTo>
                  <a:pt x="2936265" y="0"/>
                </a:lnTo>
                <a:lnTo>
                  <a:pt x="1959762" y="0"/>
                </a:lnTo>
                <a:lnTo>
                  <a:pt x="1912747" y="6324"/>
                </a:lnTo>
                <a:lnTo>
                  <a:pt x="1870494" y="24142"/>
                </a:lnTo>
                <a:lnTo>
                  <a:pt x="1834705" y="51803"/>
                </a:lnTo>
                <a:lnTo>
                  <a:pt x="1807057" y="87591"/>
                </a:lnTo>
                <a:lnTo>
                  <a:pt x="1789226" y="129832"/>
                </a:lnTo>
                <a:lnTo>
                  <a:pt x="1782914" y="176847"/>
                </a:lnTo>
                <a:lnTo>
                  <a:pt x="1789226" y="223862"/>
                </a:lnTo>
                <a:lnTo>
                  <a:pt x="1807057" y="266115"/>
                </a:lnTo>
                <a:lnTo>
                  <a:pt x="1834705" y="301917"/>
                </a:lnTo>
                <a:lnTo>
                  <a:pt x="1870494" y="329565"/>
                </a:lnTo>
                <a:lnTo>
                  <a:pt x="1912747" y="347395"/>
                </a:lnTo>
                <a:lnTo>
                  <a:pt x="1959762" y="353707"/>
                </a:lnTo>
                <a:lnTo>
                  <a:pt x="2936265" y="353707"/>
                </a:lnTo>
                <a:lnTo>
                  <a:pt x="2983268" y="347395"/>
                </a:lnTo>
                <a:lnTo>
                  <a:pt x="3025508" y="329565"/>
                </a:lnTo>
                <a:lnTo>
                  <a:pt x="3061309" y="301917"/>
                </a:lnTo>
                <a:lnTo>
                  <a:pt x="3088957" y="266115"/>
                </a:lnTo>
                <a:lnTo>
                  <a:pt x="3106788" y="223862"/>
                </a:lnTo>
                <a:lnTo>
                  <a:pt x="3113113" y="176847"/>
                </a:lnTo>
                <a:close/>
              </a:path>
              <a:path w="5832475" h="2448560">
                <a:moveTo>
                  <a:pt x="5832005" y="1295996"/>
                </a:moveTo>
                <a:lnTo>
                  <a:pt x="5825693" y="1248981"/>
                </a:lnTo>
                <a:lnTo>
                  <a:pt x="5807862" y="1206741"/>
                </a:lnTo>
                <a:lnTo>
                  <a:pt x="5780214" y="1170952"/>
                </a:lnTo>
                <a:lnTo>
                  <a:pt x="5744413" y="1143292"/>
                </a:lnTo>
                <a:lnTo>
                  <a:pt x="5702173" y="1125474"/>
                </a:lnTo>
                <a:lnTo>
                  <a:pt x="5655157" y="1119149"/>
                </a:lnTo>
                <a:lnTo>
                  <a:pt x="3742652" y="1119149"/>
                </a:lnTo>
                <a:lnTo>
                  <a:pt x="3695636" y="1125474"/>
                </a:lnTo>
                <a:lnTo>
                  <a:pt x="3653396" y="1143292"/>
                </a:lnTo>
                <a:lnTo>
                  <a:pt x="3617607" y="1170952"/>
                </a:lnTo>
                <a:lnTo>
                  <a:pt x="3589947" y="1206741"/>
                </a:lnTo>
                <a:lnTo>
                  <a:pt x="3572129" y="1248981"/>
                </a:lnTo>
                <a:lnTo>
                  <a:pt x="3565804" y="1295996"/>
                </a:lnTo>
                <a:lnTo>
                  <a:pt x="3572129" y="1343012"/>
                </a:lnTo>
                <a:lnTo>
                  <a:pt x="3589947" y="1385265"/>
                </a:lnTo>
                <a:lnTo>
                  <a:pt x="3617607" y="1421066"/>
                </a:lnTo>
                <a:lnTo>
                  <a:pt x="3653396" y="1448714"/>
                </a:lnTo>
                <a:lnTo>
                  <a:pt x="3695636" y="1466545"/>
                </a:lnTo>
                <a:lnTo>
                  <a:pt x="3742652" y="1472857"/>
                </a:lnTo>
                <a:lnTo>
                  <a:pt x="5655157" y="1472857"/>
                </a:lnTo>
                <a:lnTo>
                  <a:pt x="5702173" y="1466545"/>
                </a:lnTo>
                <a:lnTo>
                  <a:pt x="5744413" y="1448714"/>
                </a:lnTo>
                <a:lnTo>
                  <a:pt x="5780214" y="1421066"/>
                </a:lnTo>
                <a:lnTo>
                  <a:pt x="5807862" y="1385265"/>
                </a:lnTo>
                <a:lnTo>
                  <a:pt x="5825693" y="1343012"/>
                </a:lnTo>
                <a:lnTo>
                  <a:pt x="5832005" y="1295996"/>
                </a:lnTo>
                <a:close/>
              </a:path>
            </a:pathLst>
          </a:custGeom>
          <a:solidFill>
            <a:srgbClr val="004C9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18510" y="3361891"/>
            <a:ext cx="18262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1.</a:t>
            </a:r>
            <a:r>
              <a:rPr sz="1200" b="0" spc="-60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80" dirty="0">
                <a:solidFill>
                  <a:srgbClr val="FFFFFF"/>
                </a:solidFill>
                <a:latin typeface="KoPub돋움체 Medium"/>
                <a:cs typeface="KoPub돋움체 Medium"/>
              </a:rPr>
              <a:t>register</a:t>
            </a: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75" dirty="0">
                <a:solidFill>
                  <a:srgbClr val="FFFFFF"/>
                </a:solidFill>
                <a:latin typeface="KoPub돋움체 Medium"/>
                <a:cs typeface="KoPub돋움체 Medium"/>
              </a:rPr>
              <a:t>service</a:t>
            </a:r>
            <a:r>
              <a:rPr sz="1200" b="0" spc="-60" dirty="0">
                <a:solidFill>
                  <a:srgbClr val="FFFFFF"/>
                </a:solidFill>
                <a:latin typeface="KoPub돋움체 Medium"/>
                <a:cs typeface="KoPub돋움체 Medium"/>
              </a:rPr>
              <a:t> information</a:t>
            </a:r>
            <a:endParaRPr sz="1200">
              <a:latin typeface="KoPub돋움체 Medium"/>
              <a:cs typeface="KoPub돋움체 Medium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25357" y="2242818"/>
            <a:ext cx="91249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3.</a:t>
            </a:r>
            <a:r>
              <a:rPr sz="1200" b="0" spc="-85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70" dirty="0">
                <a:solidFill>
                  <a:srgbClr val="FFFFFF"/>
                </a:solidFill>
                <a:latin typeface="KoPub돋움체 Medium"/>
                <a:cs typeface="KoPub돋움체 Medium"/>
              </a:rPr>
              <a:t>Use</a:t>
            </a:r>
            <a:r>
              <a:rPr sz="1200" b="0" spc="-85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Service</a:t>
            </a:r>
            <a:endParaRPr sz="1200">
              <a:latin typeface="KoPub돋움체 Medium"/>
              <a:cs typeface="KoPub돋움체 Medium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95621" y="4187137"/>
            <a:ext cx="1625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1775" marR="5080" indent="-219710">
              <a:lnSpc>
                <a:spcPct val="100000"/>
              </a:lnSpc>
              <a:spcBef>
                <a:spcPts val="100"/>
              </a:spcBef>
            </a:pP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2.</a:t>
            </a:r>
            <a:r>
              <a:rPr sz="1200" b="0" spc="-75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60" dirty="0">
                <a:solidFill>
                  <a:srgbClr val="FFFFFF"/>
                </a:solidFill>
                <a:latin typeface="KoPub돋움체 Medium"/>
                <a:cs typeface="KoPub돋움체 Medium"/>
              </a:rPr>
              <a:t>Find</a:t>
            </a:r>
            <a:r>
              <a:rPr sz="1200" b="0" spc="-75" dirty="0">
                <a:solidFill>
                  <a:srgbClr val="FFFFFF"/>
                </a:solidFill>
                <a:latin typeface="KoPub돋움체 Medium"/>
                <a:cs typeface="KoPub돋움체 Medium"/>
              </a:rPr>
              <a:t> service </a:t>
            </a:r>
            <a:r>
              <a:rPr sz="1200" b="0" spc="-70" dirty="0">
                <a:solidFill>
                  <a:srgbClr val="FFFFFF"/>
                </a:solidFill>
                <a:latin typeface="KoPub돋움체 Medium"/>
                <a:cs typeface="KoPub돋움체 Medium"/>
              </a:rPr>
              <a:t>andretrieve </a:t>
            </a:r>
            <a:r>
              <a:rPr sz="1200" b="0" spc="-75" dirty="0">
                <a:solidFill>
                  <a:srgbClr val="FFFFFF"/>
                </a:solidFill>
                <a:latin typeface="KoPub돋움체 Medium"/>
                <a:cs typeface="KoPub돋움체 Medium"/>
              </a:rPr>
              <a:t>service</a:t>
            </a: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10" dirty="0">
                <a:solidFill>
                  <a:srgbClr val="FFFFFF"/>
                </a:solidFill>
                <a:latin typeface="KoPub돋움체 Medium"/>
                <a:cs typeface="KoPub돋움체 Medium"/>
              </a:rPr>
              <a:t>information</a:t>
            </a:r>
            <a:endParaRPr sz="1200">
              <a:latin typeface="KoPub돋움체 Medium"/>
              <a:cs typeface="KoPub돋움체 Medium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11" name="object 11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11594238" y="280815"/>
            <a:ext cx="189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13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87299" y="285896"/>
            <a:ext cx="610679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10" dirty="0">
                <a:solidFill>
                  <a:srgbClr val="00234F"/>
                </a:solidFill>
                <a:latin typeface="G마켓 산스 Medium"/>
                <a:cs typeface="G마켓 산스 Medium"/>
              </a:rPr>
              <a:t>Prividing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Identity</a:t>
            </a:r>
            <a:r>
              <a:rPr sz="26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85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Authentication</a:t>
            </a:r>
            <a:endParaRPr sz="2600">
              <a:latin typeface="G마켓 산스 Medium"/>
              <a:cs typeface="G마켓 산스 Medium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383997" y="5939996"/>
            <a:ext cx="6408420" cy="540385"/>
          </a:xfrm>
          <a:custGeom>
            <a:avLst/>
            <a:gdLst/>
            <a:ahLst/>
            <a:cxnLst/>
            <a:rect l="l" t="t" r="r" b="b"/>
            <a:pathLst>
              <a:path w="6408420" h="540385">
                <a:moveTo>
                  <a:pt x="6137998" y="0"/>
                </a:moveTo>
                <a:lnTo>
                  <a:pt x="270001" y="0"/>
                </a:ln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1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3"/>
                </a:lnTo>
                <a:lnTo>
                  <a:pt x="6137998" y="540003"/>
                </a:lnTo>
                <a:lnTo>
                  <a:pt x="6186533" y="535653"/>
                </a:lnTo>
                <a:lnTo>
                  <a:pt x="6232213" y="523111"/>
                </a:lnTo>
                <a:lnTo>
                  <a:pt x="6274276" y="503139"/>
                </a:lnTo>
                <a:lnTo>
                  <a:pt x="6311959" y="476500"/>
                </a:lnTo>
                <a:lnTo>
                  <a:pt x="6344501" y="443957"/>
                </a:lnTo>
                <a:lnTo>
                  <a:pt x="6371138" y="406273"/>
                </a:lnTo>
                <a:lnTo>
                  <a:pt x="6391109" y="364211"/>
                </a:lnTo>
                <a:lnTo>
                  <a:pt x="6403650" y="318533"/>
                </a:lnTo>
                <a:lnTo>
                  <a:pt x="6408000" y="270001"/>
                </a:lnTo>
                <a:lnTo>
                  <a:pt x="6403650" y="221470"/>
                </a:lnTo>
                <a:lnTo>
                  <a:pt x="6391109" y="175792"/>
                </a:lnTo>
                <a:lnTo>
                  <a:pt x="6371138" y="133730"/>
                </a:lnTo>
                <a:lnTo>
                  <a:pt x="6344501" y="96046"/>
                </a:lnTo>
                <a:lnTo>
                  <a:pt x="6311959" y="63503"/>
                </a:lnTo>
                <a:lnTo>
                  <a:pt x="6274276" y="36864"/>
                </a:lnTo>
                <a:lnTo>
                  <a:pt x="6232213" y="16892"/>
                </a:lnTo>
                <a:lnTo>
                  <a:pt x="6186533" y="4350"/>
                </a:lnTo>
                <a:lnTo>
                  <a:pt x="6137998" y="0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670257" y="6071736"/>
            <a:ext cx="383603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prodivide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service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information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if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needed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573995" y="5917767"/>
            <a:ext cx="666115" cy="526415"/>
          </a:xfrm>
          <a:custGeom>
            <a:avLst/>
            <a:gdLst/>
            <a:ahLst/>
            <a:cxnLst/>
            <a:rect l="l" t="t" r="r" b="b"/>
            <a:pathLst>
              <a:path w="666114" h="526414">
                <a:moveTo>
                  <a:pt x="402901" y="0"/>
                </a:moveTo>
                <a:lnTo>
                  <a:pt x="378148" y="4817"/>
                </a:lnTo>
                <a:lnTo>
                  <a:pt x="356387" y="19269"/>
                </a:lnTo>
                <a:lnTo>
                  <a:pt x="341935" y="41030"/>
                </a:lnTo>
                <a:lnTo>
                  <a:pt x="337118" y="65782"/>
                </a:lnTo>
                <a:lnTo>
                  <a:pt x="341935" y="90535"/>
                </a:lnTo>
                <a:lnTo>
                  <a:pt x="356387" y="112296"/>
                </a:lnTo>
                <a:lnTo>
                  <a:pt x="441426" y="197335"/>
                </a:lnTo>
                <a:lnTo>
                  <a:pt x="65786" y="197335"/>
                </a:lnTo>
                <a:lnTo>
                  <a:pt x="40183" y="202505"/>
                </a:lnTo>
                <a:lnTo>
                  <a:pt x="19272" y="216603"/>
                </a:lnTo>
                <a:lnTo>
                  <a:pt x="5171" y="237514"/>
                </a:lnTo>
                <a:lnTo>
                  <a:pt x="0" y="263121"/>
                </a:lnTo>
                <a:lnTo>
                  <a:pt x="5171" y="288722"/>
                </a:lnTo>
                <a:lnTo>
                  <a:pt x="19272" y="309629"/>
                </a:lnTo>
                <a:lnTo>
                  <a:pt x="40183" y="323725"/>
                </a:lnTo>
                <a:lnTo>
                  <a:pt x="65786" y="328895"/>
                </a:lnTo>
                <a:lnTo>
                  <a:pt x="441426" y="328895"/>
                </a:lnTo>
                <a:lnTo>
                  <a:pt x="356387" y="413934"/>
                </a:lnTo>
                <a:lnTo>
                  <a:pt x="341935" y="435695"/>
                </a:lnTo>
                <a:lnTo>
                  <a:pt x="337118" y="460448"/>
                </a:lnTo>
                <a:lnTo>
                  <a:pt x="341935" y="485200"/>
                </a:lnTo>
                <a:lnTo>
                  <a:pt x="366704" y="515388"/>
                </a:lnTo>
                <a:lnTo>
                  <a:pt x="402894" y="526227"/>
                </a:lnTo>
                <a:lnTo>
                  <a:pt x="415460" y="525022"/>
                </a:lnTo>
                <a:lnTo>
                  <a:pt x="449414" y="506961"/>
                </a:lnTo>
                <a:lnTo>
                  <a:pt x="649884" y="306289"/>
                </a:lnTo>
                <a:lnTo>
                  <a:pt x="665683" y="269636"/>
                </a:lnTo>
                <a:lnTo>
                  <a:pt x="666115" y="265306"/>
                </a:lnTo>
                <a:lnTo>
                  <a:pt x="666115" y="260924"/>
                </a:lnTo>
                <a:lnTo>
                  <a:pt x="649884" y="219941"/>
                </a:lnTo>
                <a:lnTo>
                  <a:pt x="449414" y="19269"/>
                </a:lnTo>
                <a:lnTo>
                  <a:pt x="427653" y="4817"/>
                </a:lnTo>
                <a:lnTo>
                  <a:pt x="402901" y="0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3" name="object 3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013004" y="1714121"/>
              <a:ext cx="1402715" cy="259715"/>
            </a:xfrm>
            <a:custGeom>
              <a:avLst/>
              <a:gdLst/>
              <a:ahLst/>
              <a:cxnLst/>
              <a:rect l="l" t="t" r="r" b="b"/>
              <a:pathLst>
                <a:path w="1402714" h="259714">
                  <a:moveTo>
                    <a:pt x="1272603" y="0"/>
                  </a:moveTo>
                  <a:lnTo>
                    <a:pt x="129603" y="0"/>
                  </a:lnTo>
                  <a:lnTo>
                    <a:pt x="79156" y="10185"/>
                  </a:lnTo>
                  <a:lnTo>
                    <a:pt x="37960" y="37960"/>
                  </a:lnTo>
                  <a:lnTo>
                    <a:pt x="10185" y="79156"/>
                  </a:lnTo>
                  <a:lnTo>
                    <a:pt x="0" y="129603"/>
                  </a:lnTo>
                  <a:lnTo>
                    <a:pt x="10185" y="180050"/>
                  </a:lnTo>
                  <a:lnTo>
                    <a:pt x="37960" y="221246"/>
                  </a:lnTo>
                  <a:lnTo>
                    <a:pt x="79156" y="249021"/>
                  </a:lnTo>
                  <a:lnTo>
                    <a:pt x="129603" y="259207"/>
                  </a:lnTo>
                  <a:lnTo>
                    <a:pt x="1272603" y="259207"/>
                  </a:lnTo>
                  <a:lnTo>
                    <a:pt x="1323050" y="249021"/>
                  </a:lnTo>
                  <a:lnTo>
                    <a:pt x="1364246" y="221246"/>
                  </a:lnTo>
                  <a:lnTo>
                    <a:pt x="1392021" y="180050"/>
                  </a:lnTo>
                  <a:lnTo>
                    <a:pt x="1402206" y="129603"/>
                  </a:lnTo>
                  <a:lnTo>
                    <a:pt x="1392021" y="79156"/>
                  </a:lnTo>
                  <a:lnTo>
                    <a:pt x="1364246" y="37960"/>
                  </a:lnTo>
                  <a:lnTo>
                    <a:pt x="1323050" y="10185"/>
                  </a:lnTo>
                  <a:lnTo>
                    <a:pt x="1272603" y="0"/>
                  </a:lnTo>
                  <a:close/>
                </a:path>
              </a:pathLst>
            </a:custGeom>
            <a:solidFill>
              <a:srgbClr val="27B9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43212" y="1079996"/>
              <a:ext cx="8833774" cy="579599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96813" y="3136016"/>
              <a:ext cx="296214" cy="524838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5130800" y="1724342"/>
            <a:ext cx="12128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0" spc="-55" dirty="0">
                <a:solidFill>
                  <a:srgbClr val="FFFFFF"/>
                </a:solidFill>
                <a:latin typeface="KoPub돋움체 Medium"/>
                <a:cs typeface="KoPub돋움체 Medium"/>
              </a:rPr>
              <a:t>Messaging</a:t>
            </a:r>
            <a:r>
              <a:rPr sz="1200" b="0" spc="-10" dirty="0">
                <a:solidFill>
                  <a:srgbClr val="FFFFFF"/>
                </a:solidFill>
                <a:latin typeface="KoPub돋움체 Medium"/>
                <a:cs typeface="KoPub돋움체 Medium"/>
              </a:rPr>
              <a:t> </a:t>
            </a:r>
            <a:r>
              <a:rPr sz="1200" b="0" spc="-30" dirty="0">
                <a:solidFill>
                  <a:srgbClr val="FFFFFF"/>
                </a:solidFill>
                <a:latin typeface="KoPub돋움체 Medium"/>
                <a:cs typeface="KoPub돋움체 Medium"/>
              </a:rPr>
              <a:t>service</a:t>
            </a:r>
            <a:endParaRPr sz="1200">
              <a:latin typeface="KoPub돋움체 Medium"/>
              <a:cs typeface="KoPub돋움체 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590766" y="280815"/>
            <a:ext cx="1936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14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383997" y="5939996"/>
            <a:ext cx="7245984" cy="540385"/>
          </a:xfrm>
          <a:custGeom>
            <a:avLst/>
            <a:gdLst/>
            <a:ahLst/>
            <a:cxnLst/>
            <a:rect l="l" t="t" r="r" b="b"/>
            <a:pathLst>
              <a:path w="7245984" h="540385">
                <a:moveTo>
                  <a:pt x="6975906" y="0"/>
                </a:moveTo>
                <a:lnTo>
                  <a:pt x="270001" y="0"/>
                </a:lnTo>
                <a:lnTo>
                  <a:pt x="221470" y="4350"/>
                </a:lnTo>
                <a:lnTo>
                  <a:pt x="175792" y="16892"/>
                </a:lnTo>
                <a:lnTo>
                  <a:pt x="133730" y="36864"/>
                </a:lnTo>
                <a:lnTo>
                  <a:pt x="96046" y="63503"/>
                </a:lnTo>
                <a:lnTo>
                  <a:pt x="63503" y="96046"/>
                </a:lnTo>
                <a:lnTo>
                  <a:pt x="36864" y="133730"/>
                </a:lnTo>
                <a:lnTo>
                  <a:pt x="16892" y="175792"/>
                </a:lnTo>
                <a:lnTo>
                  <a:pt x="4350" y="221470"/>
                </a:lnTo>
                <a:lnTo>
                  <a:pt x="0" y="270001"/>
                </a:lnTo>
                <a:lnTo>
                  <a:pt x="4350" y="318533"/>
                </a:lnTo>
                <a:lnTo>
                  <a:pt x="16892" y="364211"/>
                </a:lnTo>
                <a:lnTo>
                  <a:pt x="36864" y="406273"/>
                </a:lnTo>
                <a:lnTo>
                  <a:pt x="63503" y="443957"/>
                </a:lnTo>
                <a:lnTo>
                  <a:pt x="96046" y="476500"/>
                </a:lnTo>
                <a:lnTo>
                  <a:pt x="133730" y="503139"/>
                </a:lnTo>
                <a:lnTo>
                  <a:pt x="175792" y="523111"/>
                </a:lnTo>
                <a:lnTo>
                  <a:pt x="221470" y="535653"/>
                </a:lnTo>
                <a:lnTo>
                  <a:pt x="270001" y="540003"/>
                </a:lnTo>
                <a:lnTo>
                  <a:pt x="6975906" y="540003"/>
                </a:lnTo>
                <a:lnTo>
                  <a:pt x="7024437" y="535653"/>
                </a:lnTo>
                <a:lnTo>
                  <a:pt x="7070114" y="523111"/>
                </a:lnTo>
                <a:lnTo>
                  <a:pt x="7112175" y="503139"/>
                </a:lnTo>
                <a:lnTo>
                  <a:pt x="7149857" y="476500"/>
                </a:lnTo>
                <a:lnTo>
                  <a:pt x="7182397" y="443957"/>
                </a:lnTo>
                <a:lnTo>
                  <a:pt x="7209034" y="406273"/>
                </a:lnTo>
                <a:lnTo>
                  <a:pt x="7229004" y="364211"/>
                </a:lnTo>
                <a:lnTo>
                  <a:pt x="7241546" y="318533"/>
                </a:lnTo>
                <a:lnTo>
                  <a:pt x="7245896" y="270001"/>
                </a:lnTo>
                <a:lnTo>
                  <a:pt x="7241546" y="221470"/>
                </a:lnTo>
                <a:lnTo>
                  <a:pt x="7229004" y="175792"/>
                </a:lnTo>
                <a:lnTo>
                  <a:pt x="7209034" y="133730"/>
                </a:lnTo>
                <a:lnTo>
                  <a:pt x="7182397" y="96046"/>
                </a:lnTo>
                <a:lnTo>
                  <a:pt x="7149857" y="63503"/>
                </a:lnTo>
                <a:lnTo>
                  <a:pt x="7112175" y="36864"/>
                </a:lnTo>
                <a:lnTo>
                  <a:pt x="7070114" y="16892"/>
                </a:lnTo>
                <a:lnTo>
                  <a:pt x="7024437" y="4350"/>
                </a:lnTo>
                <a:lnTo>
                  <a:pt x="6975906" y="0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3644900" y="6071736"/>
            <a:ext cx="68052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Supporting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boardcasting,</a:t>
            </a:r>
            <a:r>
              <a:rPr sz="1400" b="0" spc="-1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geofencing,</a:t>
            </a:r>
            <a:r>
              <a:rPr sz="1400" b="0" spc="-1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push</a:t>
            </a:r>
            <a:r>
              <a:rPr sz="1400" b="0" spc="-1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notifications,</a:t>
            </a:r>
            <a:r>
              <a:rPr sz="1400" b="0" spc="-1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roaming</a:t>
            </a:r>
            <a:r>
              <a:rPr sz="1400" b="0" spc="-1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etc.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573995" y="5917767"/>
            <a:ext cx="666115" cy="526415"/>
          </a:xfrm>
          <a:custGeom>
            <a:avLst/>
            <a:gdLst/>
            <a:ahLst/>
            <a:cxnLst/>
            <a:rect l="l" t="t" r="r" b="b"/>
            <a:pathLst>
              <a:path w="666114" h="526414">
                <a:moveTo>
                  <a:pt x="402901" y="0"/>
                </a:moveTo>
                <a:lnTo>
                  <a:pt x="378148" y="4817"/>
                </a:lnTo>
                <a:lnTo>
                  <a:pt x="356387" y="19269"/>
                </a:lnTo>
                <a:lnTo>
                  <a:pt x="341935" y="41030"/>
                </a:lnTo>
                <a:lnTo>
                  <a:pt x="337118" y="65782"/>
                </a:lnTo>
                <a:lnTo>
                  <a:pt x="341935" y="90535"/>
                </a:lnTo>
                <a:lnTo>
                  <a:pt x="356387" y="112296"/>
                </a:lnTo>
                <a:lnTo>
                  <a:pt x="441426" y="197335"/>
                </a:lnTo>
                <a:lnTo>
                  <a:pt x="65786" y="197335"/>
                </a:lnTo>
                <a:lnTo>
                  <a:pt x="40183" y="202505"/>
                </a:lnTo>
                <a:lnTo>
                  <a:pt x="19272" y="216603"/>
                </a:lnTo>
                <a:lnTo>
                  <a:pt x="5171" y="237514"/>
                </a:lnTo>
                <a:lnTo>
                  <a:pt x="0" y="263121"/>
                </a:lnTo>
                <a:lnTo>
                  <a:pt x="5171" y="288722"/>
                </a:lnTo>
                <a:lnTo>
                  <a:pt x="19272" y="309629"/>
                </a:lnTo>
                <a:lnTo>
                  <a:pt x="40183" y="323725"/>
                </a:lnTo>
                <a:lnTo>
                  <a:pt x="65786" y="328895"/>
                </a:lnTo>
                <a:lnTo>
                  <a:pt x="441426" y="328895"/>
                </a:lnTo>
                <a:lnTo>
                  <a:pt x="356387" y="413934"/>
                </a:lnTo>
                <a:lnTo>
                  <a:pt x="341935" y="435695"/>
                </a:lnTo>
                <a:lnTo>
                  <a:pt x="337118" y="460448"/>
                </a:lnTo>
                <a:lnTo>
                  <a:pt x="341935" y="485200"/>
                </a:lnTo>
                <a:lnTo>
                  <a:pt x="366704" y="515388"/>
                </a:lnTo>
                <a:lnTo>
                  <a:pt x="402894" y="526227"/>
                </a:lnTo>
                <a:lnTo>
                  <a:pt x="415460" y="525022"/>
                </a:lnTo>
                <a:lnTo>
                  <a:pt x="449414" y="506961"/>
                </a:lnTo>
                <a:lnTo>
                  <a:pt x="649884" y="306289"/>
                </a:lnTo>
                <a:lnTo>
                  <a:pt x="665683" y="269636"/>
                </a:lnTo>
                <a:lnTo>
                  <a:pt x="666115" y="265306"/>
                </a:lnTo>
                <a:lnTo>
                  <a:pt x="666115" y="260924"/>
                </a:lnTo>
                <a:lnTo>
                  <a:pt x="649884" y="219941"/>
                </a:lnTo>
                <a:lnTo>
                  <a:pt x="449414" y="19269"/>
                </a:lnTo>
                <a:lnTo>
                  <a:pt x="427653" y="4817"/>
                </a:lnTo>
                <a:lnTo>
                  <a:pt x="402901" y="0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887299" y="285896"/>
            <a:ext cx="894016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3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existing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e-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Navigation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14" dirty="0">
                <a:solidFill>
                  <a:srgbClr val="00234F"/>
                </a:solidFill>
                <a:latin typeface="G마켓 산스 Medium"/>
                <a:cs typeface="G마켓 산스 Medium"/>
              </a:rPr>
              <a:t>Platform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for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Digital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Services</a:t>
            </a:r>
            <a:endParaRPr sz="26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3" name="object 3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65181" y="5768987"/>
              <a:ext cx="7811986" cy="72000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977947" y="5798797"/>
            <a:ext cx="6986905" cy="58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86535" marR="5080" indent="-1474470">
              <a:lnSpc>
                <a:spcPct val="114599"/>
              </a:lnSpc>
              <a:spcBef>
                <a:spcPts val="100"/>
              </a:spcBef>
            </a:pPr>
            <a:r>
              <a:rPr sz="16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supporting</a:t>
            </a:r>
            <a:r>
              <a:rPr sz="16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independent</a:t>
            </a:r>
            <a:r>
              <a:rPr sz="16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but</a:t>
            </a:r>
            <a:r>
              <a:rPr sz="16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federated</a:t>
            </a:r>
            <a:r>
              <a:rPr sz="16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MCP</a:t>
            </a:r>
            <a:r>
              <a:rPr sz="16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instance</a:t>
            </a:r>
            <a:r>
              <a:rPr sz="16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providers enabling</a:t>
            </a:r>
            <a:r>
              <a:rPr sz="1600" b="0" spc="-6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maritime</a:t>
            </a:r>
            <a:r>
              <a:rPr sz="16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service</a:t>
            </a:r>
            <a:r>
              <a:rPr sz="16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6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providers</a:t>
            </a:r>
            <a:endParaRPr sz="1600">
              <a:latin typeface="G마켓 산스 Bold"/>
              <a:cs typeface="G마켓 산스 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63897" y="1620977"/>
            <a:ext cx="45008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The</a:t>
            </a:r>
            <a:r>
              <a:rPr sz="1800" spc="-9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800" spc="-125" dirty="0">
                <a:solidFill>
                  <a:srgbClr val="00234F"/>
                </a:solidFill>
                <a:latin typeface="G마켓 산스 Medium"/>
                <a:cs typeface="G마켓 산스 Medium"/>
              </a:rPr>
              <a:t>MCP</a:t>
            </a:r>
            <a:r>
              <a:rPr sz="1800" spc="-9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8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consists</a:t>
            </a:r>
            <a:r>
              <a:rPr sz="1800" spc="-9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800" spc="-110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1800" spc="-9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800" b="0" spc="-125" dirty="0">
                <a:solidFill>
                  <a:srgbClr val="00234F"/>
                </a:solidFill>
                <a:latin typeface="G마켓 산스 Bold"/>
                <a:cs typeface="G마켓 산스 Bold"/>
              </a:rPr>
              <a:t>three</a:t>
            </a:r>
            <a:r>
              <a:rPr sz="1800" b="0" spc="-9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8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components</a:t>
            </a:r>
            <a:endParaRPr sz="1800">
              <a:latin typeface="G마켓 산스 Bold"/>
              <a:cs typeface="G마켓 산스 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32638" y="4093500"/>
            <a:ext cx="3422650" cy="14624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7804" marR="5080" indent="-205740">
              <a:lnSpc>
                <a:spcPct val="120000"/>
              </a:lnSpc>
              <a:spcBef>
                <a:spcPts val="95"/>
              </a:spcBef>
              <a:buChar char="·"/>
              <a:tabLst>
                <a:tab pos="217804" algn="l"/>
              </a:tabLst>
            </a:pP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Supporting</a:t>
            </a:r>
            <a:r>
              <a:rPr sz="12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authentication</a:t>
            </a:r>
            <a:r>
              <a:rPr sz="1250" spc="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2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 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authorization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for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all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services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using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existing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standards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such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as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MRN, 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OpenID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Connect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X.509 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certificates</a:t>
            </a:r>
            <a:endParaRPr sz="1250" dirty="0">
              <a:latin typeface="G마켓 산스 Medium"/>
              <a:cs typeface="G마켓 산스 Medium"/>
            </a:endParaRPr>
          </a:p>
          <a:p>
            <a:pPr marL="217804" marR="633095" indent="-205740">
              <a:lnSpc>
                <a:spcPct val="120000"/>
              </a:lnSpc>
              <a:spcBef>
                <a:spcPts val="515"/>
              </a:spcBef>
              <a:buChar char="·"/>
              <a:tabLst>
                <a:tab pos="217804" algn="l"/>
              </a:tabLst>
            </a:pP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Secure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reliable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information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exchange</a:t>
            </a:r>
            <a:endParaRPr sz="1250" dirty="0">
              <a:latin typeface="G마켓 산스 Medium"/>
              <a:cs typeface="G마켓 산스 Medium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61357" y="4093820"/>
            <a:ext cx="3409950" cy="12338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7804" marR="5080" indent="-205740">
              <a:lnSpc>
                <a:spcPct val="120000"/>
              </a:lnSpc>
              <a:spcBef>
                <a:spcPts val="95"/>
              </a:spcBef>
              <a:buChar char="·"/>
              <a:tabLst>
                <a:tab pos="217804" algn="l"/>
              </a:tabLst>
            </a:pP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Registering,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discovering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searching 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for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relevant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e-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navigation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services</a:t>
            </a:r>
            <a:endParaRPr sz="1250">
              <a:latin typeface="G마켓 산스 Medium"/>
              <a:cs typeface="G마켓 산스 Medium"/>
            </a:endParaRPr>
          </a:p>
          <a:p>
            <a:pPr marL="217804" marR="403860" indent="-205740">
              <a:lnSpc>
                <a:spcPct val="120000"/>
              </a:lnSpc>
              <a:spcBef>
                <a:spcPts val="515"/>
              </a:spcBef>
              <a:buChar char="·"/>
              <a:tabLst>
                <a:tab pos="217804" algn="l"/>
              </a:tabLst>
            </a:pP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Commercial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250" spc="-3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non-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commercial, 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authorized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non-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authorized services</a:t>
            </a:r>
            <a:endParaRPr sz="1250">
              <a:latin typeface="G마켓 산스 Medium"/>
              <a:cs typeface="G마켓 산스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390077" y="4094140"/>
            <a:ext cx="3471545" cy="14624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7804" marR="5080" indent="-205740">
              <a:lnSpc>
                <a:spcPct val="120000"/>
              </a:lnSpc>
              <a:spcBef>
                <a:spcPts val="95"/>
              </a:spcBef>
              <a:buChar char="·"/>
              <a:tabLst>
                <a:tab pos="217804" algn="l"/>
              </a:tabLst>
            </a:pP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Efficient,</a:t>
            </a:r>
            <a:r>
              <a:rPr sz="125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reliable,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seamless </a:t>
            </a: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messaging</a:t>
            </a:r>
            <a:r>
              <a:rPr sz="125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between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authorized</a:t>
            </a:r>
            <a:r>
              <a:rPr sz="125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maritime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stakeholders</a:t>
            </a:r>
            <a:endParaRPr sz="1250">
              <a:latin typeface="G마켓 산스 Medium"/>
              <a:cs typeface="G마켓 산스 Medium"/>
            </a:endParaRPr>
          </a:p>
          <a:p>
            <a:pPr marL="217804" marR="58419" indent="-205740">
              <a:lnSpc>
                <a:spcPct val="120000"/>
              </a:lnSpc>
              <a:spcBef>
                <a:spcPts val="515"/>
              </a:spcBef>
              <a:buChar char="·"/>
              <a:tabLst>
                <a:tab pos="217804" algn="l"/>
              </a:tabLst>
            </a:pPr>
            <a:r>
              <a:rPr sz="125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Addressing</a:t>
            </a:r>
            <a:r>
              <a:rPr sz="125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limitations</a:t>
            </a:r>
            <a:r>
              <a:rPr sz="125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due </a:t>
            </a:r>
            <a:r>
              <a:rPr sz="125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to</a:t>
            </a:r>
            <a:r>
              <a:rPr sz="125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limited </a:t>
            </a: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connectivity</a:t>
            </a:r>
            <a:r>
              <a:rPr sz="125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 </a:t>
            </a:r>
            <a:r>
              <a:rPr sz="125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various</a:t>
            </a:r>
            <a:r>
              <a:rPr sz="125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communication </a:t>
            </a:r>
            <a:r>
              <a:rPr sz="125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technologies</a:t>
            </a:r>
            <a:r>
              <a:rPr sz="1250" spc="-2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(Extending</a:t>
            </a:r>
            <a:r>
              <a:rPr sz="125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25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VDES)</a:t>
            </a:r>
            <a:endParaRPr sz="1250">
              <a:latin typeface="G마켓 산스 Medium"/>
              <a:cs typeface="G마켓 산스 Medium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080541" y="3601313"/>
            <a:ext cx="10799445" cy="406400"/>
            <a:chOff x="1080541" y="3601313"/>
            <a:chExt cx="10799445" cy="406400"/>
          </a:xfrm>
        </p:grpSpPr>
        <p:sp>
          <p:nvSpPr>
            <p:cNvPr id="14" name="object 14"/>
            <p:cNvSpPr/>
            <p:nvPr/>
          </p:nvSpPr>
          <p:spPr>
            <a:xfrm>
              <a:off x="1097686" y="3618458"/>
              <a:ext cx="3507104" cy="372110"/>
            </a:xfrm>
            <a:custGeom>
              <a:avLst/>
              <a:gdLst/>
              <a:ahLst/>
              <a:cxnLst/>
              <a:rect l="l" t="t" r="r" b="b"/>
              <a:pathLst>
                <a:path w="3507104" h="372110">
                  <a:moveTo>
                    <a:pt x="185826" y="0"/>
                  </a:moveTo>
                  <a:lnTo>
                    <a:pt x="136426" y="6638"/>
                  </a:lnTo>
                  <a:lnTo>
                    <a:pt x="92036" y="25373"/>
                  </a:lnTo>
                  <a:lnTo>
                    <a:pt x="54427" y="54432"/>
                  </a:lnTo>
                  <a:lnTo>
                    <a:pt x="25370" y="92042"/>
                  </a:lnTo>
                  <a:lnTo>
                    <a:pt x="6637" y="136430"/>
                  </a:lnTo>
                  <a:lnTo>
                    <a:pt x="0" y="185826"/>
                  </a:lnTo>
                  <a:lnTo>
                    <a:pt x="6637" y="235230"/>
                  </a:lnTo>
                  <a:lnTo>
                    <a:pt x="25370" y="279622"/>
                  </a:lnTo>
                  <a:lnTo>
                    <a:pt x="54427" y="317230"/>
                  </a:lnTo>
                  <a:lnTo>
                    <a:pt x="92036" y="346284"/>
                  </a:lnTo>
                  <a:lnTo>
                    <a:pt x="136426" y="365015"/>
                  </a:lnTo>
                  <a:lnTo>
                    <a:pt x="185826" y="371652"/>
                  </a:lnTo>
                  <a:lnTo>
                    <a:pt x="3321202" y="371652"/>
                  </a:lnTo>
                  <a:lnTo>
                    <a:pt x="3370602" y="365015"/>
                  </a:lnTo>
                  <a:lnTo>
                    <a:pt x="3414992" y="346284"/>
                  </a:lnTo>
                  <a:lnTo>
                    <a:pt x="3452601" y="317230"/>
                  </a:lnTo>
                  <a:lnTo>
                    <a:pt x="3481657" y="279622"/>
                  </a:lnTo>
                  <a:lnTo>
                    <a:pt x="3500390" y="235230"/>
                  </a:lnTo>
                  <a:lnTo>
                    <a:pt x="3507028" y="185826"/>
                  </a:lnTo>
                  <a:lnTo>
                    <a:pt x="3500390" y="136430"/>
                  </a:lnTo>
                  <a:lnTo>
                    <a:pt x="3481657" y="92042"/>
                  </a:lnTo>
                  <a:lnTo>
                    <a:pt x="3452601" y="54432"/>
                  </a:lnTo>
                  <a:lnTo>
                    <a:pt x="3414992" y="25373"/>
                  </a:lnTo>
                  <a:lnTo>
                    <a:pt x="3370602" y="6638"/>
                  </a:lnTo>
                  <a:lnTo>
                    <a:pt x="3321202" y="0"/>
                  </a:lnTo>
                  <a:lnTo>
                    <a:pt x="185826" y="0"/>
                  </a:lnTo>
                  <a:close/>
                </a:path>
              </a:pathLst>
            </a:custGeom>
            <a:ln w="342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726486" y="3618458"/>
              <a:ext cx="3507104" cy="372110"/>
            </a:xfrm>
            <a:custGeom>
              <a:avLst/>
              <a:gdLst/>
              <a:ahLst/>
              <a:cxnLst/>
              <a:rect l="l" t="t" r="r" b="b"/>
              <a:pathLst>
                <a:path w="3507104" h="372110">
                  <a:moveTo>
                    <a:pt x="185826" y="0"/>
                  </a:moveTo>
                  <a:lnTo>
                    <a:pt x="136426" y="6638"/>
                  </a:lnTo>
                  <a:lnTo>
                    <a:pt x="92036" y="25373"/>
                  </a:lnTo>
                  <a:lnTo>
                    <a:pt x="54427" y="54432"/>
                  </a:lnTo>
                  <a:lnTo>
                    <a:pt x="25370" y="92042"/>
                  </a:lnTo>
                  <a:lnTo>
                    <a:pt x="6637" y="136430"/>
                  </a:lnTo>
                  <a:lnTo>
                    <a:pt x="0" y="185826"/>
                  </a:lnTo>
                  <a:lnTo>
                    <a:pt x="6637" y="235230"/>
                  </a:lnTo>
                  <a:lnTo>
                    <a:pt x="25370" y="279622"/>
                  </a:lnTo>
                  <a:lnTo>
                    <a:pt x="54427" y="317230"/>
                  </a:lnTo>
                  <a:lnTo>
                    <a:pt x="92036" y="346284"/>
                  </a:lnTo>
                  <a:lnTo>
                    <a:pt x="136426" y="365015"/>
                  </a:lnTo>
                  <a:lnTo>
                    <a:pt x="185826" y="371652"/>
                  </a:lnTo>
                  <a:lnTo>
                    <a:pt x="3321202" y="371652"/>
                  </a:lnTo>
                  <a:lnTo>
                    <a:pt x="3370602" y="365015"/>
                  </a:lnTo>
                  <a:lnTo>
                    <a:pt x="3414992" y="346284"/>
                  </a:lnTo>
                  <a:lnTo>
                    <a:pt x="3452601" y="317230"/>
                  </a:lnTo>
                  <a:lnTo>
                    <a:pt x="3481657" y="279622"/>
                  </a:lnTo>
                  <a:lnTo>
                    <a:pt x="3500390" y="235230"/>
                  </a:lnTo>
                  <a:lnTo>
                    <a:pt x="3507028" y="185826"/>
                  </a:lnTo>
                  <a:lnTo>
                    <a:pt x="3500390" y="136430"/>
                  </a:lnTo>
                  <a:lnTo>
                    <a:pt x="3481657" y="92042"/>
                  </a:lnTo>
                  <a:lnTo>
                    <a:pt x="3452601" y="54432"/>
                  </a:lnTo>
                  <a:lnTo>
                    <a:pt x="3414992" y="25373"/>
                  </a:lnTo>
                  <a:lnTo>
                    <a:pt x="3370602" y="6638"/>
                  </a:lnTo>
                  <a:lnTo>
                    <a:pt x="3321202" y="0"/>
                  </a:lnTo>
                  <a:lnTo>
                    <a:pt x="185826" y="0"/>
                  </a:lnTo>
                  <a:close/>
                </a:path>
              </a:pathLst>
            </a:custGeom>
            <a:ln w="342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355286" y="3618458"/>
              <a:ext cx="3507104" cy="372110"/>
            </a:xfrm>
            <a:custGeom>
              <a:avLst/>
              <a:gdLst/>
              <a:ahLst/>
              <a:cxnLst/>
              <a:rect l="l" t="t" r="r" b="b"/>
              <a:pathLst>
                <a:path w="3507104" h="372110">
                  <a:moveTo>
                    <a:pt x="185826" y="0"/>
                  </a:moveTo>
                  <a:lnTo>
                    <a:pt x="136426" y="6638"/>
                  </a:lnTo>
                  <a:lnTo>
                    <a:pt x="92036" y="25373"/>
                  </a:lnTo>
                  <a:lnTo>
                    <a:pt x="54427" y="54432"/>
                  </a:lnTo>
                  <a:lnTo>
                    <a:pt x="25370" y="92042"/>
                  </a:lnTo>
                  <a:lnTo>
                    <a:pt x="6637" y="136430"/>
                  </a:lnTo>
                  <a:lnTo>
                    <a:pt x="0" y="185826"/>
                  </a:lnTo>
                  <a:lnTo>
                    <a:pt x="6637" y="235230"/>
                  </a:lnTo>
                  <a:lnTo>
                    <a:pt x="25370" y="279622"/>
                  </a:lnTo>
                  <a:lnTo>
                    <a:pt x="54427" y="317230"/>
                  </a:lnTo>
                  <a:lnTo>
                    <a:pt x="92036" y="346284"/>
                  </a:lnTo>
                  <a:lnTo>
                    <a:pt x="136426" y="365015"/>
                  </a:lnTo>
                  <a:lnTo>
                    <a:pt x="185826" y="371652"/>
                  </a:lnTo>
                  <a:lnTo>
                    <a:pt x="3321202" y="371652"/>
                  </a:lnTo>
                  <a:lnTo>
                    <a:pt x="3370602" y="365015"/>
                  </a:lnTo>
                  <a:lnTo>
                    <a:pt x="3414992" y="346284"/>
                  </a:lnTo>
                  <a:lnTo>
                    <a:pt x="3452601" y="317230"/>
                  </a:lnTo>
                  <a:lnTo>
                    <a:pt x="3481657" y="279622"/>
                  </a:lnTo>
                  <a:lnTo>
                    <a:pt x="3500390" y="235230"/>
                  </a:lnTo>
                  <a:lnTo>
                    <a:pt x="3507028" y="185826"/>
                  </a:lnTo>
                  <a:lnTo>
                    <a:pt x="3500390" y="136430"/>
                  </a:lnTo>
                  <a:lnTo>
                    <a:pt x="3481657" y="92042"/>
                  </a:lnTo>
                  <a:lnTo>
                    <a:pt x="3452601" y="54432"/>
                  </a:lnTo>
                  <a:lnTo>
                    <a:pt x="3414992" y="25373"/>
                  </a:lnTo>
                  <a:lnTo>
                    <a:pt x="3370602" y="6638"/>
                  </a:lnTo>
                  <a:lnTo>
                    <a:pt x="3321202" y="0"/>
                  </a:lnTo>
                  <a:lnTo>
                    <a:pt x="185826" y="0"/>
                  </a:lnTo>
                  <a:close/>
                </a:path>
              </a:pathLst>
            </a:custGeom>
            <a:ln w="342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314442" y="3663580"/>
            <a:ext cx="3070225" cy="2451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50" b="0" spc="-65" dirty="0">
                <a:solidFill>
                  <a:srgbClr val="004294"/>
                </a:solidFill>
                <a:latin typeface="G마켓 산스 Bold"/>
                <a:cs typeface="G마켓 산스 Bold"/>
              </a:rPr>
              <a:t>Maritime</a:t>
            </a:r>
            <a:r>
              <a:rPr sz="1450" b="0" spc="-55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60" dirty="0">
                <a:solidFill>
                  <a:srgbClr val="004294"/>
                </a:solidFill>
                <a:latin typeface="G마켓 산스 Bold"/>
                <a:cs typeface="G마켓 산스 Bold"/>
              </a:rPr>
              <a:t>Identity</a:t>
            </a:r>
            <a:r>
              <a:rPr sz="1450" b="0" spc="-55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65" dirty="0">
                <a:solidFill>
                  <a:srgbClr val="004294"/>
                </a:solidFill>
                <a:latin typeface="G마켓 산스 Bold"/>
                <a:cs typeface="G마켓 산스 Bold"/>
              </a:rPr>
              <a:t>Registry</a:t>
            </a:r>
            <a:r>
              <a:rPr sz="1450" b="0" spc="-55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20" dirty="0">
                <a:solidFill>
                  <a:srgbClr val="004294"/>
                </a:solidFill>
                <a:latin typeface="G마켓 산스 Bold"/>
                <a:cs typeface="G마켓 산스 Bold"/>
              </a:rPr>
              <a:t>(MIR)</a:t>
            </a:r>
            <a:endParaRPr sz="1450" dirty="0">
              <a:latin typeface="G마켓 산스 Bold"/>
              <a:cs typeface="G마켓 산스 Bold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117612" y="3428819"/>
            <a:ext cx="279400" cy="279400"/>
            <a:chOff x="1117612" y="3428819"/>
            <a:chExt cx="279400" cy="279400"/>
          </a:xfrm>
        </p:grpSpPr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6832" y="3438029"/>
              <a:ext cx="260934" cy="260934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126820" y="3438026"/>
              <a:ext cx="260985" cy="260985"/>
            </a:xfrm>
            <a:custGeom>
              <a:avLst/>
              <a:gdLst/>
              <a:ahLst/>
              <a:cxnLst/>
              <a:rect l="l" t="t" r="r" b="b"/>
              <a:pathLst>
                <a:path w="260984" h="260985">
                  <a:moveTo>
                    <a:pt x="130479" y="260946"/>
                  </a:moveTo>
                  <a:lnTo>
                    <a:pt x="181267" y="250692"/>
                  </a:lnTo>
                  <a:lnTo>
                    <a:pt x="222742" y="222729"/>
                  </a:lnTo>
                  <a:lnTo>
                    <a:pt x="250705" y="181254"/>
                  </a:lnTo>
                  <a:lnTo>
                    <a:pt x="260959" y="130467"/>
                  </a:lnTo>
                  <a:lnTo>
                    <a:pt x="250705" y="79681"/>
                  </a:lnTo>
                  <a:lnTo>
                    <a:pt x="222742" y="38211"/>
                  </a:lnTo>
                  <a:lnTo>
                    <a:pt x="181267" y="10252"/>
                  </a:lnTo>
                  <a:lnTo>
                    <a:pt x="130479" y="0"/>
                  </a:lnTo>
                  <a:lnTo>
                    <a:pt x="79692" y="10252"/>
                  </a:lnTo>
                  <a:lnTo>
                    <a:pt x="38217" y="38211"/>
                  </a:lnTo>
                  <a:lnTo>
                    <a:pt x="10254" y="79681"/>
                  </a:lnTo>
                  <a:lnTo>
                    <a:pt x="0" y="130467"/>
                  </a:lnTo>
                  <a:lnTo>
                    <a:pt x="10254" y="181254"/>
                  </a:lnTo>
                  <a:lnTo>
                    <a:pt x="38217" y="222729"/>
                  </a:lnTo>
                  <a:lnTo>
                    <a:pt x="79692" y="250692"/>
                  </a:lnTo>
                  <a:lnTo>
                    <a:pt x="130479" y="260946"/>
                  </a:lnTo>
                  <a:close/>
                </a:path>
              </a:pathLst>
            </a:custGeom>
            <a:ln w="18046">
              <a:solidFill>
                <a:srgbClr val="2AB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200876" y="3415103"/>
            <a:ext cx="133985" cy="2641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50" b="1" spc="-50" dirty="0">
                <a:solidFill>
                  <a:srgbClr val="004294"/>
                </a:solidFill>
                <a:latin typeface="KoPub돋움체 Bold"/>
                <a:cs typeface="KoPub돋움체 Bold"/>
              </a:rPr>
              <a:t>1</a:t>
            </a:r>
            <a:endParaRPr sz="1550">
              <a:latin typeface="KoPub돋움체 Bold"/>
              <a:cs typeface="KoPub돋움체 Bold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800413" y="3428819"/>
            <a:ext cx="279400" cy="279400"/>
            <a:chOff x="4800413" y="3428819"/>
            <a:chExt cx="279400" cy="279400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09629" y="3438029"/>
              <a:ext cx="260946" cy="260934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809620" y="3438026"/>
              <a:ext cx="260985" cy="260985"/>
            </a:xfrm>
            <a:custGeom>
              <a:avLst/>
              <a:gdLst/>
              <a:ahLst/>
              <a:cxnLst/>
              <a:rect l="l" t="t" r="r" b="b"/>
              <a:pathLst>
                <a:path w="260985" h="260985">
                  <a:moveTo>
                    <a:pt x="130479" y="260946"/>
                  </a:moveTo>
                  <a:lnTo>
                    <a:pt x="181267" y="250692"/>
                  </a:lnTo>
                  <a:lnTo>
                    <a:pt x="222742" y="222729"/>
                  </a:lnTo>
                  <a:lnTo>
                    <a:pt x="250705" y="181254"/>
                  </a:lnTo>
                  <a:lnTo>
                    <a:pt x="260959" y="130467"/>
                  </a:lnTo>
                  <a:lnTo>
                    <a:pt x="250705" y="79681"/>
                  </a:lnTo>
                  <a:lnTo>
                    <a:pt x="222742" y="38211"/>
                  </a:lnTo>
                  <a:lnTo>
                    <a:pt x="181267" y="10252"/>
                  </a:lnTo>
                  <a:lnTo>
                    <a:pt x="130479" y="0"/>
                  </a:lnTo>
                  <a:lnTo>
                    <a:pt x="79692" y="10252"/>
                  </a:lnTo>
                  <a:lnTo>
                    <a:pt x="38217" y="38211"/>
                  </a:lnTo>
                  <a:lnTo>
                    <a:pt x="10254" y="79681"/>
                  </a:lnTo>
                  <a:lnTo>
                    <a:pt x="0" y="130467"/>
                  </a:lnTo>
                  <a:lnTo>
                    <a:pt x="10254" y="181254"/>
                  </a:lnTo>
                  <a:lnTo>
                    <a:pt x="38217" y="222729"/>
                  </a:lnTo>
                  <a:lnTo>
                    <a:pt x="79692" y="250692"/>
                  </a:lnTo>
                  <a:lnTo>
                    <a:pt x="130479" y="260946"/>
                  </a:lnTo>
                  <a:close/>
                </a:path>
              </a:pathLst>
            </a:custGeom>
            <a:ln w="18046">
              <a:solidFill>
                <a:srgbClr val="2AB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869799" y="3415103"/>
            <a:ext cx="3125470" cy="4933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550" b="1" spc="-50" dirty="0">
                <a:solidFill>
                  <a:srgbClr val="004294"/>
                </a:solidFill>
                <a:latin typeface="KoPub돋움체 Bold"/>
                <a:cs typeface="KoPub돋움체 Bold"/>
              </a:rPr>
              <a:t>2</a:t>
            </a:r>
            <a:endParaRPr sz="1550">
              <a:latin typeface="KoPub돋움체 Bold"/>
              <a:cs typeface="KoPub돋움체 Bold"/>
            </a:endParaRPr>
          </a:p>
          <a:p>
            <a:pPr marL="100330">
              <a:lnSpc>
                <a:spcPct val="100000"/>
              </a:lnSpc>
              <a:spcBef>
                <a:spcPts val="75"/>
              </a:spcBef>
            </a:pPr>
            <a:r>
              <a:rPr sz="1450" b="0" spc="-95" dirty="0">
                <a:solidFill>
                  <a:srgbClr val="004294"/>
                </a:solidFill>
                <a:latin typeface="G마켓 산스 Bold"/>
                <a:cs typeface="G마켓 산스 Bold"/>
              </a:rPr>
              <a:t>Maritime</a:t>
            </a:r>
            <a:r>
              <a:rPr sz="1450" b="0" spc="-85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90" dirty="0">
                <a:solidFill>
                  <a:srgbClr val="004294"/>
                </a:solidFill>
                <a:latin typeface="G마켓 산스 Bold"/>
                <a:cs typeface="G마켓 산스 Bold"/>
              </a:rPr>
              <a:t>Service</a:t>
            </a:r>
            <a:r>
              <a:rPr sz="1450" b="0" spc="-80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95" dirty="0">
                <a:solidFill>
                  <a:srgbClr val="004294"/>
                </a:solidFill>
                <a:latin typeface="G마켓 산스 Bold"/>
                <a:cs typeface="G마켓 산스 Bold"/>
              </a:rPr>
              <a:t>Registry</a:t>
            </a:r>
            <a:r>
              <a:rPr sz="1450" b="0" spc="-85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45" dirty="0">
                <a:solidFill>
                  <a:srgbClr val="004294"/>
                </a:solidFill>
                <a:latin typeface="G마켓 산스 Bold"/>
                <a:cs typeface="G마켓 산스 Bold"/>
              </a:rPr>
              <a:t>(MSR)</a:t>
            </a:r>
            <a:endParaRPr sz="1450">
              <a:latin typeface="G마켓 산스 Bold"/>
              <a:cs typeface="G마켓 산스 Bold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8458013" y="3428819"/>
            <a:ext cx="279400" cy="279400"/>
            <a:chOff x="8458013" y="3428819"/>
            <a:chExt cx="279400" cy="279400"/>
          </a:xfrm>
        </p:grpSpPr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467229" y="3438029"/>
              <a:ext cx="260946" cy="260934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8467220" y="3438026"/>
              <a:ext cx="260985" cy="260985"/>
            </a:xfrm>
            <a:custGeom>
              <a:avLst/>
              <a:gdLst/>
              <a:ahLst/>
              <a:cxnLst/>
              <a:rect l="l" t="t" r="r" b="b"/>
              <a:pathLst>
                <a:path w="260984" h="260985">
                  <a:moveTo>
                    <a:pt x="130479" y="260946"/>
                  </a:moveTo>
                  <a:lnTo>
                    <a:pt x="181267" y="250692"/>
                  </a:lnTo>
                  <a:lnTo>
                    <a:pt x="222742" y="222729"/>
                  </a:lnTo>
                  <a:lnTo>
                    <a:pt x="250705" y="181254"/>
                  </a:lnTo>
                  <a:lnTo>
                    <a:pt x="260959" y="130467"/>
                  </a:lnTo>
                  <a:lnTo>
                    <a:pt x="250705" y="79681"/>
                  </a:lnTo>
                  <a:lnTo>
                    <a:pt x="222742" y="38211"/>
                  </a:lnTo>
                  <a:lnTo>
                    <a:pt x="181267" y="10252"/>
                  </a:lnTo>
                  <a:lnTo>
                    <a:pt x="130479" y="0"/>
                  </a:lnTo>
                  <a:lnTo>
                    <a:pt x="79692" y="10252"/>
                  </a:lnTo>
                  <a:lnTo>
                    <a:pt x="38217" y="38211"/>
                  </a:lnTo>
                  <a:lnTo>
                    <a:pt x="10254" y="79681"/>
                  </a:lnTo>
                  <a:lnTo>
                    <a:pt x="0" y="130467"/>
                  </a:lnTo>
                  <a:lnTo>
                    <a:pt x="10254" y="181254"/>
                  </a:lnTo>
                  <a:lnTo>
                    <a:pt x="38217" y="222729"/>
                  </a:lnTo>
                  <a:lnTo>
                    <a:pt x="79692" y="250692"/>
                  </a:lnTo>
                  <a:lnTo>
                    <a:pt x="130479" y="260946"/>
                  </a:lnTo>
                  <a:close/>
                </a:path>
              </a:pathLst>
            </a:custGeom>
            <a:ln w="18046">
              <a:solidFill>
                <a:srgbClr val="2AB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8445487" y="3415103"/>
            <a:ext cx="3319779" cy="4933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93980">
              <a:lnSpc>
                <a:spcPct val="100000"/>
              </a:lnSpc>
              <a:spcBef>
                <a:spcPts val="110"/>
              </a:spcBef>
            </a:pPr>
            <a:r>
              <a:rPr sz="1550" b="1" spc="-50" dirty="0">
                <a:solidFill>
                  <a:srgbClr val="004294"/>
                </a:solidFill>
                <a:latin typeface="KoPub돋움체 Bold"/>
                <a:cs typeface="KoPub돋움체 Bold"/>
              </a:rPr>
              <a:t>3</a:t>
            </a:r>
            <a:endParaRPr sz="1550">
              <a:latin typeface="KoPub돋움체 Bold"/>
              <a:cs typeface="KoPub돋움체 Bold"/>
            </a:endParaRPr>
          </a:p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sz="1450" b="0" spc="-95" dirty="0">
                <a:solidFill>
                  <a:srgbClr val="004294"/>
                </a:solidFill>
                <a:latin typeface="G마켓 산스 Bold"/>
                <a:cs typeface="G마켓 산스 Bold"/>
              </a:rPr>
              <a:t>Maritime</a:t>
            </a:r>
            <a:r>
              <a:rPr sz="1450" b="0" spc="-80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100" dirty="0">
                <a:solidFill>
                  <a:srgbClr val="004294"/>
                </a:solidFill>
                <a:latin typeface="G마켓 산스 Bold"/>
                <a:cs typeface="G마켓 산스 Bold"/>
              </a:rPr>
              <a:t>Messaging</a:t>
            </a:r>
            <a:r>
              <a:rPr sz="1450" b="0" spc="-80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90" dirty="0">
                <a:solidFill>
                  <a:srgbClr val="004294"/>
                </a:solidFill>
                <a:latin typeface="G마켓 산스 Bold"/>
                <a:cs typeface="G마켓 산스 Bold"/>
              </a:rPr>
              <a:t>Service</a:t>
            </a:r>
            <a:r>
              <a:rPr sz="1450" b="0" spc="-80" dirty="0">
                <a:solidFill>
                  <a:srgbClr val="004294"/>
                </a:solidFill>
                <a:latin typeface="G마켓 산스 Bold"/>
                <a:cs typeface="G마켓 산스 Bold"/>
              </a:rPr>
              <a:t> </a:t>
            </a:r>
            <a:r>
              <a:rPr sz="1450" b="0" spc="-45" dirty="0">
                <a:solidFill>
                  <a:srgbClr val="004294"/>
                </a:solidFill>
                <a:latin typeface="G마켓 산스 Bold"/>
                <a:cs typeface="G마켓 산스 Bold"/>
              </a:rPr>
              <a:t>(MMS)</a:t>
            </a:r>
            <a:endParaRPr sz="1450">
              <a:latin typeface="G마켓 산스 Bold"/>
              <a:cs typeface="G마켓 산스 Bold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511465" y="2020115"/>
            <a:ext cx="6212840" cy="4465320"/>
            <a:chOff x="1511465" y="2020115"/>
            <a:chExt cx="6212840" cy="4465320"/>
          </a:xfrm>
        </p:grpSpPr>
        <p:pic>
          <p:nvPicPr>
            <p:cNvPr id="31" name="object 3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11465" y="5796184"/>
              <a:ext cx="1946563" cy="68910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44399" y="2066391"/>
              <a:ext cx="1815767" cy="1641599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6389279" y="2798267"/>
              <a:ext cx="657225" cy="657225"/>
            </a:xfrm>
            <a:custGeom>
              <a:avLst/>
              <a:gdLst/>
              <a:ahLst/>
              <a:cxnLst/>
              <a:rect l="l" t="t" r="r" b="b"/>
              <a:pathLst>
                <a:path w="657225" h="657225">
                  <a:moveTo>
                    <a:pt x="328320" y="0"/>
                  </a:moveTo>
                  <a:lnTo>
                    <a:pt x="279802" y="3560"/>
                  </a:lnTo>
                  <a:lnTo>
                    <a:pt x="233495" y="13901"/>
                  </a:lnTo>
                  <a:lnTo>
                    <a:pt x="189906" y="30516"/>
                  </a:lnTo>
                  <a:lnTo>
                    <a:pt x="149544" y="52896"/>
                  </a:lnTo>
                  <a:lnTo>
                    <a:pt x="112916" y="80534"/>
                  </a:lnTo>
                  <a:lnTo>
                    <a:pt x="80530" y="112921"/>
                  </a:lnTo>
                  <a:lnTo>
                    <a:pt x="52893" y="149550"/>
                  </a:lnTo>
                  <a:lnTo>
                    <a:pt x="30514" y="189912"/>
                  </a:lnTo>
                  <a:lnTo>
                    <a:pt x="13900" y="233500"/>
                  </a:lnTo>
                  <a:lnTo>
                    <a:pt x="3559" y="279805"/>
                  </a:lnTo>
                  <a:lnTo>
                    <a:pt x="0" y="328320"/>
                  </a:lnTo>
                  <a:lnTo>
                    <a:pt x="3559" y="376841"/>
                  </a:lnTo>
                  <a:lnTo>
                    <a:pt x="13900" y="423150"/>
                  </a:lnTo>
                  <a:lnTo>
                    <a:pt x="30514" y="466741"/>
                  </a:lnTo>
                  <a:lnTo>
                    <a:pt x="52893" y="507105"/>
                  </a:lnTo>
                  <a:lnTo>
                    <a:pt x="80530" y="543735"/>
                  </a:lnTo>
                  <a:lnTo>
                    <a:pt x="112916" y="576122"/>
                  </a:lnTo>
                  <a:lnTo>
                    <a:pt x="149544" y="603759"/>
                  </a:lnTo>
                  <a:lnTo>
                    <a:pt x="189906" y="626139"/>
                  </a:lnTo>
                  <a:lnTo>
                    <a:pt x="233495" y="642753"/>
                  </a:lnTo>
                  <a:lnTo>
                    <a:pt x="279802" y="653093"/>
                  </a:lnTo>
                  <a:lnTo>
                    <a:pt x="328320" y="656653"/>
                  </a:lnTo>
                  <a:lnTo>
                    <a:pt x="376838" y="653093"/>
                  </a:lnTo>
                  <a:lnTo>
                    <a:pt x="423145" y="642753"/>
                  </a:lnTo>
                  <a:lnTo>
                    <a:pt x="466733" y="626139"/>
                  </a:lnTo>
                  <a:lnTo>
                    <a:pt x="507096" y="603759"/>
                  </a:lnTo>
                  <a:lnTo>
                    <a:pt x="543724" y="576122"/>
                  </a:lnTo>
                  <a:lnTo>
                    <a:pt x="576110" y="543735"/>
                  </a:lnTo>
                  <a:lnTo>
                    <a:pt x="603747" y="507105"/>
                  </a:lnTo>
                  <a:lnTo>
                    <a:pt x="626126" y="466741"/>
                  </a:lnTo>
                  <a:lnTo>
                    <a:pt x="642740" y="423150"/>
                  </a:lnTo>
                  <a:lnTo>
                    <a:pt x="653081" y="376841"/>
                  </a:lnTo>
                  <a:lnTo>
                    <a:pt x="656640" y="328320"/>
                  </a:lnTo>
                  <a:lnTo>
                    <a:pt x="653081" y="279805"/>
                  </a:lnTo>
                  <a:lnTo>
                    <a:pt x="642740" y="233500"/>
                  </a:lnTo>
                  <a:lnTo>
                    <a:pt x="626126" y="189912"/>
                  </a:lnTo>
                  <a:lnTo>
                    <a:pt x="603747" y="149550"/>
                  </a:lnTo>
                  <a:lnTo>
                    <a:pt x="576110" y="112921"/>
                  </a:lnTo>
                  <a:lnTo>
                    <a:pt x="543724" y="80534"/>
                  </a:lnTo>
                  <a:lnTo>
                    <a:pt x="507096" y="52896"/>
                  </a:lnTo>
                  <a:lnTo>
                    <a:pt x="466733" y="30516"/>
                  </a:lnTo>
                  <a:lnTo>
                    <a:pt x="423145" y="13901"/>
                  </a:lnTo>
                  <a:lnTo>
                    <a:pt x="376838" y="3560"/>
                  </a:lnTo>
                  <a:lnTo>
                    <a:pt x="328320" y="0"/>
                  </a:lnTo>
                  <a:close/>
                </a:path>
              </a:pathLst>
            </a:custGeom>
            <a:solidFill>
              <a:srgbClr val="375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389279" y="2798267"/>
              <a:ext cx="657225" cy="657225"/>
            </a:xfrm>
            <a:custGeom>
              <a:avLst/>
              <a:gdLst/>
              <a:ahLst/>
              <a:cxnLst/>
              <a:rect l="l" t="t" r="r" b="b"/>
              <a:pathLst>
                <a:path w="657225" h="657225">
                  <a:moveTo>
                    <a:pt x="328320" y="656653"/>
                  </a:moveTo>
                  <a:lnTo>
                    <a:pt x="376838" y="653093"/>
                  </a:lnTo>
                  <a:lnTo>
                    <a:pt x="423145" y="642753"/>
                  </a:lnTo>
                  <a:lnTo>
                    <a:pt x="466733" y="626139"/>
                  </a:lnTo>
                  <a:lnTo>
                    <a:pt x="507096" y="603759"/>
                  </a:lnTo>
                  <a:lnTo>
                    <a:pt x="543724" y="576122"/>
                  </a:lnTo>
                  <a:lnTo>
                    <a:pt x="576110" y="543735"/>
                  </a:lnTo>
                  <a:lnTo>
                    <a:pt x="603747" y="507105"/>
                  </a:lnTo>
                  <a:lnTo>
                    <a:pt x="626126" y="466741"/>
                  </a:lnTo>
                  <a:lnTo>
                    <a:pt x="642740" y="423150"/>
                  </a:lnTo>
                  <a:lnTo>
                    <a:pt x="653081" y="376841"/>
                  </a:lnTo>
                  <a:lnTo>
                    <a:pt x="656640" y="328320"/>
                  </a:lnTo>
                  <a:lnTo>
                    <a:pt x="653081" y="279805"/>
                  </a:lnTo>
                  <a:lnTo>
                    <a:pt x="642740" y="233500"/>
                  </a:lnTo>
                  <a:lnTo>
                    <a:pt x="626126" y="189912"/>
                  </a:lnTo>
                  <a:lnTo>
                    <a:pt x="603747" y="149550"/>
                  </a:lnTo>
                  <a:lnTo>
                    <a:pt x="576110" y="112921"/>
                  </a:lnTo>
                  <a:lnTo>
                    <a:pt x="543724" y="80534"/>
                  </a:lnTo>
                  <a:lnTo>
                    <a:pt x="507096" y="52896"/>
                  </a:lnTo>
                  <a:lnTo>
                    <a:pt x="466733" y="30516"/>
                  </a:lnTo>
                  <a:lnTo>
                    <a:pt x="423145" y="13901"/>
                  </a:lnTo>
                  <a:lnTo>
                    <a:pt x="376838" y="3560"/>
                  </a:lnTo>
                  <a:lnTo>
                    <a:pt x="328320" y="0"/>
                  </a:lnTo>
                  <a:lnTo>
                    <a:pt x="279802" y="3560"/>
                  </a:lnTo>
                  <a:lnTo>
                    <a:pt x="233495" y="13901"/>
                  </a:lnTo>
                  <a:lnTo>
                    <a:pt x="189906" y="30516"/>
                  </a:lnTo>
                  <a:lnTo>
                    <a:pt x="149544" y="52896"/>
                  </a:lnTo>
                  <a:lnTo>
                    <a:pt x="112916" y="80534"/>
                  </a:lnTo>
                  <a:lnTo>
                    <a:pt x="80530" y="112921"/>
                  </a:lnTo>
                  <a:lnTo>
                    <a:pt x="52893" y="149550"/>
                  </a:lnTo>
                  <a:lnTo>
                    <a:pt x="30514" y="189912"/>
                  </a:lnTo>
                  <a:lnTo>
                    <a:pt x="13900" y="233500"/>
                  </a:lnTo>
                  <a:lnTo>
                    <a:pt x="3559" y="279805"/>
                  </a:lnTo>
                  <a:lnTo>
                    <a:pt x="0" y="328320"/>
                  </a:lnTo>
                  <a:lnTo>
                    <a:pt x="3559" y="376841"/>
                  </a:lnTo>
                  <a:lnTo>
                    <a:pt x="13900" y="423150"/>
                  </a:lnTo>
                  <a:lnTo>
                    <a:pt x="30514" y="466741"/>
                  </a:lnTo>
                  <a:lnTo>
                    <a:pt x="52893" y="507105"/>
                  </a:lnTo>
                  <a:lnTo>
                    <a:pt x="80530" y="543735"/>
                  </a:lnTo>
                  <a:lnTo>
                    <a:pt x="112916" y="576122"/>
                  </a:lnTo>
                  <a:lnTo>
                    <a:pt x="149544" y="603759"/>
                  </a:lnTo>
                  <a:lnTo>
                    <a:pt x="189906" y="626139"/>
                  </a:lnTo>
                  <a:lnTo>
                    <a:pt x="233495" y="642753"/>
                  </a:lnTo>
                  <a:lnTo>
                    <a:pt x="279802" y="653093"/>
                  </a:lnTo>
                  <a:lnTo>
                    <a:pt x="328320" y="656653"/>
                  </a:lnTo>
                  <a:close/>
                </a:path>
              </a:pathLst>
            </a:custGeom>
            <a:ln w="24130">
              <a:solidFill>
                <a:srgbClr val="00AA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991197" y="2032180"/>
              <a:ext cx="657225" cy="781685"/>
            </a:xfrm>
            <a:custGeom>
              <a:avLst/>
              <a:gdLst/>
              <a:ahLst/>
              <a:cxnLst/>
              <a:rect l="l" t="t" r="r" b="b"/>
              <a:pathLst>
                <a:path w="657225" h="781685">
                  <a:moveTo>
                    <a:pt x="328320" y="0"/>
                  </a:moveTo>
                  <a:lnTo>
                    <a:pt x="279802" y="3560"/>
                  </a:lnTo>
                  <a:lnTo>
                    <a:pt x="233495" y="13901"/>
                  </a:lnTo>
                  <a:lnTo>
                    <a:pt x="189906" y="30516"/>
                  </a:lnTo>
                  <a:lnTo>
                    <a:pt x="149544" y="52897"/>
                  </a:lnTo>
                  <a:lnTo>
                    <a:pt x="112916" y="80535"/>
                  </a:lnTo>
                  <a:lnTo>
                    <a:pt x="80530" y="112923"/>
                  </a:lnTo>
                  <a:lnTo>
                    <a:pt x="52893" y="149553"/>
                  </a:lnTo>
                  <a:lnTo>
                    <a:pt x="30514" y="189917"/>
                  </a:lnTo>
                  <a:lnTo>
                    <a:pt x="13900" y="233507"/>
                  </a:lnTo>
                  <a:lnTo>
                    <a:pt x="3559" y="279815"/>
                  </a:lnTo>
                  <a:lnTo>
                    <a:pt x="0" y="328333"/>
                  </a:lnTo>
                  <a:lnTo>
                    <a:pt x="4043" y="379942"/>
                  </a:lnTo>
                  <a:lnTo>
                    <a:pt x="15760" y="428981"/>
                  </a:lnTo>
                  <a:lnTo>
                    <a:pt x="34533" y="474843"/>
                  </a:lnTo>
                  <a:lnTo>
                    <a:pt x="59742" y="516921"/>
                  </a:lnTo>
                  <a:lnTo>
                    <a:pt x="90769" y="554608"/>
                  </a:lnTo>
                  <a:lnTo>
                    <a:pt x="126996" y="587297"/>
                  </a:lnTo>
                  <a:lnTo>
                    <a:pt x="167803" y="614381"/>
                  </a:lnTo>
                  <a:lnTo>
                    <a:pt x="212572" y="635254"/>
                  </a:lnTo>
                  <a:lnTo>
                    <a:pt x="102603" y="781481"/>
                  </a:lnTo>
                  <a:lnTo>
                    <a:pt x="301815" y="655307"/>
                  </a:lnTo>
                  <a:lnTo>
                    <a:pt x="321634" y="656541"/>
                  </a:lnTo>
                  <a:lnTo>
                    <a:pt x="328320" y="656653"/>
                  </a:lnTo>
                  <a:lnTo>
                    <a:pt x="376838" y="653093"/>
                  </a:lnTo>
                  <a:lnTo>
                    <a:pt x="423145" y="642752"/>
                  </a:lnTo>
                  <a:lnTo>
                    <a:pt x="466733" y="626137"/>
                  </a:lnTo>
                  <a:lnTo>
                    <a:pt x="507096" y="603756"/>
                  </a:lnTo>
                  <a:lnTo>
                    <a:pt x="543724" y="576119"/>
                  </a:lnTo>
                  <a:lnTo>
                    <a:pt x="576110" y="543731"/>
                  </a:lnTo>
                  <a:lnTo>
                    <a:pt x="603747" y="507103"/>
                  </a:lnTo>
                  <a:lnTo>
                    <a:pt x="626126" y="466741"/>
                  </a:lnTo>
                  <a:lnTo>
                    <a:pt x="642740" y="423153"/>
                  </a:lnTo>
                  <a:lnTo>
                    <a:pt x="653081" y="376847"/>
                  </a:lnTo>
                  <a:lnTo>
                    <a:pt x="656640" y="328333"/>
                  </a:lnTo>
                  <a:lnTo>
                    <a:pt x="653081" y="279815"/>
                  </a:lnTo>
                  <a:lnTo>
                    <a:pt x="642740" y="233507"/>
                  </a:lnTo>
                  <a:lnTo>
                    <a:pt x="626126" y="189917"/>
                  </a:lnTo>
                  <a:lnTo>
                    <a:pt x="603747" y="149553"/>
                  </a:lnTo>
                  <a:lnTo>
                    <a:pt x="576110" y="112923"/>
                  </a:lnTo>
                  <a:lnTo>
                    <a:pt x="543724" y="80535"/>
                  </a:lnTo>
                  <a:lnTo>
                    <a:pt x="507096" y="52897"/>
                  </a:lnTo>
                  <a:lnTo>
                    <a:pt x="466733" y="30516"/>
                  </a:lnTo>
                  <a:lnTo>
                    <a:pt x="423145" y="13901"/>
                  </a:lnTo>
                  <a:lnTo>
                    <a:pt x="376838" y="3560"/>
                  </a:lnTo>
                  <a:lnTo>
                    <a:pt x="328320" y="0"/>
                  </a:lnTo>
                  <a:close/>
                </a:path>
              </a:pathLst>
            </a:custGeom>
            <a:solidFill>
              <a:srgbClr val="375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991197" y="2032180"/>
              <a:ext cx="657225" cy="781685"/>
            </a:xfrm>
            <a:custGeom>
              <a:avLst/>
              <a:gdLst/>
              <a:ahLst/>
              <a:cxnLst/>
              <a:rect l="l" t="t" r="r" b="b"/>
              <a:pathLst>
                <a:path w="657225" h="781685">
                  <a:moveTo>
                    <a:pt x="656640" y="328333"/>
                  </a:moveTo>
                  <a:lnTo>
                    <a:pt x="653081" y="279815"/>
                  </a:lnTo>
                  <a:lnTo>
                    <a:pt x="642740" y="233507"/>
                  </a:lnTo>
                  <a:lnTo>
                    <a:pt x="626126" y="189917"/>
                  </a:lnTo>
                  <a:lnTo>
                    <a:pt x="603747" y="149553"/>
                  </a:lnTo>
                  <a:lnTo>
                    <a:pt x="576110" y="112923"/>
                  </a:lnTo>
                  <a:lnTo>
                    <a:pt x="543724" y="80535"/>
                  </a:lnTo>
                  <a:lnTo>
                    <a:pt x="507096" y="52897"/>
                  </a:lnTo>
                  <a:lnTo>
                    <a:pt x="466733" y="30516"/>
                  </a:lnTo>
                  <a:lnTo>
                    <a:pt x="423145" y="13901"/>
                  </a:lnTo>
                  <a:lnTo>
                    <a:pt x="376838" y="3560"/>
                  </a:lnTo>
                  <a:lnTo>
                    <a:pt x="328320" y="0"/>
                  </a:lnTo>
                  <a:lnTo>
                    <a:pt x="279802" y="3560"/>
                  </a:lnTo>
                  <a:lnTo>
                    <a:pt x="233495" y="13901"/>
                  </a:lnTo>
                  <a:lnTo>
                    <a:pt x="189906" y="30516"/>
                  </a:lnTo>
                  <a:lnTo>
                    <a:pt x="149544" y="52897"/>
                  </a:lnTo>
                  <a:lnTo>
                    <a:pt x="112916" y="80535"/>
                  </a:lnTo>
                  <a:lnTo>
                    <a:pt x="80530" y="112923"/>
                  </a:lnTo>
                  <a:lnTo>
                    <a:pt x="52893" y="149553"/>
                  </a:lnTo>
                  <a:lnTo>
                    <a:pt x="30514" y="189917"/>
                  </a:lnTo>
                  <a:lnTo>
                    <a:pt x="13900" y="233507"/>
                  </a:lnTo>
                  <a:lnTo>
                    <a:pt x="3559" y="279815"/>
                  </a:lnTo>
                  <a:lnTo>
                    <a:pt x="0" y="328333"/>
                  </a:lnTo>
                  <a:lnTo>
                    <a:pt x="4043" y="379942"/>
                  </a:lnTo>
                  <a:lnTo>
                    <a:pt x="15760" y="428981"/>
                  </a:lnTo>
                  <a:lnTo>
                    <a:pt x="34533" y="474843"/>
                  </a:lnTo>
                  <a:lnTo>
                    <a:pt x="59742" y="516921"/>
                  </a:lnTo>
                  <a:lnTo>
                    <a:pt x="90769" y="554608"/>
                  </a:lnTo>
                  <a:lnTo>
                    <a:pt x="126996" y="587297"/>
                  </a:lnTo>
                  <a:lnTo>
                    <a:pt x="167803" y="614381"/>
                  </a:lnTo>
                  <a:lnTo>
                    <a:pt x="212572" y="635254"/>
                  </a:lnTo>
                  <a:lnTo>
                    <a:pt x="102603" y="781481"/>
                  </a:lnTo>
                  <a:lnTo>
                    <a:pt x="301815" y="655307"/>
                  </a:lnTo>
                  <a:lnTo>
                    <a:pt x="308394" y="655812"/>
                  </a:lnTo>
                  <a:lnTo>
                    <a:pt x="314996" y="656242"/>
                  </a:lnTo>
                  <a:lnTo>
                    <a:pt x="321634" y="656541"/>
                  </a:lnTo>
                  <a:lnTo>
                    <a:pt x="328320" y="656653"/>
                  </a:lnTo>
                  <a:lnTo>
                    <a:pt x="376838" y="653093"/>
                  </a:lnTo>
                  <a:lnTo>
                    <a:pt x="423145" y="642752"/>
                  </a:lnTo>
                  <a:lnTo>
                    <a:pt x="466733" y="626137"/>
                  </a:lnTo>
                  <a:lnTo>
                    <a:pt x="507096" y="603756"/>
                  </a:lnTo>
                  <a:lnTo>
                    <a:pt x="543724" y="576119"/>
                  </a:lnTo>
                  <a:lnTo>
                    <a:pt x="576110" y="543731"/>
                  </a:lnTo>
                  <a:lnTo>
                    <a:pt x="603747" y="507103"/>
                  </a:lnTo>
                  <a:lnTo>
                    <a:pt x="626126" y="466741"/>
                  </a:lnTo>
                  <a:lnTo>
                    <a:pt x="642740" y="423153"/>
                  </a:lnTo>
                  <a:lnTo>
                    <a:pt x="653081" y="376847"/>
                  </a:lnTo>
                  <a:lnTo>
                    <a:pt x="656640" y="328333"/>
                  </a:lnTo>
                  <a:close/>
                </a:path>
              </a:pathLst>
            </a:custGeom>
            <a:ln w="24130">
              <a:solidFill>
                <a:srgbClr val="00AA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45095" y="2233460"/>
              <a:ext cx="533057" cy="326656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92733" y="2373998"/>
              <a:ext cx="185420" cy="145452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145095" y="2373997"/>
              <a:ext cx="185432" cy="145453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45095" y="2217673"/>
              <a:ext cx="497471" cy="199136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145096" y="2181644"/>
              <a:ext cx="474408" cy="2191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33639" y="2117699"/>
              <a:ext cx="90512" cy="14636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571489" y="2132346"/>
              <a:ext cx="77863" cy="9930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62444" y="2118207"/>
              <a:ext cx="130505" cy="155143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620330" y="2273236"/>
              <a:ext cx="57823" cy="8331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560446" y="2181644"/>
              <a:ext cx="60340" cy="96913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560995" y="2117750"/>
              <a:ext cx="163156" cy="16352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571486" y="2132824"/>
              <a:ext cx="77863" cy="98818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404065" y="2454653"/>
              <a:ext cx="657225" cy="781685"/>
            </a:xfrm>
            <a:custGeom>
              <a:avLst/>
              <a:gdLst/>
              <a:ahLst/>
              <a:cxnLst/>
              <a:rect l="l" t="t" r="r" b="b"/>
              <a:pathLst>
                <a:path w="657225" h="781685">
                  <a:moveTo>
                    <a:pt x="328320" y="0"/>
                  </a:moveTo>
                  <a:lnTo>
                    <a:pt x="279802" y="3560"/>
                  </a:lnTo>
                  <a:lnTo>
                    <a:pt x="233495" y="13901"/>
                  </a:lnTo>
                  <a:lnTo>
                    <a:pt x="189906" y="30516"/>
                  </a:lnTo>
                  <a:lnTo>
                    <a:pt x="149544" y="52897"/>
                  </a:lnTo>
                  <a:lnTo>
                    <a:pt x="112916" y="80535"/>
                  </a:lnTo>
                  <a:lnTo>
                    <a:pt x="80530" y="112923"/>
                  </a:lnTo>
                  <a:lnTo>
                    <a:pt x="52893" y="149553"/>
                  </a:lnTo>
                  <a:lnTo>
                    <a:pt x="30514" y="189917"/>
                  </a:lnTo>
                  <a:lnTo>
                    <a:pt x="13900" y="233507"/>
                  </a:lnTo>
                  <a:lnTo>
                    <a:pt x="3559" y="279815"/>
                  </a:lnTo>
                  <a:lnTo>
                    <a:pt x="0" y="328333"/>
                  </a:lnTo>
                  <a:lnTo>
                    <a:pt x="3559" y="376847"/>
                  </a:lnTo>
                  <a:lnTo>
                    <a:pt x="13900" y="423153"/>
                  </a:lnTo>
                  <a:lnTo>
                    <a:pt x="30514" y="466741"/>
                  </a:lnTo>
                  <a:lnTo>
                    <a:pt x="52893" y="507103"/>
                  </a:lnTo>
                  <a:lnTo>
                    <a:pt x="80530" y="543731"/>
                  </a:lnTo>
                  <a:lnTo>
                    <a:pt x="112916" y="576119"/>
                  </a:lnTo>
                  <a:lnTo>
                    <a:pt x="149544" y="603756"/>
                  </a:lnTo>
                  <a:lnTo>
                    <a:pt x="189906" y="626137"/>
                  </a:lnTo>
                  <a:lnTo>
                    <a:pt x="233495" y="642752"/>
                  </a:lnTo>
                  <a:lnTo>
                    <a:pt x="279802" y="653093"/>
                  </a:lnTo>
                  <a:lnTo>
                    <a:pt x="328320" y="656653"/>
                  </a:lnTo>
                  <a:lnTo>
                    <a:pt x="335006" y="656541"/>
                  </a:lnTo>
                  <a:lnTo>
                    <a:pt x="354825" y="655307"/>
                  </a:lnTo>
                  <a:lnTo>
                    <a:pt x="554037" y="781481"/>
                  </a:lnTo>
                  <a:lnTo>
                    <a:pt x="444068" y="635254"/>
                  </a:lnTo>
                  <a:lnTo>
                    <a:pt x="488841" y="614381"/>
                  </a:lnTo>
                  <a:lnTo>
                    <a:pt x="529649" y="587297"/>
                  </a:lnTo>
                  <a:lnTo>
                    <a:pt x="565876" y="554608"/>
                  </a:lnTo>
                  <a:lnTo>
                    <a:pt x="596903" y="516921"/>
                  </a:lnTo>
                  <a:lnTo>
                    <a:pt x="622111" y="474843"/>
                  </a:lnTo>
                  <a:lnTo>
                    <a:pt x="640882" y="428981"/>
                  </a:lnTo>
                  <a:lnTo>
                    <a:pt x="652598" y="379942"/>
                  </a:lnTo>
                  <a:lnTo>
                    <a:pt x="656640" y="328333"/>
                  </a:lnTo>
                  <a:lnTo>
                    <a:pt x="653081" y="279815"/>
                  </a:lnTo>
                  <a:lnTo>
                    <a:pt x="642740" y="233507"/>
                  </a:lnTo>
                  <a:lnTo>
                    <a:pt x="626126" y="189917"/>
                  </a:lnTo>
                  <a:lnTo>
                    <a:pt x="603747" y="149553"/>
                  </a:lnTo>
                  <a:lnTo>
                    <a:pt x="576110" y="112923"/>
                  </a:lnTo>
                  <a:lnTo>
                    <a:pt x="543724" y="80535"/>
                  </a:lnTo>
                  <a:lnTo>
                    <a:pt x="507096" y="52897"/>
                  </a:lnTo>
                  <a:lnTo>
                    <a:pt x="466733" y="30516"/>
                  </a:lnTo>
                  <a:lnTo>
                    <a:pt x="423145" y="13901"/>
                  </a:lnTo>
                  <a:lnTo>
                    <a:pt x="376838" y="3560"/>
                  </a:lnTo>
                  <a:lnTo>
                    <a:pt x="328320" y="0"/>
                  </a:lnTo>
                  <a:close/>
                </a:path>
              </a:pathLst>
            </a:custGeom>
            <a:solidFill>
              <a:srgbClr val="375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404065" y="2454653"/>
              <a:ext cx="657225" cy="781685"/>
            </a:xfrm>
            <a:custGeom>
              <a:avLst/>
              <a:gdLst/>
              <a:ahLst/>
              <a:cxnLst/>
              <a:rect l="l" t="t" r="r" b="b"/>
              <a:pathLst>
                <a:path w="657225" h="781685">
                  <a:moveTo>
                    <a:pt x="0" y="328333"/>
                  </a:moveTo>
                  <a:lnTo>
                    <a:pt x="3559" y="279815"/>
                  </a:lnTo>
                  <a:lnTo>
                    <a:pt x="13900" y="233507"/>
                  </a:lnTo>
                  <a:lnTo>
                    <a:pt x="30514" y="189917"/>
                  </a:lnTo>
                  <a:lnTo>
                    <a:pt x="52893" y="149553"/>
                  </a:lnTo>
                  <a:lnTo>
                    <a:pt x="80530" y="112923"/>
                  </a:lnTo>
                  <a:lnTo>
                    <a:pt x="112916" y="80535"/>
                  </a:lnTo>
                  <a:lnTo>
                    <a:pt x="149544" y="52897"/>
                  </a:lnTo>
                  <a:lnTo>
                    <a:pt x="189906" y="30516"/>
                  </a:lnTo>
                  <a:lnTo>
                    <a:pt x="233495" y="13901"/>
                  </a:lnTo>
                  <a:lnTo>
                    <a:pt x="279802" y="3560"/>
                  </a:lnTo>
                  <a:lnTo>
                    <a:pt x="328320" y="0"/>
                  </a:lnTo>
                  <a:lnTo>
                    <a:pt x="376838" y="3560"/>
                  </a:lnTo>
                  <a:lnTo>
                    <a:pt x="423145" y="13901"/>
                  </a:lnTo>
                  <a:lnTo>
                    <a:pt x="466733" y="30516"/>
                  </a:lnTo>
                  <a:lnTo>
                    <a:pt x="507096" y="52897"/>
                  </a:lnTo>
                  <a:lnTo>
                    <a:pt x="543724" y="80535"/>
                  </a:lnTo>
                  <a:lnTo>
                    <a:pt x="576110" y="112923"/>
                  </a:lnTo>
                  <a:lnTo>
                    <a:pt x="603747" y="149553"/>
                  </a:lnTo>
                  <a:lnTo>
                    <a:pt x="626126" y="189917"/>
                  </a:lnTo>
                  <a:lnTo>
                    <a:pt x="642740" y="233507"/>
                  </a:lnTo>
                  <a:lnTo>
                    <a:pt x="653081" y="279815"/>
                  </a:lnTo>
                  <a:lnTo>
                    <a:pt x="656640" y="328333"/>
                  </a:lnTo>
                  <a:lnTo>
                    <a:pt x="652598" y="379942"/>
                  </a:lnTo>
                  <a:lnTo>
                    <a:pt x="640882" y="428981"/>
                  </a:lnTo>
                  <a:lnTo>
                    <a:pt x="622111" y="474843"/>
                  </a:lnTo>
                  <a:lnTo>
                    <a:pt x="596903" y="516921"/>
                  </a:lnTo>
                  <a:lnTo>
                    <a:pt x="565876" y="554608"/>
                  </a:lnTo>
                  <a:lnTo>
                    <a:pt x="529649" y="587297"/>
                  </a:lnTo>
                  <a:lnTo>
                    <a:pt x="488841" y="614381"/>
                  </a:lnTo>
                  <a:lnTo>
                    <a:pt x="444068" y="635254"/>
                  </a:lnTo>
                  <a:lnTo>
                    <a:pt x="554037" y="781481"/>
                  </a:lnTo>
                  <a:lnTo>
                    <a:pt x="354825" y="655307"/>
                  </a:lnTo>
                  <a:lnTo>
                    <a:pt x="348246" y="655812"/>
                  </a:lnTo>
                  <a:lnTo>
                    <a:pt x="341644" y="656242"/>
                  </a:lnTo>
                  <a:lnTo>
                    <a:pt x="335006" y="656541"/>
                  </a:lnTo>
                  <a:lnTo>
                    <a:pt x="328320" y="656653"/>
                  </a:lnTo>
                  <a:lnTo>
                    <a:pt x="279802" y="653093"/>
                  </a:lnTo>
                  <a:lnTo>
                    <a:pt x="233495" y="642752"/>
                  </a:lnTo>
                  <a:lnTo>
                    <a:pt x="189906" y="626137"/>
                  </a:lnTo>
                  <a:lnTo>
                    <a:pt x="149544" y="603756"/>
                  </a:lnTo>
                  <a:lnTo>
                    <a:pt x="112916" y="576119"/>
                  </a:lnTo>
                  <a:lnTo>
                    <a:pt x="80530" y="543731"/>
                  </a:lnTo>
                  <a:lnTo>
                    <a:pt x="52893" y="507103"/>
                  </a:lnTo>
                  <a:lnTo>
                    <a:pt x="30514" y="466741"/>
                  </a:lnTo>
                  <a:lnTo>
                    <a:pt x="13900" y="423153"/>
                  </a:lnTo>
                  <a:lnTo>
                    <a:pt x="3559" y="376847"/>
                  </a:lnTo>
                  <a:lnTo>
                    <a:pt x="0" y="328333"/>
                  </a:lnTo>
                  <a:close/>
                </a:path>
              </a:pathLst>
            </a:custGeom>
            <a:ln w="24130">
              <a:solidFill>
                <a:srgbClr val="00AA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82929" y="2572964"/>
              <a:ext cx="312420" cy="430530"/>
            </a:xfrm>
            <a:custGeom>
              <a:avLst/>
              <a:gdLst/>
              <a:ahLst/>
              <a:cxnLst/>
              <a:rect l="l" t="t" r="r" b="b"/>
              <a:pathLst>
                <a:path w="312420" h="430530">
                  <a:moveTo>
                    <a:pt x="179476" y="394970"/>
                  </a:moveTo>
                  <a:lnTo>
                    <a:pt x="168389" y="394970"/>
                  </a:lnTo>
                  <a:lnTo>
                    <a:pt x="156259" y="397510"/>
                  </a:lnTo>
                  <a:lnTo>
                    <a:pt x="144886" y="401320"/>
                  </a:lnTo>
                  <a:lnTo>
                    <a:pt x="134215" y="406400"/>
                  </a:lnTo>
                  <a:lnTo>
                    <a:pt x="124193" y="411480"/>
                  </a:lnTo>
                  <a:lnTo>
                    <a:pt x="119494" y="412750"/>
                  </a:lnTo>
                  <a:lnTo>
                    <a:pt x="117411" y="420370"/>
                  </a:lnTo>
                  <a:lnTo>
                    <a:pt x="122212" y="429260"/>
                  </a:lnTo>
                  <a:lnTo>
                    <a:pt x="128663" y="430530"/>
                  </a:lnTo>
                  <a:lnTo>
                    <a:pt x="133299" y="429260"/>
                  </a:lnTo>
                  <a:lnTo>
                    <a:pt x="142856" y="424180"/>
                  </a:lnTo>
                  <a:lnTo>
                    <a:pt x="161693" y="416560"/>
                  </a:lnTo>
                  <a:lnTo>
                    <a:pt x="170929" y="414020"/>
                  </a:lnTo>
                  <a:lnTo>
                    <a:pt x="207649" y="414020"/>
                  </a:lnTo>
                  <a:lnTo>
                    <a:pt x="208102" y="412750"/>
                  </a:lnTo>
                  <a:lnTo>
                    <a:pt x="205270" y="406400"/>
                  </a:lnTo>
                  <a:lnTo>
                    <a:pt x="200355" y="405130"/>
                  </a:lnTo>
                  <a:lnTo>
                    <a:pt x="197523" y="403860"/>
                  </a:lnTo>
                  <a:lnTo>
                    <a:pt x="193281" y="401320"/>
                  </a:lnTo>
                  <a:lnTo>
                    <a:pt x="188074" y="398780"/>
                  </a:lnTo>
                  <a:lnTo>
                    <a:pt x="184175" y="397510"/>
                  </a:lnTo>
                  <a:lnTo>
                    <a:pt x="179476" y="394970"/>
                  </a:lnTo>
                  <a:close/>
                </a:path>
                <a:path w="312420" h="430530">
                  <a:moveTo>
                    <a:pt x="207649" y="414020"/>
                  </a:moveTo>
                  <a:lnTo>
                    <a:pt x="172745" y="414020"/>
                  </a:lnTo>
                  <a:lnTo>
                    <a:pt x="175399" y="415290"/>
                  </a:lnTo>
                  <a:lnTo>
                    <a:pt x="183146" y="419100"/>
                  </a:lnTo>
                  <a:lnTo>
                    <a:pt x="187680" y="421640"/>
                  </a:lnTo>
                  <a:lnTo>
                    <a:pt x="193446" y="424180"/>
                  </a:lnTo>
                  <a:lnTo>
                    <a:pt x="198424" y="425450"/>
                  </a:lnTo>
                  <a:lnTo>
                    <a:pt x="204482" y="422910"/>
                  </a:lnTo>
                  <a:lnTo>
                    <a:pt x="207649" y="414020"/>
                  </a:lnTo>
                  <a:close/>
                </a:path>
                <a:path w="312420" h="430530">
                  <a:moveTo>
                    <a:pt x="181736" y="346710"/>
                  </a:moveTo>
                  <a:lnTo>
                    <a:pt x="169633" y="346710"/>
                  </a:lnTo>
                  <a:lnTo>
                    <a:pt x="161543" y="347980"/>
                  </a:lnTo>
                  <a:lnTo>
                    <a:pt x="150113" y="353060"/>
                  </a:lnTo>
                  <a:lnTo>
                    <a:pt x="145701" y="355600"/>
                  </a:lnTo>
                  <a:lnTo>
                    <a:pt x="140706" y="358140"/>
                  </a:lnTo>
                  <a:lnTo>
                    <a:pt x="134629" y="360680"/>
                  </a:lnTo>
                  <a:lnTo>
                    <a:pt x="126974" y="364490"/>
                  </a:lnTo>
                  <a:lnTo>
                    <a:pt x="114674" y="370840"/>
                  </a:lnTo>
                  <a:lnTo>
                    <a:pt x="103376" y="375920"/>
                  </a:lnTo>
                  <a:lnTo>
                    <a:pt x="92418" y="382270"/>
                  </a:lnTo>
                  <a:lnTo>
                    <a:pt x="81368" y="387350"/>
                  </a:lnTo>
                  <a:lnTo>
                    <a:pt x="76441" y="389890"/>
                  </a:lnTo>
                  <a:lnTo>
                    <a:pt x="73901" y="396240"/>
                  </a:lnTo>
                  <a:lnTo>
                    <a:pt x="75984" y="401320"/>
                  </a:lnTo>
                  <a:lnTo>
                    <a:pt x="78143" y="406400"/>
                  </a:lnTo>
                  <a:lnTo>
                    <a:pt x="84594" y="407670"/>
                  </a:lnTo>
                  <a:lnTo>
                    <a:pt x="89458" y="406400"/>
                  </a:lnTo>
                  <a:lnTo>
                    <a:pt x="101551" y="400050"/>
                  </a:lnTo>
                  <a:lnTo>
                    <a:pt x="112856" y="394970"/>
                  </a:lnTo>
                  <a:lnTo>
                    <a:pt x="123836" y="388620"/>
                  </a:lnTo>
                  <a:lnTo>
                    <a:pt x="135064" y="383540"/>
                  </a:lnTo>
                  <a:lnTo>
                    <a:pt x="143410" y="379730"/>
                  </a:lnTo>
                  <a:lnTo>
                    <a:pt x="149936" y="375920"/>
                  </a:lnTo>
                  <a:lnTo>
                    <a:pt x="155061" y="373380"/>
                  </a:lnTo>
                  <a:lnTo>
                    <a:pt x="159105" y="370840"/>
                  </a:lnTo>
                  <a:lnTo>
                    <a:pt x="163626" y="368300"/>
                  </a:lnTo>
                  <a:lnTo>
                    <a:pt x="166293" y="368300"/>
                  </a:lnTo>
                  <a:lnTo>
                    <a:pt x="172123" y="367030"/>
                  </a:lnTo>
                  <a:lnTo>
                    <a:pt x="219053" y="367030"/>
                  </a:lnTo>
                  <a:lnTo>
                    <a:pt x="216130" y="365760"/>
                  </a:lnTo>
                  <a:lnTo>
                    <a:pt x="204847" y="360680"/>
                  </a:lnTo>
                  <a:lnTo>
                    <a:pt x="193725" y="354330"/>
                  </a:lnTo>
                  <a:lnTo>
                    <a:pt x="193217" y="354330"/>
                  </a:lnTo>
                  <a:lnTo>
                    <a:pt x="188417" y="351790"/>
                  </a:lnTo>
                  <a:lnTo>
                    <a:pt x="181736" y="346710"/>
                  </a:lnTo>
                  <a:close/>
                </a:path>
                <a:path w="312420" h="430530">
                  <a:moveTo>
                    <a:pt x="227824" y="370840"/>
                  </a:moveTo>
                  <a:lnTo>
                    <a:pt x="183718" y="370840"/>
                  </a:lnTo>
                  <a:lnTo>
                    <a:pt x="183718" y="372110"/>
                  </a:lnTo>
                  <a:lnTo>
                    <a:pt x="195841" y="378460"/>
                  </a:lnTo>
                  <a:lnTo>
                    <a:pt x="207716" y="384810"/>
                  </a:lnTo>
                  <a:lnTo>
                    <a:pt x="231419" y="394970"/>
                  </a:lnTo>
                  <a:lnTo>
                    <a:pt x="236105" y="397510"/>
                  </a:lnTo>
                  <a:lnTo>
                    <a:pt x="242557" y="394970"/>
                  </a:lnTo>
                  <a:lnTo>
                    <a:pt x="244881" y="391160"/>
                  </a:lnTo>
                  <a:lnTo>
                    <a:pt x="247141" y="386080"/>
                  </a:lnTo>
                  <a:lnTo>
                    <a:pt x="244932" y="379730"/>
                  </a:lnTo>
                  <a:lnTo>
                    <a:pt x="227824" y="370840"/>
                  </a:lnTo>
                  <a:close/>
                </a:path>
                <a:path w="312420" h="430530">
                  <a:moveTo>
                    <a:pt x="182524" y="293370"/>
                  </a:moveTo>
                  <a:lnTo>
                    <a:pt x="173875" y="293370"/>
                  </a:lnTo>
                  <a:lnTo>
                    <a:pt x="167013" y="294640"/>
                  </a:lnTo>
                  <a:lnTo>
                    <a:pt x="160697" y="297180"/>
                  </a:lnTo>
                  <a:lnTo>
                    <a:pt x="154817" y="300990"/>
                  </a:lnTo>
                  <a:lnTo>
                    <a:pt x="149263" y="304800"/>
                  </a:lnTo>
                  <a:lnTo>
                    <a:pt x="142074" y="308610"/>
                  </a:lnTo>
                  <a:lnTo>
                    <a:pt x="135394" y="313690"/>
                  </a:lnTo>
                  <a:lnTo>
                    <a:pt x="130987" y="316230"/>
                  </a:lnTo>
                  <a:lnTo>
                    <a:pt x="130136" y="316230"/>
                  </a:lnTo>
                  <a:lnTo>
                    <a:pt x="110932" y="327660"/>
                  </a:lnTo>
                  <a:lnTo>
                    <a:pt x="73856" y="345440"/>
                  </a:lnTo>
                  <a:lnTo>
                    <a:pt x="53759" y="353060"/>
                  </a:lnTo>
                  <a:lnTo>
                    <a:pt x="51155" y="354330"/>
                  </a:lnTo>
                  <a:lnTo>
                    <a:pt x="48945" y="356870"/>
                  </a:lnTo>
                  <a:lnTo>
                    <a:pt x="47751" y="358140"/>
                  </a:lnTo>
                  <a:lnTo>
                    <a:pt x="46621" y="360680"/>
                  </a:lnTo>
                  <a:lnTo>
                    <a:pt x="46456" y="364490"/>
                  </a:lnTo>
                  <a:lnTo>
                    <a:pt x="48259" y="369570"/>
                  </a:lnTo>
                  <a:lnTo>
                    <a:pt x="50304" y="370840"/>
                  </a:lnTo>
                  <a:lnTo>
                    <a:pt x="55219" y="373380"/>
                  </a:lnTo>
                  <a:lnTo>
                    <a:pt x="58115" y="373380"/>
                  </a:lnTo>
                  <a:lnTo>
                    <a:pt x="60604" y="372110"/>
                  </a:lnTo>
                  <a:lnTo>
                    <a:pt x="81807" y="364490"/>
                  </a:lnTo>
                  <a:lnTo>
                    <a:pt x="101463" y="354330"/>
                  </a:lnTo>
                  <a:lnTo>
                    <a:pt x="120590" y="344170"/>
                  </a:lnTo>
                  <a:lnTo>
                    <a:pt x="140207" y="334010"/>
                  </a:lnTo>
                  <a:lnTo>
                    <a:pt x="147396" y="330200"/>
                  </a:lnTo>
                  <a:lnTo>
                    <a:pt x="153962" y="325120"/>
                  </a:lnTo>
                  <a:lnTo>
                    <a:pt x="166623" y="317500"/>
                  </a:lnTo>
                  <a:lnTo>
                    <a:pt x="172631" y="313690"/>
                  </a:lnTo>
                  <a:lnTo>
                    <a:pt x="210987" y="313690"/>
                  </a:lnTo>
                  <a:lnTo>
                    <a:pt x="203557" y="308610"/>
                  </a:lnTo>
                  <a:lnTo>
                    <a:pt x="192938" y="298450"/>
                  </a:lnTo>
                  <a:lnTo>
                    <a:pt x="191757" y="298450"/>
                  </a:lnTo>
                  <a:lnTo>
                    <a:pt x="187845" y="295910"/>
                  </a:lnTo>
                  <a:lnTo>
                    <a:pt x="182524" y="293370"/>
                  </a:lnTo>
                  <a:close/>
                </a:path>
                <a:path w="312420" h="430530">
                  <a:moveTo>
                    <a:pt x="219053" y="367030"/>
                  </a:moveTo>
                  <a:lnTo>
                    <a:pt x="174726" y="367030"/>
                  </a:lnTo>
                  <a:lnTo>
                    <a:pt x="178396" y="368300"/>
                  </a:lnTo>
                  <a:lnTo>
                    <a:pt x="183667" y="370840"/>
                  </a:lnTo>
                  <a:lnTo>
                    <a:pt x="183667" y="372110"/>
                  </a:lnTo>
                  <a:lnTo>
                    <a:pt x="183718" y="370840"/>
                  </a:lnTo>
                  <a:lnTo>
                    <a:pt x="227824" y="370840"/>
                  </a:lnTo>
                  <a:lnTo>
                    <a:pt x="219053" y="367030"/>
                  </a:lnTo>
                  <a:close/>
                </a:path>
                <a:path w="312420" h="430530">
                  <a:moveTo>
                    <a:pt x="210987" y="313690"/>
                  </a:moveTo>
                  <a:lnTo>
                    <a:pt x="178625" y="313690"/>
                  </a:lnTo>
                  <a:lnTo>
                    <a:pt x="180378" y="314960"/>
                  </a:lnTo>
                  <a:lnTo>
                    <a:pt x="191604" y="323850"/>
                  </a:lnTo>
                  <a:lnTo>
                    <a:pt x="203479" y="332740"/>
                  </a:lnTo>
                  <a:lnTo>
                    <a:pt x="216011" y="341630"/>
                  </a:lnTo>
                  <a:lnTo>
                    <a:pt x="229209" y="347980"/>
                  </a:lnTo>
                  <a:lnTo>
                    <a:pt x="229603" y="347980"/>
                  </a:lnTo>
                  <a:lnTo>
                    <a:pt x="229768" y="349250"/>
                  </a:lnTo>
                  <a:lnTo>
                    <a:pt x="237656" y="353060"/>
                  </a:lnTo>
                  <a:lnTo>
                    <a:pt x="245197" y="355600"/>
                  </a:lnTo>
                  <a:lnTo>
                    <a:pt x="252155" y="358140"/>
                  </a:lnTo>
                  <a:lnTo>
                    <a:pt x="258292" y="361950"/>
                  </a:lnTo>
                  <a:lnTo>
                    <a:pt x="260603" y="363220"/>
                  </a:lnTo>
                  <a:lnTo>
                    <a:pt x="263499" y="363220"/>
                  </a:lnTo>
                  <a:lnTo>
                    <a:pt x="268706" y="361950"/>
                  </a:lnTo>
                  <a:lnTo>
                    <a:pt x="271017" y="360680"/>
                  </a:lnTo>
                  <a:lnTo>
                    <a:pt x="272326" y="358140"/>
                  </a:lnTo>
                  <a:lnTo>
                    <a:pt x="273684" y="355600"/>
                  </a:lnTo>
                  <a:lnTo>
                    <a:pt x="260151" y="340360"/>
                  </a:lnTo>
                  <a:lnTo>
                    <a:pt x="252495" y="336550"/>
                  </a:lnTo>
                  <a:lnTo>
                    <a:pt x="245400" y="334010"/>
                  </a:lnTo>
                  <a:lnTo>
                    <a:pt x="239102" y="331470"/>
                  </a:lnTo>
                  <a:lnTo>
                    <a:pt x="238937" y="331470"/>
                  </a:lnTo>
                  <a:lnTo>
                    <a:pt x="238709" y="330200"/>
                  </a:lnTo>
                  <a:lnTo>
                    <a:pt x="238544" y="330200"/>
                  </a:lnTo>
                  <a:lnTo>
                    <a:pt x="226367" y="323850"/>
                  </a:lnTo>
                  <a:lnTo>
                    <a:pt x="214703" y="316230"/>
                  </a:lnTo>
                  <a:lnTo>
                    <a:pt x="210987" y="313690"/>
                  </a:lnTo>
                  <a:close/>
                </a:path>
                <a:path w="312420" h="430530">
                  <a:moveTo>
                    <a:pt x="194068" y="228600"/>
                  </a:moveTo>
                  <a:lnTo>
                    <a:pt x="186258" y="228600"/>
                  </a:lnTo>
                  <a:lnTo>
                    <a:pt x="177101" y="229870"/>
                  </a:lnTo>
                  <a:lnTo>
                    <a:pt x="171043" y="234950"/>
                  </a:lnTo>
                  <a:lnTo>
                    <a:pt x="166573" y="240030"/>
                  </a:lnTo>
                  <a:lnTo>
                    <a:pt x="162166" y="243840"/>
                  </a:lnTo>
                  <a:lnTo>
                    <a:pt x="158762" y="247650"/>
                  </a:lnTo>
                  <a:lnTo>
                    <a:pt x="155879" y="250190"/>
                  </a:lnTo>
                  <a:lnTo>
                    <a:pt x="155371" y="250190"/>
                  </a:lnTo>
                  <a:lnTo>
                    <a:pt x="155143" y="251460"/>
                  </a:lnTo>
                  <a:lnTo>
                    <a:pt x="97816" y="289560"/>
                  </a:lnTo>
                  <a:lnTo>
                    <a:pt x="32080" y="314960"/>
                  </a:lnTo>
                  <a:lnTo>
                    <a:pt x="26873" y="316230"/>
                  </a:lnTo>
                  <a:lnTo>
                    <a:pt x="23367" y="322580"/>
                  </a:lnTo>
                  <a:lnTo>
                    <a:pt x="26314" y="332740"/>
                  </a:lnTo>
                  <a:lnTo>
                    <a:pt x="32537" y="336550"/>
                  </a:lnTo>
                  <a:lnTo>
                    <a:pt x="37630" y="335280"/>
                  </a:lnTo>
                  <a:lnTo>
                    <a:pt x="72458" y="323850"/>
                  </a:lnTo>
                  <a:lnTo>
                    <a:pt x="106535" y="308610"/>
                  </a:lnTo>
                  <a:lnTo>
                    <a:pt x="138776" y="289560"/>
                  </a:lnTo>
                  <a:lnTo>
                    <a:pt x="168097" y="266700"/>
                  </a:lnTo>
                  <a:lnTo>
                    <a:pt x="168440" y="265430"/>
                  </a:lnTo>
                  <a:lnTo>
                    <a:pt x="168833" y="265430"/>
                  </a:lnTo>
                  <a:lnTo>
                    <a:pt x="173989" y="261620"/>
                  </a:lnTo>
                  <a:lnTo>
                    <a:pt x="177545" y="256540"/>
                  </a:lnTo>
                  <a:lnTo>
                    <a:pt x="183883" y="250190"/>
                  </a:lnTo>
                  <a:lnTo>
                    <a:pt x="186258" y="248920"/>
                  </a:lnTo>
                  <a:lnTo>
                    <a:pt x="211831" y="248920"/>
                  </a:lnTo>
                  <a:lnTo>
                    <a:pt x="211277" y="247650"/>
                  </a:lnTo>
                  <a:lnTo>
                    <a:pt x="209854" y="242570"/>
                  </a:lnTo>
                  <a:lnTo>
                    <a:pt x="207594" y="238760"/>
                  </a:lnTo>
                  <a:lnTo>
                    <a:pt x="199897" y="231140"/>
                  </a:lnTo>
                  <a:lnTo>
                    <a:pt x="194068" y="228600"/>
                  </a:lnTo>
                  <a:close/>
                </a:path>
                <a:path w="312420" h="430530">
                  <a:moveTo>
                    <a:pt x="211831" y="248920"/>
                  </a:moveTo>
                  <a:lnTo>
                    <a:pt x="189039" y="248920"/>
                  </a:lnTo>
                  <a:lnTo>
                    <a:pt x="190334" y="250190"/>
                  </a:lnTo>
                  <a:lnTo>
                    <a:pt x="191414" y="251460"/>
                  </a:lnTo>
                  <a:lnTo>
                    <a:pt x="191973" y="254000"/>
                  </a:lnTo>
                  <a:lnTo>
                    <a:pt x="199213" y="269240"/>
                  </a:lnTo>
                  <a:lnTo>
                    <a:pt x="209846" y="281940"/>
                  </a:lnTo>
                  <a:lnTo>
                    <a:pt x="222620" y="292100"/>
                  </a:lnTo>
                  <a:lnTo>
                    <a:pt x="236219" y="300990"/>
                  </a:lnTo>
                  <a:lnTo>
                    <a:pt x="236562" y="300990"/>
                  </a:lnTo>
                  <a:lnTo>
                    <a:pt x="247123" y="307340"/>
                  </a:lnTo>
                  <a:lnTo>
                    <a:pt x="258156" y="312420"/>
                  </a:lnTo>
                  <a:lnTo>
                    <a:pt x="268859" y="317500"/>
                  </a:lnTo>
                  <a:lnTo>
                    <a:pt x="278434" y="321310"/>
                  </a:lnTo>
                  <a:lnTo>
                    <a:pt x="283184" y="323850"/>
                  </a:lnTo>
                  <a:lnTo>
                    <a:pt x="289572" y="321310"/>
                  </a:lnTo>
                  <a:lnTo>
                    <a:pt x="294106" y="312420"/>
                  </a:lnTo>
                  <a:lnTo>
                    <a:pt x="291845" y="306070"/>
                  </a:lnTo>
                  <a:lnTo>
                    <a:pt x="287083" y="303530"/>
                  </a:lnTo>
                  <a:lnTo>
                    <a:pt x="276579" y="298450"/>
                  </a:lnTo>
                  <a:lnTo>
                    <a:pt x="265907" y="294640"/>
                  </a:lnTo>
                  <a:lnTo>
                    <a:pt x="255924" y="289560"/>
                  </a:lnTo>
                  <a:lnTo>
                    <a:pt x="247484" y="284480"/>
                  </a:lnTo>
                  <a:lnTo>
                    <a:pt x="247141" y="284480"/>
                  </a:lnTo>
                  <a:lnTo>
                    <a:pt x="234411" y="276860"/>
                  </a:lnTo>
                  <a:lnTo>
                    <a:pt x="224039" y="267970"/>
                  </a:lnTo>
                  <a:lnTo>
                    <a:pt x="216264" y="259080"/>
                  </a:lnTo>
                  <a:lnTo>
                    <a:pt x="211831" y="248920"/>
                  </a:lnTo>
                  <a:close/>
                </a:path>
                <a:path w="312420" h="430530">
                  <a:moveTo>
                    <a:pt x="190641" y="109220"/>
                  </a:moveTo>
                  <a:lnTo>
                    <a:pt x="138734" y="109220"/>
                  </a:lnTo>
                  <a:lnTo>
                    <a:pt x="150787" y="110490"/>
                  </a:lnTo>
                  <a:lnTo>
                    <a:pt x="153962" y="110490"/>
                  </a:lnTo>
                  <a:lnTo>
                    <a:pt x="163855" y="113030"/>
                  </a:lnTo>
                  <a:lnTo>
                    <a:pt x="171386" y="119380"/>
                  </a:lnTo>
                  <a:lnTo>
                    <a:pt x="176755" y="123190"/>
                  </a:lnTo>
                  <a:lnTo>
                    <a:pt x="181152" y="130810"/>
                  </a:lnTo>
                  <a:lnTo>
                    <a:pt x="184073" y="138430"/>
                  </a:lnTo>
                  <a:lnTo>
                    <a:pt x="185013" y="149860"/>
                  </a:lnTo>
                  <a:lnTo>
                    <a:pt x="182933" y="160020"/>
                  </a:lnTo>
                  <a:lnTo>
                    <a:pt x="155092" y="203200"/>
                  </a:lnTo>
                  <a:lnTo>
                    <a:pt x="121735" y="232410"/>
                  </a:lnTo>
                  <a:lnTo>
                    <a:pt x="81254" y="257810"/>
                  </a:lnTo>
                  <a:lnTo>
                    <a:pt x="74591" y="260350"/>
                  </a:lnTo>
                  <a:lnTo>
                    <a:pt x="65593" y="264160"/>
                  </a:lnTo>
                  <a:lnTo>
                    <a:pt x="55346" y="267970"/>
                  </a:lnTo>
                  <a:lnTo>
                    <a:pt x="44932" y="270510"/>
                  </a:lnTo>
                  <a:lnTo>
                    <a:pt x="35282" y="274320"/>
                  </a:lnTo>
                  <a:lnTo>
                    <a:pt x="27301" y="275590"/>
                  </a:lnTo>
                  <a:lnTo>
                    <a:pt x="14770" y="279400"/>
                  </a:lnTo>
                  <a:lnTo>
                    <a:pt x="11493" y="285750"/>
                  </a:lnTo>
                  <a:lnTo>
                    <a:pt x="12852" y="290830"/>
                  </a:lnTo>
                  <a:lnTo>
                    <a:pt x="14262" y="295910"/>
                  </a:lnTo>
                  <a:lnTo>
                    <a:pt x="20091" y="298450"/>
                  </a:lnTo>
                  <a:lnTo>
                    <a:pt x="25184" y="297180"/>
                  </a:lnTo>
                  <a:lnTo>
                    <a:pt x="32199" y="295910"/>
                  </a:lnTo>
                  <a:lnTo>
                    <a:pt x="37207" y="294640"/>
                  </a:lnTo>
                  <a:lnTo>
                    <a:pt x="42611" y="292100"/>
                  </a:lnTo>
                  <a:lnTo>
                    <a:pt x="50812" y="290830"/>
                  </a:lnTo>
                  <a:lnTo>
                    <a:pt x="90195" y="275590"/>
                  </a:lnTo>
                  <a:lnTo>
                    <a:pt x="133884" y="248920"/>
                  </a:lnTo>
                  <a:lnTo>
                    <a:pt x="169849" y="215900"/>
                  </a:lnTo>
                  <a:lnTo>
                    <a:pt x="195116" y="182880"/>
                  </a:lnTo>
                  <a:lnTo>
                    <a:pt x="205104" y="151130"/>
                  </a:lnTo>
                  <a:lnTo>
                    <a:pt x="203547" y="134620"/>
                  </a:lnTo>
                  <a:lnTo>
                    <a:pt x="198912" y="121920"/>
                  </a:lnTo>
                  <a:lnTo>
                    <a:pt x="192026" y="110490"/>
                  </a:lnTo>
                  <a:lnTo>
                    <a:pt x="190641" y="109220"/>
                  </a:lnTo>
                  <a:close/>
                </a:path>
                <a:path w="312420" h="430530">
                  <a:moveTo>
                    <a:pt x="210516" y="64770"/>
                  </a:moveTo>
                  <a:lnTo>
                    <a:pt x="160400" y="64770"/>
                  </a:lnTo>
                  <a:lnTo>
                    <a:pt x="188493" y="72390"/>
                  </a:lnTo>
                  <a:lnTo>
                    <a:pt x="210542" y="88900"/>
                  </a:lnTo>
                  <a:lnTo>
                    <a:pt x="224496" y="113030"/>
                  </a:lnTo>
                  <a:lnTo>
                    <a:pt x="228307" y="139700"/>
                  </a:lnTo>
                  <a:lnTo>
                    <a:pt x="227116" y="151130"/>
                  </a:lnTo>
                  <a:lnTo>
                    <a:pt x="225417" y="161290"/>
                  </a:lnTo>
                  <a:lnTo>
                    <a:pt x="223591" y="172720"/>
                  </a:lnTo>
                  <a:lnTo>
                    <a:pt x="222021" y="182880"/>
                  </a:lnTo>
                  <a:lnTo>
                    <a:pt x="221207" y="195580"/>
                  </a:lnTo>
                  <a:lnTo>
                    <a:pt x="221630" y="207010"/>
                  </a:lnTo>
                  <a:lnTo>
                    <a:pt x="235037" y="245110"/>
                  </a:lnTo>
                  <a:lnTo>
                    <a:pt x="266153" y="267970"/>
                  </a:lnTo>
                  <a:lnTo>
                    <a:pt x="276321" y="273050"/>
                  </a:lnTo>
                  <a:lnTo>
                    <a:pt x="284895" y="275590"/>
                  </a:lnTo>
                  <a:lnTo>
                    <a:pt x="290817" y="278130"/>
                  </a:lnTo>
                  <a:lnTo>
                    <a:pt x="293027" y="278130"/>
                  </a:lnTo>
                  <a:lnTo>
                    <a:pt x="298183" y="280670"/>
                  </a:lnTo>
                  <a:lnTo>
                    <a:pt x="304291" y="276860"/>
                  </a:lnTo>
                  <a:lnTo>
                    <a:pt x="305650" y="271780"/>
                  </a:lnTo>
                  <a:lnTo>
                    <a:pt x="307060" y="266700"/>
                  </a:lnTo>
                  <a:lnTo>
                    <a:pt x="303390" y="260350"/>
                  </a:lnTo>
                  <a:lnTo>
                    <a:pt x="287197" y="256540"/>
                  </a:lnTo>
                  <a:lnTo>
                    <a:pt x="274980" y="250190"/>
                  </a:lnTo>
                  <a:lnTo>
                    <a:pt x="243239" y="214630"/>
                  </a:lnTo>
                  <a:lnTo>
                    <a:pt x="241248" y="195580"/>
                  </a:lnTo>
                  <a:lnTo>
                    <a:pt x="241998" y="185420"/>
                  </a:lnTo>
                  <a:lnTo>
                    <a:pt x="243463" y="175260"/>
                  </a:lnTo>
                  <a:lnTo>
                    <a:pt x="245290" y="165100"/>
                  </a:lnTo>
                  <a:lnTo>
                    <a:pt x="247056" y="153670"/>
                  </a:lnTo>
                  <a:lnTo>
                    <a:pt x="248335" y="140970"/>
                  </a:lnTo>
                  <a:lnTo>
                    <a:pt x="243474" y="106680"/>
                  </a:lnTo>
                  <a:lnTo>
                    <a:pt x="225545" y="76200"/>
                  </a:lnTo>
                  <a:lnTo>
                    <a:pt x="210516" y="64770"/>
                  </a:lnTo>
                  <a:close/>
                </a:path>
                <a:path w="312420" h="430530">
                  <a:moveTo>
                    <a:pt x="154863" y="133350"/>
                  </a:moveTo>
                  <a:lnTo>
                    <a:pt x="147446" y="133350"/>
                  </a:lnTo>
                  <a:lnTo>
                    <a:pt x="143268" y="135890"/>
                  </a:lnTo>
                  <a:lnTo>
                    <a:pt x="141909" y="139700"/>
                  </a:lnTo>
                  <a:lnTo>
                    <a:pt x="128569" y="166370"/>
                  </a:lnTo>
                  <a:lnTo>
                    <a:pt x="104008" y="191770"/>
                  </a:lnTo>
                  <a:lnTo>
                    <a:pt x="65552" y="215900"/>
                  </a:lnTo>
                  <a:lnTo>
                    <a:pt x="10528" y="234950"/>
                  </a:lnTo>
                  <a:lnTo>
                    <a:pt x="5372" y="236220"/>
                  </a:lnTo>
                  <a:lnTo>
                    <a:pt x="1816" y="242570"/>
                  </a:lnTo>
                  <a:lnTo>
                    <a:pt x="4305" y="252730"/>
                  </a:lnTo>
                  <a:lnTo>
                    <a:pt x="10134" y="256540"/>
                  </a:lnTo>
                  <a:lnTo>
                    <a:pt x="15227" y="255270"/>
                  </a:lnTo>
                  <a:lnTo>
                    <a:pt x="74225" y="234950"/>
                  </a:lnTo>
                  <a:lnTo>
                    <a:pt x="116801" y="207010"/>
                  </a:lnTo>
                  <a:lnTo>
                    <a:pt x="145014" y="177800"/>
                  </a:lnTo>
                  <a:lnTo>
                    <a:pt x="161988" y="143510"/>
                  </a:lnTo>
                  <a:lnTo>
                    <a:pt x="161543" y="139700"/>
                  </a:lnTo>
                  <a:lnTo>
                    <a:pt x="159727" y="137160"/>
                  </a:lnTo>
                  <a:lnTo>
                    <a:pt x="157975" y="134620"/>
                  </a:lnTo>
                  <a:lnTo>
                    <a:pt x="154863" y="133350"/>
                  </a:lnTo>
                  <a:close/>
                </a:path>
                <a:path w="312420" h="430530">
                  <a:moveTo>
                    <a:pt x="224462" y="20320"/>
                  </a:moveTo>
                  <a:lnTo>
                    <a:pt x="158338" y="20320"/>
                  </a:lnTo>
                  <a:lnTo>
                    <a:pt x="178053" y="22860"/>
                  </a:lnTo>
                  <a:lnTo>
                    <a:pt x="209250" y="34290"/>
                  </a:lnTo>
                  <a:lnTo>
                    <a:pt x="238193" y="55880"/>
                  </a:lnTo>
                  <a:lnTo>
                    <a:pt x="260208" y="85090"/>
                  </a:lnTo>
                  <a:lnTo>
                    <a:pt x="270624" y="120650"/>
                  </a:lnTo>
                  <a:lnTo>
                    <a:pt x="270761" y="129540"/>
                  </a:lnTo>
                  <a:lnTo>
                    <a:pt x="269798" y="138430"/>
                  </a:lnTo>
                  <a:lnTo>
                    <a:pt x="268102" y="146050"/>
                  </a:lnTo>
                  <a:lnTo>
                    <a:pt x="266039" y="153670"/>
                  </a:lnTo>
                  <a:lnTo>
                    <a:pt x="264099" y="162560"/>
                  </a:lnTo>
                  <a:lnTo>
                    <a:pt x="262918" y="172720"/>
                  </a:lnTo>
                  <a:lnTo>
                    <a:pt x="263085" y="184150"/>
                  </a:lnTo>
                  <a:lnTo>
                    <a:pt x="265188" y="196850"/>
                  </a:lnTo>
                  <a:lnTo>
                    <a:pt x="289471" y="228600"/>
                  </a:lnTo>
                  <a:lnTo>
                    <a:pt x="300266" y="234950"/>
                  </a:lnTo>
                  <a:lnTo>
                    <a:pt x="306831" y="232410"/>
                  </a:lnTo>
                  <a:lnTo>
                    <a:pt x="312038" y="223520"/>
                  </a:lnTo>
                  <a:lnTo>
                    <a:pt x="310286" y="217170"/>
                  </a:lnTo>
                  <a:lnTo>
                    <a:pt x="301066" y="212090"/>
                  </a:lnTo>
                  <a:lnTo>
                    <a:pt x="290766" y="203200"/>
                  </a:lnTo>
                  <a:lnTo>
                    <a:pt x="285838" y="196850"/>
                  </a:lnTo>
                  <a:lnTo>
                    <a:pt x="284708" y="191770"/>
                  </a:lnTo>
                  <a:lnTo>
                    <a:pt x="282988" y="181610"/>
                  </a:lnTo>
                  <a:lnTo>
                    <a:pt x="282817" y="173990"/>
                  </a:lnTo>
                  <a:lnTo>
                    <a:pt x="283792" y="166370"/>
                  </a:lnTo>
                  <a:lnTo>
                    <a:pt x="285508" y="158750"/>
                  </a:lnTo>
                  <a:lnTo>
                    <a:pt x="287630" y="149860"/>
                  </a:lnTo>
                  <a:lnTo>
                    <a:pt x="289604" y="140970"/>
                  </a:lnTo>
                  <a:lnTo>
                    <a:pt x="290816" y="130810"/>
                  </a:lnTo>
                  <a:lnTo>
                    <a:pt x="290652" y="118110"/>
                  </a:lnTo>
                  <a:lnTo>
                    <a:pt x="278607" y="76200"/>
                  </a:lnTo>
                  <a:lnTo>
                    <a:pt x="253147" y="40640"/>
                  </a:lnTo>
                  <a:lnTo>
                    <a:pt x="224462" y="20320"/>
                  </a:lnTo>
                  <a:close/>
                </a:path>
                <a:path w="312420" h="430530">
                  <a:moveTo>
                    <a:pt x="152082" y="90170"/>
                  </a:moveTo>
                  <a:lnTo>
                    <a:pt x="145973" y="90170"/>
                  </a:lnTo>
                  <a:lnTo>
                    <a:pt x="136235" y="91440"/>
                  </a:lnTo>
                  <a:lnTo>
                    <a:pt x="103897" y="119380"/>
                  </a:lnTo>
                  <a:lnTo>
                    <a:pt x="99500" y="128270"/>
                  </a:lnTo>
                  <a:lnTo>
                    <a:pt x="94995" y="135890"/>
                  </a:lnTo>
                  <a:lnTo>
                    <a:pt x="84156" y="152400"/>
                  </a:lnTo>
                  <a:lnTo>
                    <a:pt x="68448" y="167640"/>
                  </a:lnTo>
                  <a:lnTo>
                    <a:pt x="44570" y="180340"/>
                  </a:lnTo>
                  <a:lnTo>
                    <a:pt x="3962" y="190500"/>
                  </a:lnTo>
                  <a:lnTo>
                    <a:pt x="0" y="195580"/>
                  </a:lnTo>
                  <a:lnTo>
                    <a:pt x="1816" y="205740"/>
                  </a:lnTo>
                  <a:lnTo>
                    <a:pt x="7416" y="210820"/>
                  </a:lnTo>
                  <a:lnTo>
                    <a:pt x="12623" y="209550"/>
                  </a:lnTo>
                  <a:lnTo>
                    <a:pt x="51998" y="198120"/>
                  </a:lnTo>
                  <a:lnTo>
                    <a:pt x="99454" y="165100"/>
                  </a:lnTo>
                  <a:lnTo>
                    <a:pt x="117172" y="137160"/>
                  </a:lnTo>
                  <a:lnTo>
                    <a:pt x="121453" y="129540"/>
                  </a:lnTo>
                  <a:lnTo>
                    <a:pt x="125395" y="123190"/>
                  </a:lnTo>
                  <a:lnTo>
                    <a:pt x="129235" y="118110"/>
                  </a:lnTo>
                  <a:lnTo>
                    <a:pt x="134378" y="113030"/>
                  </a:lnTo>
                  <a:lnTo>
                    <a:pt x="138734" y="109220"/>
                  </a:lnTo>
                  <a:lnTo>
                    <a:pt x="190641" y="109220"/>
                  </a:lnTo>
                  <a:lnTo>
                    <a:pt x="183718" y="102870"/>
                  </a:lnTo>
                  <a:lnTo>
                    <a:pt x="174917" y="97790"/>
                  </a:lnTo>
                  <a:lnTo>
                    <a:pt x="166395" y="93980"/>
                  </a:lnTo>
                  <a:lnTo>
                    <a:pt x="158625" y="91440"/>
                  </a:lnTo>
                  <a:lnTo>
                    <a:pt x="152082" y="90170"/>
                  </a:lnTo>
                  <a:close/>
                </a:path>
                <a:path w="312420" h="430530">
                  <a:moveTo>
                    <a:pt x="160921" y="45720"/>
                  </a:moveTo>
                  <a:lnTo>
                    <a:pt x="134497" y="45720"/>
                  </a:lnTo>
                  <a:lnTo>
                    <a:pt x="120535" y="48260"/>
                  </a:lnTo>
                  <a:lnTo>
                    <a:pt x="80611" y="72390"/>
                  </a:lnTo>
                  <a:lnTo>
                    <a:pt x="64137" y="97790"/>
                  </a:lnTo>
                  <a:lnTo>
                    <a:pt x="59566" y="105410"/>
                  </a:lnTo>
                  <a:lnTo>
                    <a:pt x="24868" y="135890"/>
                  </a:lnTo>
                  <a:lnTo>
                    <a:pt x="6959" y="140970"/>
                  </a:lnTo>
                  <a:lnTo>
                    <a:pt x="3225" y="146050"/>
                  </a:lnTo>
                  <a:lnTo>
                    <a:pt x="4305" y="151130"/>
                  </a:lnTo>
                  <a:lnTo>
                    <a:pt x="5435" y="156210"/>
                  </a:lnTo>
                  <a:lnTo>
                    <a:pt x="11150" y="160020"/>
                  </a:lnTo>
                  <a:lnTo>
                    <a:pt x="31766" y="154940"/>
                  </a:lnTo>
                  <a:lnTo>
                    <a:pt x="64109" y="133350"/>
                  </a:lnTo>
                  <a:lnTo>
                    <a:pt x="86232" y="99060"/>
                  </a:lnTo>
                  <a:lnTo>
                    <a:pt x="90809" y="92710"/>
                  </a:lnTo>
                  <a:lnTo>
                    <a:pt x="128520" y="67310"/>
                  </a:lnTo>
                  <a:lnTo>
                    <a:pt x="160400" y="64770"/>
                  </a:lnTo>
                  <a:lnTo>
                    <a:pt x="210516" y="64770"/>
                  </a:lnTo>
                  <a:lnTo>
                    <a:pt x="197157" y="54610"/>
                  </a:lnTo>
                  <a:lnTo>
                    <a:pt x="160921" y="45720"/>
                  </a:lnTo>
                  <a:close/>
                </a:path>
                <a:path w="312420" h="430530">
                  <a:moveTo>
                    <a:pt x="157075" y="0"/>
                  </a:moveTo>
                  <a:lnTo>
                    <a:pt x="145808" y="0"/>
                  </a:lnTo>
                  <a:lnTo>
                    <a:pt x="121421" y="2540"/>
                  </a:lnTo>
                  <a:lnTo>
                    <a:pt x="77700" y="21590"/>
                  </a:lnTo>
                  <a:lnTo>
                    <a:pt x="39598" y="59690"/>
                  </a:lnTo>
                  <a:lnTo>
                    <a:pt x="18338" y="92710"/>
                  </a:lnTo>
                  <a:lnTo>
                    <a:pt x="19977" y="99060"/>
                  </a:lnTo>
                  <a:lnTo>
                    <a:pt x="29032" y="104140"/>
                  </a:lnTo>
                  <a:lnTo>
                    <a:pt x="35598" y="102870"/>
                  </a:lnTo>
                  <a:lnTo>
                    <a:pt x="38303" y="97790"/>
                  </a:lnTo>
                  <a:lnTo>
                    <a:pt x="55595" y="72390"/>
                  </a:lnTo>
                  <a:lnTo>
                    <a:pt x="89161" y="38100"/>
                  </a:lnTo>
                  <a:lnTo>
                    <a:pt x="139900" y="20320"/>
                  </a:lnTo>
                  <a:lnTo>
                    <a:pt x="224462" y="20320"/>
                  </a:lnTo>
                  <a:lnTo>
                    <a:pt x="219084" y="16510"/>
                  </a:lnTo>
                  <a:lnTo>
                    <a:pt x="181228" y="3810"/>
                  </a:lnTo>
                  <a:lnTo>
                    <a:pt x="1570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207761" y="2068306"/>
              <a:ext cx="475615" cy="475615"/>
            </a:xfrm>
            <a:custGeom>
              <a:avLst/>
              <a:gdLst/>
              <a:ahLst/>
              <a:cxnLst/>
              <a:rect l="l" t="t" r="r" b="b"/>
              <a:pathLst>
                <a:path w="475614" h="475614">
                  <a:moveTo>
                    <a:pt x="237502" y="0"/>
                  </a:moveTo>
                  <a:lnTo>
                    <a:pt x="189638" y="4824"/>
                  </a:lnTo>
                  <a:lnTo>
                    <a:pt x="145057" y="18662"/>
                  </a:lnTo>
                  <a:lnTo>
                    <a:pt x="104714" y="40558"/>
                  </a:lnTo>
                  <a:lnTo>
                    <a:pt x="69564" y="69557"/>
                  </a:lnTo>
                  <a:lnTo>
                    <a:pt x="40562" y="104705"/>
                  </a:lnTo>
                  <a:lnTo>
                    <a:pt x="18664" y="145046"/>
                  </a:lnTo>
                  <a:lnTo>
                    <a:pt x="4825" y="189626"/>
                  </a:lnTo>
                  <a:lnTo>
                    <a:pt x="0" y="237490"/>
                  </a:lnTo>
                  <a:lnTo>
                    <a:pt x="4825" y="285357"/>
                  </a:lnTo>
                  <a:lnTo>
                    <a:pt x="18664" y="329940"/>
                  </a:lnTo>
                  <a:lnTo>
                    <a:pt x="40562" y="370284"/>
                  </a:lnTo>
                  <a:lnTo>
                    <a:pt x="69564" y="405433"/>
                  </a:lnTo>
                  <a:lnTo>
                    <a:pt x="104714" y="434433"/>
                  </a:lnTo>
                  <a:lnTo>
                    <a:pt x="145057" y="456329"/>
                  </a:lnTo>
                  <a:lnTo>
                    <a:pt x="189638" y="470167"/>
                  </a:lnTo>
                  <a:lnTo>
                    <a:pt x="237502" y="474992"/>
                  </a:lnTo>
                  <a:lnTo>
                    <a:pt x="285366" y="470167"/>
                  </a:lnTo>
                  <a:lnTo>
                    <a:pt x="329947" y="456329"/>
                  </a:lnTo>
                  <a:lnTo>
                    <a:pt x="370291" y="434433"/>
                  </a:lnTo>
                  <a:lnTo>
                    <a:pt x="405441" y="405433"/>
                  </a:lnTo>
                  <a:lnTo>
                    <a:pt x="434442" y="370284"/>
                  </a:lnTo>
                  <a:lnTo>
                    <a:pt x="456340" y="329940"/>
                  </a:lnTo>
                  <a:lnTo>
                    <a:pt x="470180" y="285357"/>
                  </a:lnTo>
                  <a:lnTo>
                    <a:pt x="475005" y="237490"/>
                  </a:lnTo>
                  <a:lnTo>
                    <a:pt x="470180" y="189626"/>
                  </a:lnTo>
                  <a:lnTo>
                    <a:pt x="456340" y="145046"/>
                  </a:lnTo>
                  <a:lnTo>
                    <a:pt x="434442" y="104705"/>
                  </a:lnTo>
                  <a:lnTo>
                    <a:pt x="405441" y="69557"/>
                  </a:lnTo>
                  <a:lnTo>
                    <a:pt x="370291" y="40558"/>
                  </a:lnTo>
                  <a:lnTo>
                    <a:pt x="329947" y="18662"/>
                  </a:lnTo>
                  <a:lnTo>
                    <a:pt x="285366" y="4824"/>
                  </a:lnTo>
                  <a:lnTo>
                    <a:pt x="237502" y="0"/>
                  </a:lnTo>
                  <a:close/>
                </a:path>
              </a:pathLst>
            </a:custGeom>
            <a:solidFill>
              <a:srgbClr val="375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207761" y="2068306"/>
              <a:ext cx="475615" cy="475615"/>
            </a:xfrm>
            <a:custGeom>
              <a:avLst/>
              <a:gdLst/>
              <a:ahLst/>
              <a:cxnLst/>
              <a:rect l="l" t="t" r="r" b="b"/>
              <a:pathLst>
                <a:path w="475614" h="475614">
                  <a:moveTo>
                    <a:pt x="237502" y="474992"/>
                  </a:moveTo>
                  <a:lnTo>
                    <a:pt x="285366" y="470167"/>
                  </a:lnTo>
                  <a:lnTo>
                    <a:pt x="329947" y="456329"/>
                  </a:lnTo>
                  <a:lnTo>
                    <a:pt x="370291" y="434433"/>
                  </a:lnTo>
                  <a:lnTo>
                    <a:pt x="405441" y="405433"/>
                  </a:lnTo>
                  <a:lnTo>
                    <a:pt x="434442" y="370284"/>
                  </a:lnTo>
                  <a:lnTo>
                    <a:pt x="456340" y="329940"/>
                  </a:lnTo>
                  <a:lnTo>
                    <a:pt x="470180" y="285357"/>
                  </a:lnTo>
                  <a:lnTo>
                    <a:pt x="475005" y="237490"/>
                  </a:lnTo>
                  <a:lnTo>
                    <a:pt x="470180" y="189626"/>
                  </a:lnTo>
                  <a:lnTo>
                    <a:pt x="456340" y="145046"/>
                  </a:lnTo>
                  <a:lnTo>
                    <a:pt x="434442" y="104705"/>
                  </a:lnTo>
                  <a:lnTo>
                    <a:pt x="405441" y="69557"/>
                  </a:lnTo>
                  <a:lnTo>
                    <a:pt x="370291" y="40558"/>
                  </a:lnTo>
                  <a:lnTo>
                    <a:pt x="329947" y="18662"/>
                  </a:lnTo>
                  <a:lnTo>
                    <a:pt x="285366" y="4824"/>
                  </a:lnTo>
                  <a:lnTo>
                    <a:pt x="237502" y="0"/>
                  </a:lnTo>
                  <a:lnTo>
                    <a:pt x="189638" y="4824"/>
                  </a:lnTo>
                  <a:lnTo>
                    <a:pt x="145057" y="18662"/>
                  </a:lnTo>
                  <a:lnTo>
                    <a:pt x="104714" y="40558"/>
                  </a:lnTo>
                  <a:lnTo>
                    <a:pt x="69564" y="69557"/>
                  </a:lnTo>
                  <a:lnTo>
                    <a:pt x="40562" y="104705"/>
                  </a:lnTo>
                  <a:lnTo>
                    <a:pt x="18664" y="145046"/>
                  </a:lnTo>
                  <a:lnTo>
                    <a:pt x="4825" y="189626"/>
                  </a:lnTo>
                  <a:lnTo>
                    <a:pt x="0" y="237490"/>
                  </a:lnTo>
                  <a:lnTo>
                    <a:pt x="4825" y="285357"/>
                  </a:lnTo>
                  <a:lnTo>
                    <a:pt x="18664" y="329940"/>
                  </a:lnTo>
                  <a:lnTo>
                    <a:pt x="40562" y="370284"/>
                  </a:lnTo>
                  <a:lnTo>
                    <a:pt x="69564" y="405433"/>
                  </a:lnTo>
                  <a:lnTo>
                    <a:pt x="104714" y="434433"/>
                  </a:lnTo>
                  <a:lnTo>
                    <a:pt x="145057" y="456329"/>
                  </a:lnTo>
                  <a:lnTo>
                    <a:pt x="189638" y="470167"/>
                  </a:lnTo>
                  <a:lnTo>
                    <a:pt x="237502" y="474992"/>
                  </a:lnTo>
                  <a:close/>
                </a:path>
              </a:pathLst>
            </a:custGeom>
            <a:ln w="24130">
              <a:solidFill>
                <a:srgbClr val="00AAE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39346" y="2161450"/>
              <a:ext cx="1583690" cy="1223010"/>
            </a:xfrm>
            <a:custGeom>
              <a:avLst/>
              <a:gdLst/>
              <a:ahLst/>
              <a:cxnLst/>
              <a:rect l="l" t="t" r="r" b="b"/>
              <a:pathLst>
                <a:path w="1583690" h="1223010">
                  <a:moveTo>
                    <a:pt x="184188" y="77851"/>
                  </a:moveTo>
                  <a:lnTo>
                    <a:pt x="163614" y="26504"/>
                  </a:lnTo>
                  <a:lnTo>
                    <a:pt x="105918" y="0"/>
                  </a:lnTo>
                  <a:lnTo>
                    <a:pt x="75501" y="6134"/>
                  </a:lnTo>
                  <a:lnTo>
                    <a:pt x="50660" y="22847"/>
                  </a:lnTo>
                  <a:lnTo>
                    <a:pt x="33870" y="47637"/>
                  </a:lnTo>
                  <a:lnTo>
                    <a:pt x="27673" y="77851"/>
                  </a:lnTo>
                  <a:lnTo>
                    <a:pt x="27647" y="94805"/>
                  </a:lnTo>
                  <a:lnTo>
                    <a:pt x="54114" y="94805"/>
                  </a:lnTo>
                  <a:lnTo>
                    <a:pt x="54140" y="77851"/>
                  </a:lnTo>
                  <a:lnTo>
                    <a:pt x="58280" y="57937"/>
                  </a:lnTo>
                  <a:lnTo>
                    <a:pt x="69405" y="41579"/>
                  </a:lnTo>
                  <a:lnTo>
                    <a:pt x="85839" y="30543"/>
                  </a:lnTo>
                  <a:lnTo>
                    <a:pt x="105918" y="26504"/>
                  </a:lnTo>
                  <a:lnTo>
                    <a:pt x="125996" y="30556"/>
                  </a:lnTo>
                  <a:lnTo>
                    <a:pt x="142417" y="41592"/>
                  </a:lnTo>
                  <a:lnTo>
                    <a:pt x="153517" y="57950"/>
                  </a:lnTo>
                  <a:lnTo>
                    <a:pt x="157645" y="77851"/>
                  </a:lnTo>
                  <a:lnTo>
                    <a:pt x="157683" y="94805"/>
                  </a:lnTo>
                  <a:lnTo>
                    <a:pt x="184188" y="94805"/>
                  </a:lnTo>
                  <a:lnTo>
                    <a:pt x="184188" y="77851"/>
                  </a:lnTo>
                  <a:close/>
                </a:path>
                <a:path w="1583690" h="1223010">
                  <a:moveTo>
                    <a:pt x="211836" y="122593"/>
                  </a:moveTo>
                  <a:lnTo>
                    <a:pt x="210324" y="115100"/>
                  </a:lnTo>
                  <a:lnTo>
                    <a:pt x="206197" y="108978"/>
                  </a:lnTo>
                  <a:lnTo>
                    <a:pt x="200075" y="104863"/>
                  </a:lnTo>
                  <a:lnTo>
                    <a:pt x="192570" y="103352"/>
                  </a:lnTo>
                  <a:lnTo>
                    <a:pt x="128689" y="103352"/>
                  </a:lnTo>
                  <a:lnTo>
                    <a:pt x="128689" y="182778"/>
                  </a:lnTo>
                  <a:lnTo>
                    <a:pt x="128689" y="192074"/>
                  </a:lnTo>
                  <a:lnTo>
                    <a:pt x="123266" y="199910"/>
                  </a:lnTo>
                  <a:lnTo>
                    <a:pt x="115531" y="203504"/>
                  </a:lnTo>
                  <a:lnTo>
                    <a:pt x="115531" y="227672"/>
                  </a:lnTo>
                  <a:lnTo>
                    <a:pt x="111264" y="231978"/>
                  </a:lnTo>
                  <a:lnTo>
                    <a:pt x="100571" y="231978"/>
                  </a:lnTo>
                  <a:lnTo>
                    <a:pt x="96304" y="227672"/>
                  </a:lnTo>
                  <a:lnTo>
                    <a:pt x="96304" y="203504"/>
                  </a:lnTo>
                  <a:lnTo>
                    <a:pt x="88531" y="199910"/>
                  </a:lnTo>
                  <a:lnTo>
                    <a:pt x="83108" y="192074"/>
                  </a:lnTo>
                  <a:lnTo>
                    <a:pt x="83134" y="182778"/>
                  </a:lnTo>
                  <a:lnTo>
                    <a:pt x="84899" y="174078"/>
                  </a:lnTo>
                  <a:lnTo>
                    <a:pt x="89789" y="166827"/>
                  </a:lnTo>
                  <a:lnTo>
                    <a:pt x="97040" y="161925"/>
                  </a:lnTo>
                  <a:lnTo>
                    <a:pt x="105918" y="160121"/>
                  </a:lnTo>
                  <a:lnTo>
                    <a:pt x="114731" y="161899"/>
                  </a:lnTo>
                  <a:lnTo>
                    <a:pt x="121958" y="166751"/>
                  </a:lnTo>
                  <a:lnTo>
                    <a:pt x="126847" y="173964"/>
                  </a:lnTo>
                  <a:lnTo>
                    <a:pt x="128689" y="182778"/>
                  </a:lnTo>
                  <a:lnTo>
                    <a:pt x="128689" y="103352"/>
                  </a:lnTo>
                  <a:lnTo>
                    <a:pt x="19227" y="103352"/>
                  </a:lnTo>
                  <a:lnTo>
                    <a:pt x="11722" y="104863"/>
                  </a:lnTo>
                  <a:lnTo>
                    <a:pt x="5613" y="108978"/>
                  </a:lnTo>
                  <a:lnTo>
                    <a:pt x="1498" y="115100"/>
                  </a:lnTo>
                  <a:lnTo>
                    <a:pt x="0" y="122593"/>
                  </a:lnTo>
                  <a:lnTo>
                    <a:pt x="0" y="269455"/>
                  </a:lnTo>
                  <a:lnTo>
                    <a:pt x="1498" y="276961"/>
                  </a:lnTo>
                  <a:lnTo>
                    <a:pt x="5613" y="283070"/>
                  </a:lnTo>
                  <a:lnTo>
                    <a:pt x="11722" y="287185"/>
                  </a:lnTo>
                  <a:lnTo>
                    <a:pt x="19227" y="288696"/>
                  </a:lnTo>
                  <a:lnTo>
                    <a:pt x="192570" y="288696"/>
                  </a:lnTo>
                  <a:lnTo>
                    <a:pt x="200075" y="287185"/>
                  </a:lnTo>
                  <a:lnTo>
                    <a:pt x="206197" y="283070"/>
                  </a:lnTo>
                  <a:lnTo>
                    <a:pt x="210324" y="276961"/>
                  </a:lnTo>
                  <a:lnTo>
                    <a:pt x="211836" y="269455"/>
                  </a:lnTo>
                  <a:lnTo>
                    <a:pt x="211836" y="231978"/>
                  </a:lnTo>
                  <a:lnTo>
                    <a:pt x="211836" y="160108"/>
                  </a:lnTo>
                  <a:lnTo>
                    <a:pt x="211836" y="122593"/>
                  </a:lnTo>
                  <a:close/>
                </a:path>
                <a:path w="1583690" h="1223010">
                  <a:moveTo>
                    <a:pt x="1390523" y="885355"/>
                  </a:moveTo>
                  <a:lnTo>
                    <a:pt x="1387487" y="870343"/>
                  </a:lnTo>
                  <a:lnTo>
                    <a:pt x="1384592" y="866063"/>
                  </a:lnTo>
                  <a:lnTo>
                    <a:pt x="1379207" y="858075"/>
                  </a:lnTo>
                  <a:lnTo>
                    <a:pt x="1371231" y="852703"/>
                  </a:lnTo>
                  <a:lnTo>
                    <a:pt x="1371231" y="885355"/>
                  </a:lnTo>
                  <a:lnTo>
                    <a:pt x="1369707" y="892848"/>
                  </a:lnTo>
                  <a:lnTo>
                    <a:pt x="1365580" y="898982"/>
                  </a:lnTo>
                  <a:lnTo>
                    <a:pt x="1359446" y="903122"/>
                  </a:lnTo>
                  <a:lnTo>
                    <a:pt x="1351940" y="904646"/>
                  </a:lnTo>
                  <a:lnTo>
                    <a:pt x="1344434" y="903122"/>
                  </a:lnTo>
                  <a:lnTo>
                    <a:pt x="1338313" y="898982"/>
                  </a:lnTo>
                  <a:lnTo>
                    <a:pt x="1334173" y="892848"/>
                  </a:lnTo>
                  <a:lnTo>
                    <a:pt x="1332649" y="885355"/>
                  </a:lnTo>
                  <a:lnTo>
                    <a:pt x="1334173" y="877849"/>
                  </a:lnTo>
                  <a:lnTo>
                    <a:pt x="1338313" y="871715"/>
                  </a:lnTo>
                  <a:lnTo>
                    <a:pt x="1344434" y="867575"/>
                  </a:lnTo>
                  <a:lnTo>
                    <a:pt x="1351940" y="866063"/>
                  </a:lnTo>
                  <a:lnTo>
                    <a:pt x="1359446" y="867575"/>
                  </a:lnTo>
                  <a:lnTo>
                    <a:pt x="1365580" y="871715"/>
                  </a:lnTo>
                  <a:lnTo>
                    <a:pt x="1369707" y="877849"/>
                  </a:lnTo>
                  <a:lnTo>
                    <a:pt x="1371231" y="885355"/>
                  </a:lnTo>
                  <a:lnTo>
                    <a:pt x="1371231" y="852703"/>
                  </a:lnTo>
                  <a:lnTo>
                    <a:pt x="1366951" y="849807"/>
                  </a:lnTo>
                  <a:lnTo>
                    <a:pt x="1351940" y="846772"/>
                  </a:lnTo>
                  <a:lnTo>
                    <a:pt x="1336929" y="849807"/>
                  </a:lnTo>
                  <a:lnTo>
                    <a:pt x="1324660" y="858075"/>
                  </a:lnTo>
                  <a:lnTo>
                    <a:pt x="1316393" y="870343"/>
                  </a:lnTo>
                  <a:lnTo>
                    <a:pt x="1313357" y="885355"/>
                  </a:lnTo>
                  <a:lnTo>
                    <a:pt x="1316393" y="900353"/>
                  </a:lnTo>
                  <a:lnTo>
                    <a:pt x="1324660" y="912622"/>
                  </a:lnTo>
                  <a:lnTo>
                    <a:pt x="1336929" y="920902"/>
                  </a:lnTo>
                  <a:lnTo>
                    <a:pt x="1351940" y="923937"/>
                  </a:lnTo>
                  <a:lnTo>
                    <a:pt x="1366951" y="920902"/>
                  </a:lnTo>
                  <a:lnTo>
                    <a:pt x="1379207" y="912622"/>
                  </a:lnTo>
                  <a:lnTo>
                    <a:pt x="1384592" y="904646"/>
                  </a:lnTo>
                  <a:lnTo>
                    <a:pt x="1387487" y="900353"/>
                  </a:lnTo>
                  <a:lnTo>
                    <a:pt x="1390523" y="885355"/>
                  </a:lnTo>
                  <a:close/>
                </a:path>
                <a:path w="1583690" h="1223010">
                  <a:moveTo>
                    <a:pt x="1390523" y="798537"/>
                  </a:moveTo>
                  <a:lnTo>
                    <a:pt x="1387487" y="783539"/>
                  </a:lnTo>
                  <a:lnTo>
                    <a:pt x="1384592" y="779246"/>
                  </a:lnTo>
                  <a:lnTo>
                    <a:pt x="1379207" y="771271"/>
                  </a:lnTo>
                  <a:lnTo>
                    <a:pt x="1371231" y="765886"/>
                  </a:lnTo>
                  <a:lnTo>
                    <a:pt x="1371231" y="798537"/>
                  </a:lnTo>
                  <a:lnTo>
                    <a:pt x="1369707" y="806043"/>
                  </a:lnTo>
                  <a:lnTo>
                    <a:pt x="1365580" y="812177"/>
                  </a:lnTo>
                  <a:lnTo>
                    <a:pt x="1359446" y="816305"/>
                  </a:lnTo>
                  <a:lnTo>
                    <a:pt x="1351940" y="817829"/>
                  </a:lnTo>
                  <a:lnTo>
                    <a:pt x="1344434" y="816305"/>
                  </a:lnTo>
                  <a:lnTo>
                    <a:pt x="1338313" y="812177"/>
                  </a:lnTo>
                  <a:lnTo>
                    <a:pt x="1334173" y="806043"/>
                  </a:lnTo>
                  <a:lnTo>
                    <a:pt x="1332649" y="798537"/>
                  </a:lnTo>
                  <a:lnTo>
                    <a:pt x="1334173" y="791032"/>
                  </a:lnTo>
                  <a:lnTo>
                    <a:pt x="1338313" y="784898"/>
                  </a:lnTo>
                  <a:lnTo>
                    <a:pt x="1344434" y="780757"/>
                  </a:lnTo>
                  <a:lnTo>
                    <a:pt x="1351940" y="779246"/>
                  </a:lnTo>
                  <a:lnTo>
                    <a:pt x="1359446" y="780757"/>
                  </a:lnTo>
                  <a:lnTo>
                    <a:pt x="1365580" y="784898"/>
                  </a:lnTo>
                  <a:lnTo>
                    <a:pt x="1369707" y="791032"/>
                  </a:lnTo>
                  <a:lnTo>
                    <a:pt x="1371231" y="798537"/>
                  </a:lnTo>
                  <a:lnTo>
                    <a:pt x="1371231" y="765886"/>
                  </a:lnTo>
                  <a:lnTo>
                    <a:pt x="1366951" y="762990"/>
                  </a:lnTo>
                  <a:lnTo>
                    <a:pt x="1351940" y="759955"/>
                  </a:lnTo>
                  <a:lnTo>
                    <a:pt x="1336929" y="762990"/>
                  </a:lnTo>
                  <a:lnTo>
                    <a:pt x="1324660" y="771271"/>
                  </a:lnTo>
                  <a:lnTo>
                    <a:pt x="1316393" y="783539"/>
                  </a:lnTo>
                  <a:lnTo>
                    <a:pt x="1313357" y="798537"/>
                  </a:lnTo>
                  <a:lnTo>
                    <a:pt x="1316393" y="813536"/>
                  </a:lnTo>
                  <a:lnTo>
                    <a:pt x="1324660" y="825804"/>
                  </a:lnTo>
                  <a:lnTo>
                    <a:pt x="1336929" y="834085"/>
                  </a:lnTo>
                  <a:lnTo>
                    <a:pt x="1351940" y="837120"/>
                  </a:lnTo>
                  <a:lnTo>
                    <a:pt x="1366951" y="834085"/>
                  </a:lnTo>
                  <a:lnTo>
                    <a:pt x="1379207" y="825804"/>
                  </a:lnTo>
                  <a:lnTo>
                    <a:pt x="1384592" y="817829"/>
                  </a:lnTo>
                  <a:lnTo>
                    <a:pt x="1387487" y="813536"/>
                  </a:lnTo>
                  <a:lnTo>
                    <a:pt x="1390523" y="798537"/>
                  </a:lnTo>
                  <a:close/>
                </a:path>
                <a:path w="1583690" h="1223010">
                  <a:moveTo>
                    <a:pt x="1458048" y="1072718"/>
                  </a:moveTo>
                  <a:lnTo>
                    <a:pt x="1452918" y="1065834"/>
                  </a:lnTo>
                  <a:lnTo>
                    <a:pt x="1444637" y="1062177"/>
                  </a:lnTo>
                  <a:lnTo>
                    <a:pt x="1435963" y="1059764"/>
                  </a:lnTo>
                  <a:lnTo>
                    <a:pt x="1425676" y="1059929"/>
                  </a:lnTo>
                  <a:lnTo>
                    <a:pt x="1414475" y="1063523"/>
                  </a:lnTo>
                  <a:lnTo>
                    <a:pt x="1402994" y="1071460"/>
                  </a:lnTo>
                  <a:lnTo>
                    <a:pt x="1380871" y="1093584"/>
                  </a:lnTo>
                  <a:lnTo>
                    <a:pt x="1380871" y="971791"/>
                  </a:lnTo>
                  <a:lnTo>
                    <a:pt x="1378597" y="960526"/>
                  </a:lnTo>
                  <a:lnTo>
                    <a:pt x="1372387" y="951331"/>
                  </a:lnTo>
                  <a:lnTo>
                    <a:pt x="1363192" y="945121"/>
                  </a:lnTo>
                  <a:lnTo>
                    <a:pt x="1351940" y="942848"/>
                  </a:lnTo>
                  <a:lnTo>
                    <a:pt x="1340688" y="945121"/>
                  </a:lnTo>
                  <a:lnTo>
                    <a:pt x="1331480" y="951331"/>
                  </a:lnTo>
                  <a:lnTo>
                    <a:pt x="1325270" y="960526"/>
                  </a:lnTo>
                  <a:lnTo>
                    <a:pt x="1322997" y="971791"/>
                  </a:lnTo>
                  <a:lnTo>
                    <a:pt x="1322997" y="1020406"/>
                  </a:lnTo>
                  <a:lnTo>
                    <a:pt x="1308100" y="1020546"/>
                  </a:lnTo>
                  <a:lnTo>
                    <a:pt x="1301483" y="1021600"/>
                  </a:lnTo>
                  <a:lnTo>
                    <a:pt x="1294587" y="1024470"/>
                  </a:lnTo>
                  <a:lnTo>
                    <a:pt x="1288427" y="1030046"/>
                  </a:lnTo>
                  <a:lnTo>
                    <a:pt x="1274775" y="1030046"/>
                  </a:lnTo>
                  <a:lnTo>
                    <a:pt x="1266418" y="1031557"/>
                  </a:lnTo>
                  <a:lnTo>
                    <a:pt x="1258722" y="1035685"/>
                  </a:lnTo>
                  <a:lnTo>
                    <a:pt x="1252334" y="1041819"/>
                  </a:lnTo>
                  <a:lnTo>
                    <a:pt x="1247851" y="1049337"/>
                  </a:lnTo>
                  <a:lnTo>
                    <a:pt x="1236179" y="1049337"/>
                  </a:lnTo>
                  <a:lnTo>
                    <a:pt x="1225892" y="1051433"/>
                  </a:lnTo>
                  <a:lnTo>
                    <a:pt x="1216583" y="1057300"/>
                  </a:lnTo>
                  <a:lnTo>
                    <a:pt x="1209852" y="1066330"/>
                  </a:lnTo>
                  <a:lnTo>
                    <a:pt x="1207249" y="1077899"/>
                  </a:lnTo>
                  <a:lnTo>
                    <a:pt x="1207249" y="1165098"/>
                  </a:lnTo>
                  <a:lnTo>
                    <a:pt x="1208455" y="1174775"/>
                  </a:lnTo>
                  <a:lnTo>
                    <a:pt x="1211529" y="1183284"/>
                  </a:lnTo>
                  <a:lnTo>
                    <a:pt x="1215669" y="1190752"/>
                  </a:lnTo>
                  <a:lnTo>
                    <a:pt x="1226540" y="1206576"/>
                  </a:lnTo>
                  <a:lnTo>
                    <a:pt x="1226540" y="1222971"/>
                  </a:lnTo>
                  <a:lnTo>
                    <a:pt x="1245831" y="1222971"/>
                  </a:lnTo>
                  <a:lnTo>
                    <a:pt x="1245831" y="1200518"/>
                  </a:lnTo>
                  <a:lnTo>
                    <a:pt x="1226540" y="1172819"/>
                  </a:lnTo>
                  <a:lnTo>
                    <a:pt x="1226540" y="1072527"/>
                  </a:lnTo>
                  <a:lnTo>
                    <a:pt x="1232306" y="1068628"/>
                  </a:lnTo>
                  <a:lnTo>
                    <a:pt x="1260805" y="1068628"/>
                  </a:lnTo>
                  <a:lnTo>
                    <a:pt x="1265123" y="1064323"/>
                  </a:lnTo>
                  <a:lnTo>
                    <a:pt x="1265123" y="1054608"/>
                  </a:lnTo>
                  <a:lnTo>
                    <a:pt x="1271054" y="1049337"/>
                  </a:lnTo>
                  <a:lnTo>
                    <a:pt x="1298054" y="1049337"/>
                  </a:lnTo>
                  <a:lnTo>
                    <a:pt x="1301648" y="1046873"/>
                  </a:lnTo>
                  <a:lnTo>
                    <a:pt x="1304048" y="1040599"/>
                  </a:lnTo>
                  <a:lnTo>
                    <a:pt x="1305737" y="1039698"/>
                  </a:lnTo>
                  <a:lnTo>
                    <a:pt x="1322997" y="1039698"/>
                  </a:lnTo>
                  <a:lnTo>
                    <a:pt x="1322997" y="1073581"/>
                  </a:lnTo>
                  <a:lnTo>
                    <a:pt x="1327315" y="1077899"/>
                  </a:lnTo>
                  <a:lnTo>
                    <a:pt x="1337983" y="1077899"/>
                  </a:lnTo>
                  <a:lnTo>
                    <a:pt x="1342288" y="1073581"/>
                  </a:lnTo>
                  <a:lnTo>
                    <a:pt x="1342288" y="966457"/>
                  </a:lnTo>
                  <a:lnTo>
                    <a:pt x="1346619" y="962139"/>
                  </a:lnTo>
                  <a:lnTo>
                    <a:pt x="1357261" y="962139"/>
                  </a:lnTo>
                  <a:lnTo>
                    <a:pt x="1361579" y="966457"/>
                  </a:lnTo>
                  <a:lnTo>
                    <a:pt x="1361579" y="1100137"/>
                  </a:lnTo>
                  <a:lnTo>
                    <a:pt x="1362608" y="1102588"/>
                  </a:lnTo>
                  <a:lnTo>
                    <a:pt x="1377823" y="1117803"/>
                  </a:lnTo>
                  <a:lnTo>
                    <a:pt x="1383931" y="1117803"/>
                  </a:lnTo>
                  <a:lnTo>
                    <a:pt x="1416316" y="1085405"/>
                  </a:lnTo>
                  <a:lnTo>
                    <a:pt x="1423606" y="1078763"/>
                  </a:lnTo>
                  <a:lnTo>
                    <a:pt x="1430159" y="1078496"/>
                  </a:lnTo>
                  <a:lnTo>
                    <a:pt x="1435392" y="1079157"/>
                  </a:lnTo>
                  <a:lnTo>
                    <a:pt x="1437817" y="1080325"/>
                  </a:lnTo>
                  <a:lnTo>
                    <a:pt x="1428343" y="1102233"/>
                  </a:lnTo>
                  <a:lnTo>
                    <a:pt x="1411097" y="1141082"/>
                  </a:lnTo>
                  <a:lnTo>
                    <a:pt x="1406804" y="1149870"/>
                  </a:lnTo>
                  <a:lnTo>
                    <a:pt x="1404810" y="1152994"/>
                  </a:lnTo>
                  <a:lnTo>
                    <a:pt x="1384528" y="1178521"/>
                  </a:lnTo>
                  <a:lnTo>
                    <a:pt x="1377010" y="1189050"/>
                  </a:lnTo>
                  <a:lnTo>
                    <a:pt x="1372641" y="1197152"/>
                  </a:lnTo>
                  <a:lnTo>
                    <a:pt x="1371231" y="1203680"/>
                  </a:lnTo>
                  <a:lnTo>
                    <a:pt x="1371231" y="1222971"/>
                  </a:lnTo>
                  <a:lnTo>
                    <a:pt x="1390523" y="1222971"/>
                  </a:lnTo>
                  <a:lnTo>
                    <a:pt x="1390523" y="1204353"/>
                  </a:lnTo>
                  <a:lnTo>
                    <a:pt x="1393444" y="1199134"/>
                  </a:lnTo>
                  <a:lnTo>
                    <a:pt x="1398701" y="1191768"/>
                  </a:lnTo>
                  <a:lnTo>
                    <a:pt x="1420507" y="1164259"/>
                  </a:lnTo>
                  <a:lnTo>
                    <a:pt x="1423073" y="1160259"/>
                  </a:lnTo>
                  <a:lnTo>
                    <a:pt x="1429245" y="1147775"/>
                  </a:lnTo>
                  <a:lnTo>
                    <a:pt x="1439176" y="1125651"/>
                  </a:lnTo>
                  <a:lnTo>
                    <a:pt x="1457782" y="1082725"/>
                  </a:lnTo>
                  <a:lnTo>
                    <a:pt x="1458048" y="1081430"/>
                  </a:lnTo>
                  <a:lnTo>
                    <a:pt x="1458048" y="1072718"/>
                  </a:lnTo>
                  <a:close/>
                </a:path>
                <a:path w="1583690" h="1223010">
                  <a:moveTo>
                    <a:pt x="1486979" y="972172"/>
                  </a:moveTo>
                  <a:lnTo>
                    <a:pt x="1483944" y="957160"/>
                  </a:lnTo>
                  <a:lnTo>
                    <a:pt x="1481061" y="952881"/>
                  </a:lnTo>
                  <a:lnTo>
                    <a:pt x="1475676" y="944892"/>
                  </a:lnTo>
                  <a:lnTo>
                    <a:pt x="1467688" y="939520"/>
                  </a:lnTo>
                  <a:lnTo>
                    <a:pt x="1467688" y="972172"/>
                  </a:lnTo>
                  <a:lnTo>
                    <a:pt x="1466176" y="979665"/>
                  </a:lnTo>
                  <a:lnTo>
                    <a:pt x="1462036" y="985799"/>
                  </a:lnTo>
                  <a:lnTo>
                    <a:pt x="1455902" y="989939"/>
                  </a:lnTo>
                  <a:lnTo>
                    <a:pt x="1448396" y="991463"/>
                  </a:lnTo>
                  <a:lnTo>
                    <a:pt x="1440903" y="989939"/>
                  </a:lnTo>
                  <a:lnTo>
                    <a:pt x="1434769" y="985799"/>
                  </a:lnTo>
                  <a:lnTo>
                    <a:pt x="1430629" y="979665"/>
                  </a:lnTo>
                  <a:lnTo>
                    <a:pt x="1429105" y="972172"/>
                  </a:lnTo>
                  <a:lnTo>
                    <a:pt x="1430629" y="964666"/>
                  </a:lnTo>
                  <a:lnTo>
                    <a:pt x="1434769" y="958532"/>
                  </a:lnTo>
                  <a:lnTo>
                    <a:pt x="1440903" y="954392"/>
                  </a:lnTo>
                  <a:lnTo>
                    <a:pt x="1448396" y="952881"/>
                  </a:lnTo>
                  <a:lnTo>
                    <a:pt x="1455902" y="954392"/>
                  </a:lnTo>
                  <a:lnTo>
                    <a:pt x="1462036" y="958532"/>
                  </a:lnTo>
                  <a:lnTo>
                    <a:pt x="1466176" y="964666"/>
                  </a:lnTo>
                  <a:lnTo>
                    <a:pt x="1467688" y="972172"/>
                  </a:lnTo>
                  <a:lnTo>
                    <a:pt x="1467688" y="939520"/>
                  </a:lnTo>
                  <a:lnTo>
                    <a:pt x="1463408" y="936625"/>
                  </a:lnTo>
                  <a:lnTo>
                    <a:pt x="1448396" y="933589"/>
                  </a:lnTo>
                  <a:lnTo>
                    <a:pt x="1433398" y="936625"/>
                  </a:lnTo>
                  <a:lnTo>
                    <a:pt x="1421130" y="944892"/>
                  </a:lnTo>
                  <a:lnTo>
                    <a:pt x="1412849" y="957160"/>
                  </a:lnTo>
                  <a:lnTo>
                    <a:pt x="1409814" y="972172"/>
                  </a:lnTo>
                  <a:lnTo>
                    <a:pt x="1412849" y="987171"/>
                  </a:lnTo>
                  <a:lnTo>
                    <a:pt x="1421130" y="999439"/>
                  </a:lnTo>
                  <a:lnTo>
                    <a:pt x="1433398" y="1007719"/>
                  </a:lnTo>
                  <a:lnTo>
                    <a:pt x="1448396" y="1010754"/>
                  </a:lnTo>
                  <a:lnTo>
                    <a:pt x="1463408" y="1007719"/>
                  </a:lnTo>
                  <a:lnTo>
                    <a:pt x="1475676" y="999439"/>
                  </a:lnTo>
                  <a:lnTo>
                    <a:pt x="1481061" y="991463"/>
                  </a:lnTo>
                  <a:lnTo>
                    <a:pt x="1483944" y="987171"/>
                  </a:lnTo>
                  <a:lnTo>
                    <a:pt x="1486979" y="972172"/>
                  </a:lnTo>
                  <a:close/>
                </a:path>
                <a:path w="1583690" h="1223010">
                  <a:moveTo>
                    <a:pt x="1486979" y="885355"/>
                  </a:moveTo>
                  <a:lnTo>
                    <a:pt x="1483944" y="870343"/>
                  </a:lnTo>
                  <a:lnTo>
                    <a:pt x="1481061" y="866063"/>
                  </a:lnTo>
                  <a:lnTo>
                    <a:pt x="1475676" y="858075"/>
                  </a:lnTo>
                  <a:lnTo>
                    <a:pt x="1467688" y="852703"/>
                  </a:lnTo>
                  <a:lnTo>
                    <a:pt x="1467688" y="885355"/>
                  </a:lnTo>
                  <a:lnTo>
                    <a:pt x="1466176" y="892848"/>
                  </a:lnTo>
                  <a:lnTo>
                    <a:pt x="1462036" y="898982"/>
                  </a:lnTo>
                  <a:lnTo>
                    <a:pt x="1455902" y="903122"/>
                  </a:lnTo>
                  <a:lnTo>
                    <a:pt x="1448396" y="904646"/>
                  </a:lnTo>
                  <a:lnTo>
                    <a:pt x="1440903" y="903122"/>
                  </a:lnTo>
                  <a:lnTo>
                    <a:pt x="1434769" y="898982"/>
                  </a:lnTo>
                  <a:lnTo>
                    <a:pt x="1430629" y="892848"/>
                  </a:lnTo>
                  <a:lnTo>
                    <a:pt x="1429105" y="885355"/>
                  </a:lnTo>
                  <a:lnTo>
                    <a:pt x="1430629" y="877849"/>
                  </a:lnTo>
                  <a:lnTo>
                    <a:pt x="1434769" y="871715"/>
                  </a:lnTo>
                  <a:lnTo>
                    <a:pt x="1440903" y="867575"/>
                  </a:lnTo>
                  <a:lnTo>
                    <a:pt x="1448396" y="866063"/>
                  </a:lnTo>
                  <a:lnTo>
                    <a:pt x="1455902" y="867575"/>
                  </a:lnTo>
                  <a:lnTo>
                    <a:pt x="1462036" y="871715"/>
                  </a:lnTo>
                  <a:lnTo>
                    <a:pt x="1466176" y="877849"/>
                  </a:lnTo>
                  <a:lnTo>
                    <a:pt x="1467688" y="885355"/>
                  </a:lnTo>
                  <a:lnTo>
                    <a:pt x="1467688" y="852703"/>
                  </a:lnTo>
                  <a:lnTo>
                    <a:pt x="1463408" y="849807"/>
                  </a:lnTo>
                  <a:lnTo>
                    <a:pt x="1448396" y="846772"/>
                  </a:lnTo>
                  <a:lnTo>
                    <a:pt x="1433398" y="849807"/>
                  </a:lnTo>
                  <a:lnTo>
                    <a:pt x="1421130" y="858075"/>
                  </a:lnTo>
                  <a:lnTo>
                    <a:pt x="1412849" y="870343"/>
                  </a:lnTo>
                  <a:lnTo>
                    <a:pt x="1409814" y="885355"/>
                  </a:lnTo>
                  <a:lnTo>
                    <a:pt x="1412849" y="900353"/>
                  </a:lnTo>
                  <a:lnTo>
                    <a:pt x="1421130" y="912622"/>
                  </a:lnTo>
                  <a:lnTo>
                    <a:pt x="1433398" y="920902"/>
                  </a:lnTo>
                  <a:lnTo>
                    <a:pt x="1448396" y="923937"/>
                  </a:lnTo>
                  <a:lnTo>
                    <a:pt x="1463408" y="920902"/>
                  </a:lnTo>
                  <a:lnTo>
                    <a:pt x="1475676" y="912622"/>
                  </a:lnTo>
                  <a:lnTo>
                    <a:pt x="1481061" y="904646"/>
                  </a:lnTo>
                  <a:lnTo>
                    <a:pt x="1483944" y="900353"/>
                  </a:lnTo>
                  <a:lnTo>
                    <a:pt x="1486979" y="885355"/>
                  </a:lnTo>
                  <a:close/>
                </a:path>
                <a:path w="1583690" h="1223010">
                  <a:moveTo>
                    <a:pt x="1486979" y="798537"/>
                  </a:moveTo>
                  <a:lnTo>
                    <a:pt x="1483944" y="783539"/>
                  </a:lnTo>
                  <a:lnTo>
                    <a:pt x="1481061" y="779246"/>
                  </a:lnTo>
                  <a:lnTo>
                    <a:pt x="1475676" y="771271"/>
                  </a:lnTo>
                  <a:lnTo>
                    <a:pt x="1467688" y="765886"/>
                  </a:lnTo>
                  <a:lnTo>
                    <a:pt x="1467688" y="798537"/>
                  </a:lnTo>
                  <a:lnTo>
                    <a:pt x="1466176" y="806043"/>
                  </a:lnTo>
                  <a:lnTo>
                    <a:pt x="1462036" y="812177"/>
                  </a:lnTo>
                  <a:lnTo>
                    <a:pt x="1455902" y="816305"/>
                  </a:lnTo>
                  <a:lnTo>
                    <a:pt x="1448396" y="817829"/>
                  </a:lnTo>
                  <a:lnTo>
                    <a:pt x="1440903" y="816305"/>
                  </a:lnTo>
                  <a:lnTo>
                    <a:pt x="1434769" y="812177"/>
                  </a:lnTo>
                  <a:lnTo>
                    <a:pt x="1430629" y="806043"/>
                  </a:lnTo>
                  <a:lnTo>
                    <a:pt x="1429105" y="798537"/>
                  </a:lnTo>
                  <a:lnTo>
                    <a:pt x="1430629" y="791032"/>
                  </a:lnTo>
                  <a:lnTo>
                    <a:pt x="1434769" y="784898"/>
                  </a:lnTo>
                  <a:lnTo>
                    <a:pt x="1440903" y="780757"/>
                  </a:lnTo>
                  <a:lnTo>
                    <a:pt x="1448396" y="779246"/>
                  </a:lnTo>
                  <a:lnTo>
                    <a:pt x="1455902" y="780757"/>
                  </a:lnTo>
                  <a:lnTo>
                    <a:pt x="1462036" y="784898"/>
                  </a:lnTo>
                  <a:lnTo>
                    <a:pt x="1466176" y="791032"/>
                  </a:lnTo>
                  <a:lnTo>
                    <a:pt x="1467688" y="798537"/>
                  </a:lnTo>
                  <a:lnTo>
                    <a:pt x="1467688" y="765886"/>
                  </a:lnTo>
                  <a:lnTo>
                    <a:pt x="1463408" y="762990"/>
                  </a:lnTo>
                  <a:lnTo>
                    <a:pt x="1448396" y="759955"/>
                  </a:lnTo>
                  <a:lnTo>
                    <a:pt x="1433398" y="762990"/>
                  </a:lnTo>
                  <a:lnTo>
                    <a:pt x="1421130" y="771271"/>
                  </a:lnTo>
                  <a:lnTo>
                    <a:pt x="1412849" y="783539"/>
                  </a:lnTo>
                  <a:lnTo>
                    <a:pt x="1409814" y="798537"/>
                  </a:lnTo>
                  <a:lnTo>
                    <a:pt x="1412849" y="813536"/>
                  </a:lnTo>
                  <a:lnTo>
                    <a:pt x="1421130" y="825804"/>
                  </a:lnTo>
                  <a:lnTo>
                    <a:pt x="1433398" y="834085"/>
                  </a:lnTo>
                  <a:lnTo>
                    <a:pt x="1448396" y="837120"/>
                  </a:lnTo>
                  <a:lnTo>
                    <a:pt x="1463408" y="834085"/>
                  </a:lnTo>
                  <a:lnTo>
                    <a:pt x="1475676" y="825804"/>
                  </a:lnTo>
                  <a:lnTo>
                    <a:pt x="1481061" y="817829"/>
                  </a:lnTo>
                  <a:lnTo>
                    <a:pt x="1483944" y="813536"/>
                  </a:lnTo>
                  <a:lnTo>
                    <a:pt x="1486979" y="798537"/>
                  </a:lnTo>
                  <a:close/>
                </a:path>
                <a:path w="1583690" h="1223010">
                  <a:moveTo>
                    <a:pt x="1583448" y="972172"/>
                  </a:moveTo>
                  <a:lnTo>
                    <a:pt x="1580413" y="957160"/>
                  </a:lnTo>
                  <a:lnTo>
                    <a:pt x="1577517" y="952881"/>
                  </a:lnTo>
                  <a:lnTo>
                    <a:pt x="1572133" y="944892"/>
                  </a:lnTo>
                  <a:lnTo>
                    <a:pt x="1564157" y="939520"/>
                  </a:lnTo>
                  <a:lnTo>
                    <a:pt x="1564157" y="972172"/>
                  </a:lnTo>
                  <a:lnTo>
                    <a:pt x="1562633" y="979665"/>
                  </a:lnTo>
                  <a:lnTo>
                    <a:pt x="1558493" y="985799"/>
                  </a:lnTo>
                  <a:lnTo>
                    <a:pt x="1552359" y="989939"/>
                  </a:lnTo>
                  <a:lnTo>
                    <a:pt x="1544866" y="991463"/>
                  </a:lnTo>
                  <a:lnTo>
                    <a:pt x="1537360" y="989939"/>
                  </a:lnTo>
                  <a:lnTo>
                    <a:pt x="1531226" y="985799"/>
                  </a:lnTo>
                  <a:lnTo>
                    <a:pt x="1527086" y="979665"/>
                  </a:lnTo>
                  <a:lnTo>
                    <a:pt x="1525574" y="972172"/>
                  </a:lnTo>
                  <a:lnTo>
                    <a:pt x="1527086" y="964666"/>
                  </a:lnTo>
                  <a:lnTo>
                    <a:pt x="1531226" y="958532"/>
                  </a:lnTo>
                  <a:lnTo>
                    <a:pt x="1537360" y="954392"/>
                  </a:lnTo>
                  <a:lnTo>
                    <a:pt x="1544866" y="952881"/>
                  </a:lnTo>
                  <a:lnTo>
                    <a:pt x="1552359" y="954392"/>
                  </a:lnTo>
                  <a:lnTo>
                    <a:pt x="1558493" y="958532"/>
                  </a:lnTo>
                  <a:lnTo>
                    <a:pt x="1562633" y="964666"/>
                  </a:lnTo>
                  <a:lnTo>
                    <a:pt x="1564157" y="972172"/>
                  </a:lnTo>
                  <a:lnTo>
                    <a:pt x="1564157" y="939520"/>
                  </a:lnTo>
                  <a:lnTo>
                    <a:pt x="1559877" y="936625"/>
                  </a:lnTo>
                  <a:lnTo>
                    <a:pt x="1544866" y="933589"/>
                  </a:lnTo>
                  <a:lnTo>
                    <a:pt x="1529854" y="936625"/>
                  </a:lnTo>
                  <a:lnTo>
                    <a:pt x="1517586" y="944892"/>
                  </a:lnTo>
                  <a:lnTo>
                    <a:pt x="1509318" y="957160"/>
                  </a:lnTo>
                  <a:lnTo>
                    <a:pt x="1506283" y="972172"/>
                  </a:lnTo>
                  <a:lnTo>
                    <a:pt x="1509318" y="987171"/>
                  </a:lnTo>
                  <a:lnTo>
                    <a:pt x="1517586" y="999439"/>
                  </a:lnTo>
                  <a:lnTo>
                    <a:pt x="1529854" y="1007719"/>
                  </a:lnTo>
                  <a:lnTo>
                    <a:pt x="1544866" y="1010754"/>
                  </a:lnTo>
                  <a:lnTo>
                    <a:pt x="1559877" y="1007719"/>
                  </a:lnTo>
                  <a:lnTo>
                    <a:pt x="1572133" y="999439"/>
                  </a:lnTo>
                  <a:lnTo>
                    <a:pt x="1577517" y="991463"/>
                  </a:lnTo>
                  <a:lnTo>
                    <a:pt x="1580413" y="987171"/>
                  </a:lnTo>
                  <a:lnTo>
                    <a:pt x="1583448" y="972172"/>
                  </a:lnTo>
                  <a:close/>
                </a:path>
                <a:path w="1583690" h="1223010">
                  <a:moveTo>
                    <a:pt x="1583448" y="885355"/>
                  </a:moveTo>
                  <a:lnTo>
                    <a:pt x="1580413" y="870343"/>
                  </a:lnTo>
                  <a:lnTo>
                    <a:pt x="1577517" y="866063"/>
                  </a:lnTo>
                  <a:lnTo>
                    <a:pt x="1572133" y="858075"/>
                  </a:lnTo>
                  <a:lnTo>
                    <a:pt x="1564157" y="852703"/>
                  </a:lnTo>
                  <a:lnTo>
                    <a:pt x="1564157" y="885355"/>
                  </a:lnTo>
                  <a:lnTo>
                    <a:pt x="1562633" y="892848"/>
                  </a:lnTo>
                  <a:lnTo>
                    <a:pt x="1558493" y="898982"/>
                  </a:lnTo>
                  <a:lnTo>
                    <a:pt x="1552359" y="903122"/>
                  </a:lnTo>
                  <a:lnTo>
                    <a:pt x="1544866" y="904646"/>
                  </a:lnTo>
                  <a:lnTo>
                    <a:pt x="1537360" y="903122"/>
                  </a:lnTo>
                  <a:lnTo>
                    <a:pt x="1531226" y="898982"/>
                  </a:lnTo>
                  <a:lnTo>
                    <a:pt x="1527086" y="892848"/>
                  </a:lnTo>
                  <a:lnTo>
                    <a:pt x="1525574" y="885355"/>
                  </a:lnTo>
                  <a:lnTo>
                    <a:pt x="1527086" y="877849"/>
                  </a:lnTo>
                  <a:lnTo>
                    <a:pt x="1531226" y="871715"/>
                  </a:lnTo>
                  <a:lnTo>
                    <a:pt x="1537360" y="867575"/>
                  </a:lnTo>
                  <a:lnTo>
                    <a:pt x="1544866" y="866063"/>
                  </a:lnTo>
                  <a:lnTo>
                    <a:pt x="1552359" y="867575"/>
                  </a:lnTo>
                  <a:lnTo>
                    <a:pt x="1558493" y="871715"/>
                  </a:lnTo>
                  <a:lnTo>
                    <a:pt x="1562633" y="877849"/>
                  </a:lnTo>
                  <a:lnTo>
                    <a:pt x="1564157" y="885355"/>
                  </a:lnTo>
                  <a:lnTo>
                    <a:pt x="1564157" y="852703"/>
                  </a:lnTo>
                  <a:lnTo>
                    <a:pt x="1559877" y="849807"/>
                  </a:lnTo>
                  <a:lnTo>
                    <a:pt x="1544866" y="846772"/>
                  </a:lnTo>
                  <a:lnTo>
                    <a:pt x="1529854" y="849807"/>
                  </a:lnTo>
                  <a:lnTo>
                    <a:pt x="1517586" y="858075"/>
                  </a:lnTo>
                  <a:lnTo>
                    <a:pt x="1509318" y="870343"/>
                  </a:lnTo>
                  <a:lnTo>
                    <a:pt x="1506283" y="885355"/>
                  </a:lnTo>
                  <a:lnTo>
                    <a:pt x="1509318" y="900353"/>
                  </a:lnTo>
                  <a:lnTo>
                    <a:pt x="1517586" y="912622"/>
                  </a:lnTo>
                  <a:lnTo>
                    <a:pt x="1529854" y="920902"/>
                  </a:lnTo>
                  <a:lnTo>
                    <a:pt x="1544866" y="923937"/>
                  </a:lnTo>
                  <a:lnTo>
                    <a:pt x="1559877" y="920902"/>
                  </a:lnTo>
                  <a:lnTo>
                    <a:pt x="1572133" y="912622"/>
                  </a:lnTo>
                  <a:lnTo>
                    <a:pt x="1577517" y="904646"/>
                  </a:lnTo>
                  <a:lnTo>
                    <a:pt x="1580413" y="900353"/>
                  </a:lnTo>
                  <a:lnTo>
                    <a:pt x="1583448" y="885355"/>
                  </a:lnTo>
                  <a:close/>
                </a:path>
                <a:path w="1583690" h="1223010">
                  <a:moveTo>
                    <a:pt x="1583448" y="798537"/>
                  </a:moveTo>
                  <a:lnTo>
                    <a:pt x="1580413" y="783539"/>
                  </a:lnTo>
                  <a:lnTo>
                    <a:pt x="1577517" y="779246"/>
                  </a:lnTo>
                  <a:lnTo>
                    <a:pt x="1572133" y="771271"/>
                  </a:lnTo>
                  <a:lnTo>
                    <a:pt x="1564157" y="765886"/>
                  </a:lnTo>
                  <a:lnTo>
                    <a:pt x="1564157" y="798537"/>
                  </a:lnTo>
                  <a:lnTo>
                    <a:pt x="1562633" y="806043"/>
                  </a:lnTo>
                  <a:lnTo>
                    <a:pt x="1558493" y="812177"/>
                  </a:lnTo>
                  <a:lnTo>
                    <a:pt x="1552359" y="816305"/>
                  </a:lnTo>
                  <a:lnTo>
                    <a:pt x="1544866" y="817829"/>
                  </a:lnTo>
                  <a:lnTo>
                    <a:pt x="1537360" y="816305"/>
                  </a:lnTo>
                  <a:lnTo>
                    <a:pt x="1531226" y="812177"/>
                  </a:lnTo>
                  <a:lnTo>
                    <a:pt x="1527086" y="806043"/>
                  </a:lnTo>
                  <a:lnTo>
                    <a:pt x="1525574" y="798537"/>
                  </a:lnTo>
                  <a:lnTo>
                    <a:pt x="1527086" y="791032"/>
                  </a:lnTo>
                  <a:lnTo>
                    <a:pt x="1531226" y="784898"/>
                  </a:lnTo>
                  <a:lnTo>
                    <a:pt x="1537360" y="780757"/>
                  </a:lnTo>
                  <a:lnTo>
                    <a:pt x="1544866" y="779246"/>
                  </a:lnTo>
                  <a:lnTo>
                    <a:pt x="1552359" y="780757"/>
                  </a:lnTo>
                  <a:lnTo>
                    <a:pt x="1558493" y="784898"/>
                  </a:lnTo>
                  <a:lnTo>
                    <a:pt x="1562633" y="791032"/>
                  </a:lnTo>
                  <a:lnTo>
                    <a:pt x="1564157" y="798537"/>
                  </a:lnTo>
                  <a:lnTo>
                    <a:pt x="1564157" y="765886"/>
                  </a:lnTo>
                  <a:lnTo>
                    <a:pt x="1559877" y="762990"/>
                  </a:lnTo>
                  <a:lnTo>
                    <a:pt x="1544866" y="759955"/>
                  </a:lnTo>
                  <a:lnTo>
                    <a:pt x="1529854" y="762990"/>
                  </a:lnTo>
                  <a:lnTo>
                    <a:pt x="1517586" y="771271"/>
                  </a:lnTo>
                  <a:lnTo>
                    <a:pt x="1509318" y="783539"/>
                  </a:lnTo>
                  <a:lnTo>
                    <a:pt x="1506283" y="798537"/>
                  </a:lnTo>
                  <a:lnTo>
                    <a:pt x="1509318" y="813536"/>
                  </a:lnTo>
                  <a:lnTo>
                    <a:pt x="1517586" y="825804"/>
                  </a:lnTo>
                  <a:lnTo>
                    <a:pt x="1529854" y="834085"/>
                  </a:lnTo>
                  <a:lnTo>
                    <a:pt x="1544866" y="837120"/>
                  </a:lnTo>
                  <a:lnTo>
                    <a:pt x="1559877" y="834085"/>
                  </a:lnTo>
                  <a:lnTo>
                    <a:pt x="1572133" y="825804"/>
                  </a:lnTo>
                  <a:lnTo>
                    <a:pt x="1577517" y="817829"/>
                  </a:lnTo>
                  <a:lnTo>
                    <a:pt x="1580413" y="813536"/>
                  </a:lnTo>
                  <a:lnTo>
                    <a:pt x="1583448" y="79853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585191" y="3201136"/>
              <a:ext cx="58419" cy="48260"/>
            </a:xfrm>
            <a:custGeom>
              <a:avLst/>
              <a:gdLst/>
              <a:ahLst/>
              <a:cxnLst/>
              <a:rect l="l" t="t" r="r" b="b"/>
              <a:pathLst>
                <a:path w="58420" h="48260">
                  <a:moveTo>
                    <a:pt x="19291" y="19291"/>
                  </a:moveTo>
                  <a:lnTo>
                    <a:pt x="0" y="19291"/>
                  </a:lnTo>
                  <a:lnTo>
                    <a:pt x="0" y="48234"/>
                  </a:lnTo>
                  <a:lnTo>
                    <a:pt x="19291" y="48234"/>
                  </a:lnTo>
                  <a:lnTo>
                    <a:pt x="19291" y="19291"/>
                  </a:lnTo>
                  <a:close/>
                </a:path>
                <a:path w="58420" h="48260">
                  <a:moveTo>
                    <a:pt x="57873" y="0"/>
                  </a:moveTo>
                  <a:lnTo>
                    <a:pt x="38582" y="0"/>
                  </a:lnTo>
                  <a:lnTo>
                    <a:pt x="38582" y="38582"/>
                  </a:lnTo>
                  <a:lnTo>
                    <a:pt x="57873" y="38582"/>
                  </a:lnTo>
                  <a:lnTo>
                    <a:pt x="578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11594238" y="280815"/>
            <a:ext cx="189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15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87299" y="285896"/>
            <a:ext cx="894016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3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existing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e-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Navigation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14" dirty="0">
                <a:solidFill>
                  <a:srgbClr val="00234F"/>
                </a:solidFill>
                <a:latin typeface="G마켓 산스 Medium"/>
                <a:cs typeface="G마켓 산스 Medium"/>
              </a:rPr>
              <a:t>Platform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for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0" dirty="0">
                <a:solidFill>
                  <a:srgbClr val="00234F"/>
                </a:solidFill>
                <a:latin typeface="G마켓 산스 Medium"/>
                <a:cs typeface="G마켓 산스 Medium"/>
              </a:rPr>
              <a:t>Digital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Services</a:t>
            </a:r>
            <a:endParaRPr sz="26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3" name="object 3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77668" y="1655992"/>
              <a:ext cx="1244663" cy="86237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0002" y="3532009"/>
              <a:ext cx="751052" cy="52035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66134" y="3557998"/>
              <a:ext cx="1034881" cy="446198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2215423" y="2543201"/>
            <a:ext cx="8166100" cy="53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8814" marR="5080" indent="-1936750">
              <a:lnSpc>
                <a:spcPct val="119100"/>
              </a:lnSpc>
              <a:spcBef>
                <a:spcPts val="100"/>
              </a:spcBef>
            </a:pPr>
            <a:r>
              <a:rPr sz="1400" b="0" spc="-70" dirty="0">
                <a:solidFill>
                  <a:srgbClr val="00234F"/>
                </a:solidFill>
                <a:latin typeface="G마켓 산스 Bold"/>
                <a:cs typeface="G마켓 산스 Bold"/>
              </a:rPr>
              <a:t>MCP</a:t>
            </a:r>
            <a:r>
              <a:rPr sz="14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has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an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65" dirty="0">
                <a:solidFill>
                  <a:srgbClr val="00234F"/>
                </a:solidFill>
                <a:latin typeface="G마켓 산스 Bold"/>
                <a:cs typeface="G마켓 산스 Bold"/>
              </a:rPr>
              <a:t>active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consortium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65" dirty="0">
                <a:solidFill>
                  <a:srgbClr val="00234F"/>
                </a:solidFill>
                <a:latin typeface="G마켓 산스 Bold"/>
                <a:cs typeface="G마켓 산스 Bold"/>
              </a:rPr>
              <a:t>(MCC)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which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has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driven</a:t>
            </a:r>
            <a:r>
              <a:rPr sz="14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the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65" dirty="0">
                <a:solidFill>
                  <a:srgbClr val="00234F"/>
                </a:solidFill>
                <a:latin typeface="G마켓 산스 Bold"/>
                <a:cs typeface="G마켓 산스 Bold"/>
              </a:rPr>
              <a:t>standardization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and</a:t>
            </a:r>
            <a:r>
              <a:rPr sz="14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further </a:t>
            </a:r>
            <a:r>
              <a:rPr sz="1400" b="0" spc="-70" dirty="0">
                <a:solidFill>
                  <a:srgbClr val="00234F"/>
                </a:solidFill>
                <a:latin typeface="G마켓 산스 Bold"/>
                <a:cs typeface="G마켓 산스 Bold"/>
              </a:rPr>
              <a:t>development</a:t>
            </a:r>
            <a:r>
              <a:rPr sz="1400" b="0" spc="-4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of</a:t>
            </a:r>
            <a:r>
              <a:rPr sz="1400" b="0" spc="-3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the</a:t>
            </a:r>
            <a:r>
              <a:rPr sz="1400" b="0" spc="-4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75" dirty="0">
                <a:solidFill>
                  <a:srgbClr val="00234F"/>
                </a:solidFill>
                <a:latin typeface="G마켓 산스 Bold"/>
                <a:cs typeface="G마켓 산스 Bold"/>
              </a:rPr>
              <a:t>reference</a:t>
            </a:r>
            <a:r>
              <a:rPr sz="1400" b="0" spc="-3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implementation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83244" y="4583278"/>
            <a:ext cx="4471035" cy="176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Operational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support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MCC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instances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(endorsement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procedures,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administration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25" dirty="0">
                <a:solidFill>
                  <a:srgbClr val="00234F"/>
                </a:solidFill>
                <a:latin typeface="G마켓 산스 Medium"/>
                <a:cs typeface="G마켓 산스 Medium"/>
              </a:rPr>
              <a:t>of 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services,</a:t>
            </a:r>
            <a:r>
              <a:rPr sz="14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...)</a:t>
            </a:r>
            <a:endParaRPr sz="1400">
              <a:latin typeface="G마켓 산스 Medium"/>
              <a:cs typeface="G마켓 산스 Medium"/>
            </a:endParaRPr>
          </a:p>
          <a:p>
            <a:pPr marL="240665" indent="-227965">
              <a:lnSpc>
                <a:spcPct val="100000"/>
              </a:lnSpc>
              <a:spcBef>
                <a:spcPts val="885"/>
              </a:spcBef>
              <a:buChar char="·"/>
              <a:tabLst>
                <a:tab pos="240665" algn="l"/>
              </a:tabLst>
            </a:pPr>
            <a:r>
              <a:rPr sz="140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Development</a:t>
            </a:r>
            <a:r>
              <a:rPr sz="140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140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reference</a:t>
            </a:r>
            <a:r>
              <a:rPr sz="140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Implementations</a:t>
            </a:r>
            <a:endParaRPr sz="1400">
              <a:latin typeface="G마켓 산스 Medium"/>
              <a:cs typeface="G마켓 산스 Medium"/>
            </a:endParaRPr>
          </a:p>
          <a:p>
            <a:pPr marL="240665" indent="-227965">
              <a:lnSpc>
                <a:spcPct val="100000"/>
              </a:lnSpc>
              <a:spcBef>
                <a:spcPts val="890"/>
              </a:spcBef>
              <a:buChar char="·"/>
              <a:tabLst>
                <a:tab pos="240665" algn="l"/>
              </a:tabLst>
            </a:pP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Activities</a:t>
            </a:r>
            <a:r>
              <a:rPr sz="14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will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be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coordinated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by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host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25" dirty="0">
                <a:solidFill>
                  <a:srgbClr val="00234F"/>
                </a:solidFill>
                <a:latin typeface="G마켓 산스 Medium"/>
                <a:cs typeface="G마켓 산스 Medium"/>
              </a:rPr>
              <a:t>members</a:t>
            </a:r>
            <a:endParaRPr sz="1400">
              <a:latin typeface="G마켓 산스 Medium"/>
              <a:cs typeface="G마켓 산스 Medium"/>
            </a:endParaRPr>
          </a:p>
          <a:p>
            <a:pPr marL="240665" indent="-227965">
              <a:lnSpc>
                <a:spcPct val="100000"/>
              </a:lnSpc>
              <a:spcBef>
                <a:spcPts val="885"/>
              </a:spcBef>
              <a:buChar char="·"/>
              <a:tabLst>
                <a:tab pos="240665" algn="l"/>
              </a:tabLst>
            </a:pP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Goal: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Professionalization</a:t>
            </a:r>
            <a:endParaRPr sz="1400">
              <a:latin typeface="G마켓 산스 Medium"/>
              <a:cs typeface="G마켓 산스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83155" y="4583634"/>
            <a:ext cx="4460240" cy="1440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4190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Definition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specification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about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Maritime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Connectivity</a:t>
            </a:r>
            <a:r>
              <a:rPr sz="1400" spc="-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Platform</a:t>
            </a:r>
            <a:endParaRPr sz="1400">
              <a:latin typeface="G마켓 산스 Medium"/>
              <a:cs typeface="G마켓 산스 Medium"/>
            </a:endParaRPr>
          </a:p>
          <a:p>
            <a:pPr marL="240665" indent="-227965">
              <a:lnSpc>
                <a:spcPct val="100000"/>
              </a:lnSpc>
              <a:spcBef>
                <a:spcPts val="885"/>
              </a:spcBef>
              <a:buChar char="·"/>
              <a:tabLst>
                <a:tab pos="240665" algn="l"/>
              </a:tabLst>
            </a:pPr>
            <a:r>
              <a:rPr sz="140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Working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as </a:t>
            </a:r>
            <a:r>
              <a:rPr sz="14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open task </a:t>
            </a:r>
            <a:r>
              <a:rPr sz="140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group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90" dirty="0">
                <a:solidFill>
                  <a:srgbClr val="00234F"/>
                </a:solidFill>
                <a:latin typeface="G마켓 산스 Medium"/>
                <a:cs typeface="G마켓 산스 Medium"/>
              </a:rPr>
              <a:t>@DTEC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WG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1</a:t>
            </a:r>
            <a:endParaRPr sz="1400">
              <a:latin typeface="G마켓 산스 Medium"/>
              <a:cs typeface="G마켓 산스 Medium"/>
            </a:endParaRPr>
          </a:p>
          <a:p>
            <a:pPr marL="240665" marR="5080" indent="-228600">
              <a:lnSpc>
                <a:spcPct val="119100"/>
              </a:lnSpc>
              <a:spcBef>
                <a:spcPts val="570"/>
              </a:spcBef>
              <a:buChar char="·"/>
              <a:tabLst>
                <a:tab pos="240665" algn="l"/>
              </a:tabLst>
            </a:pP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Goal: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Higher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visibility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75" dirty="0">
                <a:solidFill>
                  <a:srgbClr val="00234F"/>
                </a:solidFill>
                <a:latin typeface="G마켓 산스 Medium"/>
                <a:cs typeface="G마켓 산스 Medium"/>
              </a:rPr>
              <a:t>relevance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25" dirty="0">
                <a:solidFill>
                  <a:srgbClr val="00234F"/>
                </a:solidFill>
                <a:latin typeface="G마켓 산스 Medium"/>
                <a:cs typeface="G마켓 산스 Medium"/>
              </a:rPr>
              <a:t>the </a:t>
            </a:r>
            <a:r>
              <a:rPr sz="14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framework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70" dirty="0">
                <a:solidFill>
                  <a:srgbClr val="00234F"/>
                </a:solidFill>
                <a:latin typeface="G마켓 산스 Medium"/>
                <a:cs typeface="G마켓 산스 Medium"/>
              </a:rPr>
              <a:t>through</a:t>
            </a:r>
            <a:r>
              <a:rPr sz="140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45" dirty="0">
                <a:solidFill>
                  <a:srgbClr val="00234F"/>
                </a:solidFill>
                <a:latin typeface="G마켓 산스 Medium"/>
                <a:cs typeface="G마켓 산스 Medium"/>
              </a:rPr>
              <a:t>IALA</a:t>
            </a:r>
            <a:r>
              <a:rPr sz="140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as</a:t>
            </a:r>
            <a:r>
              <a:rPr sz="1400" spc="-4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coordination</a:t>
            </a:r>
            <a:r>
              <a:rPr sz="1400" spc="-3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1400" spc="-20" dirty="0">
                <a:solidFill>
                  <a:srgbClr val="00234F"/>
                </a:solidFill>
                <a:latin typeface="G마켓 산스 Medium"/>
                <a:cs typeface="G마켓 산스 Medium"/>
              </a:rPr>
              <a:t>body</a:t>
            </a:r>
            <a:endParaRPr sz="1400">
              <a:latin typeface="G마켓 산스 Medium"/>
              <a:cs typeface="G마켓 산스 Medium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223998" y="4034940"/>
            <a:ext cx="10315575" cy="451484"/>
            <a:chOff x="1223998" y="4034940"/>
            <a:chExt cx="10315575" cy="451484"/>
          </a:xfrm>
        </p:grpSpPr>
        <p:sp>
          <p:nvSpPr>
            <p:cNvPr id="14" name="object 14"/>
            <p:cNvSpPr/>
            <p:nvPr/>
          </p:nvSpPr>
          <p:spPr>
            <a:xfrm>
              <a:off x="5147999" y="4251982"/>
              <a:ext cx="972185" cy="0"/>
            </a:xfrm>
            <a:custGeom>
              <a:avLst/>
              <a:gdLst/>
              <a:ahLst/>
              <a:cxnLst/>
              <a:rect l="l" t="t" r="r" b="b"/>
              <a:pathLst>
                <a:path w="972185">
                  <a:moveTo>
                    <a:pt x="0" y="0"/>
                  </a:moveTo>
                  <a:lnTo>
                    <a:pt x="971994" y="0"/>
                  </a:lnTo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548000" y="4251982"/>
              <a:ext cx="972185" cy="0"/>
            </a:xfrm>
            <a:custGeom>
              <a:avLst/>
              <a:gdLst/>
              <a:ahLst/>
              <a:cxnLst/>
              <a:rect l="l" t="t" r="r" b="b"/>
              <a:pathLst>
                <a:path w="972184">
                  <a:moveTo>
                    <a:pt x="0" y="0"/>
                  </a:moveTo>
                  <a:lnTo>
                    <a:pt x="971994" y="0"/>
                  </a:lnTo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43048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3690226" y="0"/>
                  </a:moveTo>
                  <a:lnTo>
                    <a:pt x="206476" y="0"/>
                  </a:ln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43048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206476" y="0"/>
                  </a:move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lnTo>
                    <a:pt x="206476" y="0"/>
                  </a:lnTo>
                  <a:close/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643047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3690226" y="0"/>
                  </a:moveTo>
                  <a:lnTo>
                    <a:pt x="206476" y="0"/>
                  </a:ln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643047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206476" y="0"/>
                  </a:move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lnTo>
                    <a:pt x="206476" y="0"/>
                  </a:lnTo>
                  <a:close/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976068" y="4120100"/>
            <a:ext cx="25273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spc="-85" dirty="0">
                <a:solidFill>
                  <a:srgbClr val="FFFFFF"/>
                </a:solidFill>
                <a:latin typeface="G마켓 산스 Bold"/>
                <a:cs typeface="G마켓 산스 Bold"/>
              </a:rPr>
              <a:t>Operational</a:t>
            </a:r>
            <a:r>
              <a:rPr sz="18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8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Support</a:t>
            </a:r>
            <a:endParaRPr sz="1800" dirty="0">
              <a:latin typeface="G마켓 산스 Bold"/>
              <a:cs typeface="G마켓 산스 Bold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50667" y="4120100"/>
            <a:ext cx="19735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spc="-80" dirty="0">
                <a:solidFill>
                  <a:srgbClr val="FFFFFF"/>
                </a:solidFill>
                <a:latin typeface="G마켓 산스 Bold"/>
                <a:cs typeface="G마켓 산스 Bold"/>
              </a:rPr>
              <a:t>Standardization</a:t>
            </a:r>
            <a:endParaRPr sz="1800">
              <a:latin typeface="G마켓 산스 Bold"/>
              <a:cs typeface="G마켓 산스 Bold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72005" y="3221992"/>
            <a:ext cx="10872470" cy="3348354"/>
          </a:xfrm>
          <a:custGeom>
            <a:avLst/>
            <a:gdLst/>
            <a:ahLst/>
            <a:cxnLst/>
            <a:rect l="l" t="t" r="r" b="b"/>
            <a:pathLst>
              <a:path w="10872470" h="3348354">
                <a:moveTo>
                  <a:pt x="359994" y="0"/>
                </a:moveTo>
                <a:lnTo>
                  <a:pt x="311145" y="3286"/>
                </a:lnTo>
                <a:lnTo>
                  <a:pt x="264293" y="12858"/>
                </a:lnTo>
                <a:lnTo>
                  <a:pt x="219868" y="28288"/>
                </a:lnTo>
                <a:lnTo>
                  <a:pt x="178298" y="49147"/>
                </a:lnTo>
                <a:lnTo>
                  <a:pt x="140012" y="75005"/>
                </a:lnTo>
                <a:lnTo>
                  <a:pt x="105440" y="105435"/>
                </a:lnTo>
                <a:lnTo>
                  <a:pt x="75009" y="140007"/>
                </a:lnTo>
                <a:lnTo>
                  <a:pt x="49149" y="178292"/>
                </a:lnTo>
                <a:lnTo>
                  <a:pt x="28290" y="219863"/>
                </a:lnTo>
                <a:lnTo>
                  <a:pt x="12859" y="264289"/>
                </a:lnTo>
                <a:lnTo>
                  <a:pt x="3286" y="311142"/>
                </a:lnTo>
                <a:lnTo>
                  <a:pt x="0" y="359994"/>
                </a:lnTo>
                <a:lnTo>
                  <a:pt x="0" y="2987992"/>
                </a:lnTo>
                <a:lnTo>
                  <a:pt x="3286" y="3036844"/>
                </a:lnTo>
                <a:lnTo>
                  <a:pt x="12859" y="3083698"/>
                </a:lnTo>
                <a:lnTo>
                  <a:pt x="28290" y="3128125"/>
                </a:lnTo>
                <a:lnTo>
                  <a:pt x="49149" y="3169697"/>
                </a:lnTo>
                <a:lnTo>
                  <a:pt x="75009" y="3207984"/>
                </a:lnTo>
                <a:lnTo>
                  <a:pt x="105440" y="3242557"/>
                </a:lnTo>
                <a:lnTo>
                  <a:pt x="140012" y="3272988"/>
                </a:lnTo>
                <a:lnTo>
                  <a:pt x="178298" y="3298848"/>
                </a:lnTo>
                <a:lnTo>
                  <a:pt x="219868" y="3319708"/>
                </a:lnTo>
                <a:lnTo>
                  <a:pt x="264293" y="3335139"/>
                </a:lnTo>
                <a:lnTo>
                  <a:pt x="311145" y="3344713"/>
                </a:lnTo>
                <a:lnTo>
                  <a:pt x="359994" y="3347999"/>
                </a:lnTo>
                <a:lnTo>
                  <a:pt x="10511993" y="3347999"/>
                </a:lnTo>
                <a:lnTo>
                  <a:pt x="10560842" y="3344713"/>
                </a:lnTo>
                <a:lnTo>
                  <a:pt x="10607694" y="3335139"/>
                </a:lnTo>
                <a:lnTo>
                  <a:pt x="10652120" y="3319708"/>
                </a:lnTo>
                <a:lnTo>
                  <a:pt x="10693692" y="3298848"/>
                </a:lnTo>
                <a:lnTo>
                  <a:pt x="10731979" y="3272988"/>
                </a:lnTo>
                <a:lnTo>
                  <a:pt x="10766553" y="3242557"/>
                </a:lnTo>
                <a:lnTo>
                  <a:pt x="10796985" y="3207984"/>
                </a:lnTo>
                <a:lnTo>
                  <a:pt x="10822846" y="3169697"/>
                </a:lnTo>
                <a:lnTo>
                  <a:pt x="10843707" y="3128125"/>
                </a:lnTo>
                <a:lnTo>
                  <a:pt x="10859139" y="3083698"/>
                </a:lnTo>
                <a:lnTo>
                  <a:pt x="10868713" y="3036844"/>
                </a:lnTo>
                <a:lnTo>
                  <a:pt x="10872000" y="2987992"/>
                </a:lnTo>
                <a:lnTo>
                  <a:pt x="10872000" y="359994"/>
                </a:lnTo>
                <a:lnTo>
                  <a:pt x="10868713" y="311142"/>
                </a:lnTo>
                <a:lnTo>
                  <a:pt x="10859139" y="264289"/>
                </a:lnTo>
                <a:lnTo>
                  <a:pt x="10843707" y="219863"/>
                </a:lnTo>
                <a:lnTo>
                  <a:pt x="10822846" y="178292"/>
                </a:lnTo>
                <a:lnTo>
                  <a:pt x="10796985" y="140007"/>
                </a:lnTo>
                <a:lnTo>
                  <a:pt x="10766553" y="105435"/>
                </a:lnTo>
                <a:lnTo>
                  <a:pt x="10731979" y="75005"/>
                </a:lnTo>
                <a:lnTo>
                  <a:pt x="10693692" y="49147"/>
                </a:lnTo>
                <a:lnTo>
                  <a:pt x="10652120" y="28288"/>
                </a:lnTo>
                <a:lnTo>
                  <a:pt x="10607694" y="12858"/>
                </a:lnTo>
                <a:lnTo>
                  <a:pt x="10560842" y="3286"/>
                </a:lnTo>
                <a:lnTo>
                  <a:pt x="10511993" y="0"/>
                </a:lnTo>
                <a:lnTo>
                  <a:pt x="359994" y="0"/>
                </a:lnTo>
                <a:close/>
              </a:path>
            </a:pathLst>
          </a:custGeom>
          <a:ln w="507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1594841" y="280815"/>
            <a:ext cx="189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16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87299" y="285896"/>
            <a:ext cx="1063307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25" dirty="0">
                <a:solidFill>
                  <a:srgbClr val="00234F"/>
                </a:solidFill>
                <a:latin typeface="G마켓 산스 Medium"/>
                <a:cs typeface="G마켓 산스 Medium"/>
              </a:rPr>
              <a:t>Reorganisation</a:t>
            </a:r>
            <a:r>
              <a:rPr sz="2600" spc="-8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40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0" dirty="0">
                <a:solidFill>
                  <a:srgbClr val="00234F"/>
                </a:solidFill>
                <a:latin typeface="G마켓 산스 Medium"/>
                <a:cs typeface="G마켓 산스 Medium"/>
              </a:rPr>
              <a:t>professionalization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sz="2600" spc="-8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the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45" dirty="0">
                <a:solidFill>
                  <a:srgbClr val="00234F"/>
                </a:solidFill>
                <a:latin typeface="G마켓 산스 Medium"/>
                <a:cs typeface="G마켓 산스 Medium"/>
              </a:rPr>
              <a:t>working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structure</a:t>
            </a:r>
            <a:endParaRPr sz="26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77697" y="0"/>
            <a:ext cx="11526520" cy="1465580"/>
          </a:xfrm>
          <a:custGeom>
            <a:avLst/>
            <a:gdLst/>
            <a:ahLst/>
            <a:cxnLst/>
            <a:rect l="l" t="t" r="r" b="b"/>
            <a:pathLst>
              <a:path w="11526520" h="1465580">
                <a:moveTo>
                  <a:pt x="0" y="1465199"/>
                </a:moveTo>
                <a:lnTo>
                  <a:pt x="11526304" y="1465199"/>
                </a:lnTo>
                <a:lnTo>
                  <a:pt x="11526304" y="0"/>
                </a:lnTo>
                <a:lnTo>
                  <a:pt x="0" y="0"/>
                </a:lnTo>
                <a:lnTo>
                  <a:pt x="0" y="1465199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7697" cy="687599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468007"/>
            <a:ext cx="678180" cy="467995"/>
          </a:xfrm>
          <a:custGeom>
            <a:avLst/>
            <a:gdLst/>
            <a:ahLst/>
            <a:cxnLst/>
            <a:rect l="l" t="t" r="r" b="b"/>
            <a:pathLst>
              <a:path w="678180" h="467994">
                <a:moveTo>
                  <a:pt x="677697" y="0"/>
                </a:moveTo>
                <a:lnTo>
                  <a:pt x="0" y="0"/>
                </a:lnTo>
                <a:lnTo>
                  <a:pt x="0" y="467995"/>
                </a:lnTo>
                <a:lnTo>
                  <a:pt x="677697" y="467995"/>
                </a:lnTo>
                <a:lnTo>
                  <a:pt x="677697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9536" y="534404"/>
            <a:ext cx="405130" cy="335280"/>
          </a:xfrm>
          <a:custGeom>
            <a:avLst/>
            <a:gdLst/>
            <a:ahLst/>
            <a:cxnLst/>
            <a:rect l="l" t="t" r="r" b="b"/>
            <a:pathLst>
              <a:path w="405130" h="335280">
                <a:moveTo>
                  <a:pt x="239610" y="268668"/>
                </a:moveTo>
                <a:lnTo>
                  <a:pt x="220878" y="268668"/>
                </a:lnTo>
                <a:lnTo>
                  <a:pt x="220878" y="335191"/>
                </a:lnTo>
                <a:lnTo>
                  <a:pt x="239610" y="335191"/>
                </a:lnTo>
                <a:lnTo>
                  <a:pt x="254007" y="333767"/>
                </a:lnTo>
                <a:lnTo>
                  <a:pt x="266166" y="328649"/>
                </a:lnTo>
                <a:lnTo>
                  <a:pt x="269330" y="324853"/>
                </a:lnTo>
                <a:lnTo>
                  <a:pt x="234442" y="324853"/>
                </a:lnTo>
                <a:lnTo>
                  <a:pt x="234442" y="278993"/>
                </a:lnTo>
                <a:lnTo>
                  <a:pt x="269201" y="278993"/>
                </a:lnTo>
                <a:lnTo>
                  <a:pt x="266166" y="275285"/>
                </a:lnTo>
                <a:lnTo>
                  <a:pt x="254007" y="270100"/>
                </a:lnTo>
                <a:lnTo>
                  <a:pt x="239610" y="268668"/>
                </a:lnTo>
                <a:close/>
              </a:path>
              <a:path w="405130" h="335280">
                <a:moveTo>
                  <a:pt x="304838" y="268668"/>
                </a:moveTo>
                <a:lnTo>
                  <a:pt x="291274" y="268668"/>
                </a:lnTo>
                <a:lnTo>
                  <a:pt x="291274" y="335191"/>
                </a:lnTo>
                <a:lnTo>
                  <a:pt x="330669" y="335191"/>
                </a:lnTo>
                <a:lnTo>
                  <a:pt x="330669" y="324205"/>
                </a:lnTo>
                <a:lnTo>
                  <a:pt x="304838" y="324205"/>
                </a:lnTo>
                <a:lnTo>
                  <a:pt x="304838" y="268668"/>
                </a:lnTo>
                <a:close/>
              </a:path>
              <a:path w="405130" h="335280">
                <a:moveTo>
                  <a:pt x="365544" y="268668"/>
                </a:moveTo>
                <a:lnTo>
                  <a:pt x="341642" y="268668"/>
                </a:lnTo>
                <a:lnTo>
                  <a:pt x="341642" y="335191"/>
                </a:lnTo>
                <a:lnTo>
                  <a:pt x="355206" y="335191"/>
                </a:lnTo>
                <a:lnTo>
                  <a:pt x="355206" y="310642"/>
                </a:lnTo>
                <a:lnTo>
                  <a:pt x="386208" y="310642"/>
                </a:lnTo>
                <a:lnTo>
                  <a:pt x="384276" y="306768"/>
                </a:lnTo>
                <a:lnTo>
                  <a:pt x="381038" y="304825"/>
                </a:lnTo>
                <a:lnTo>
                  <a:pt x="392671" y="301599"/>
                </a:lnTo>
                <a:lnTo>
                  <a:pt x="392574" y="299669"/>
                </a:lnTo>
                <a:lnTo>
                  <a:pt x="355206" y="299669"/>
                </a:lnTo>
                <a:lnTo>
                  <a:pt x="355206" y="279641"/>
                </a:lnTo>
                <a:lnTo>
                  <a:pt x="390012" y="279641"/>
                </a:lnTo>
                <a:lnTo>
                  <a:pt x="389611" y="277835"/>
                </a:lnTo>
                <a:lnTo>
                  <a:pt x="383384" y="271651"/>
                </a:lnTo>
                <a:lnTo>
                  <a:pt x="374857" y="268979"/>
                </a:lnTo>
                <a:lnTo>
                  <a:pt x="365544" y="268668"/>
                </a:lnTo>
                <a:close/>
              </a:path>
              <a:path w="405130" h="335280">
                <a:moveTo>
                  <a:pt x="386208" y="310642"/>
                </a:moveTo>
                <a:lnTo>
                  <a:pt x="370713" y="310642"/>
                </a:lnTo>
                <a:lnTo>
                  <a:pt x="372643" y="312585"/>
                </a:lnTo>
                <a:lnTo>
                  <a:pt x="374586" y="317741"/>
                </a:lnTo>
                <a:lnTo>
                  <a:pt x="381685" y="335191"/>
                </a:lnTo>
                <a:lnTo>
                  <a:pt x="397840" y="335191"/>
                </a:lnTo>
                <a:lnTo>
                  <a:pt x="386773" y="311774"/>
                </a:lnTo>
                <a:lnTo>
                  <a:pt x="386208" y="310642"/>
                </a:lnTo>
                <a:close/>
              </a:path>
              <a:path w="405130" h="335280">
                <a:moveTo>
                  <a:pt x="269201" y="278993"/>
                </a:moveTo>
                <a:lnTo>
                  <a:pt x="242189" y="278993"/>
                </a:lnTo>
                <a:lnTo>
                  <a:pt x="250249" y="280537"/>
                </a:lnTo>
                <a:lnTo>
                  <a:pt x="257282" y="285048"/>
                </a:lnTo>
                <a:lnTo>
                  <a:pt x="262259" y="292345"/>
                </a:lnTo>
                <a:lnTo>
                  <a:pt x="264147" y="302247"/>
                </a:lnTo>
                <a:lnTo>
                  <a:pt x="262259" y="311774"/>
                </a:lnTo>
                <a:lnTo>
                  <a:pt x="257282" y="318879"/>
                </a:lnTo>
                <a:lnTo>
                  <a:pt x="250249" y="323319"/>
                </a:lnTo>
                <a:lnTo>
                  <a:pt x="242189" y="324853"/>
                </a:lnTo>
                <a:lnTo>
                  <a:pt x="269330" y="324853"/>
                </a:lnTo>
                <a:lnTo>
                  <a:pt x="274572" y="318565"/>
                </a:lnTo>
                <a:lnTo>
                  <a:pt x="277710" y="302247"/>
                </a:lnTo>
                <a:lnTo>
                  <a:pt x="274572" y="285556"/>
                </a:lnTo>
                <a:lnTo>
                  <a:pt x="269201" y="278993"/>
                </a:lnTo>
                <a:close/>
              </a:path>
              <a:path w="405130" h="335280">
                <a:moveTo>
                  <a:pt x="404939" y="111721"/>
                </a:moveTo>
                <a:lnTo>
                  <a:pt x="89776" y="111721"/>
                </a:lnTo>
                <a:lnTo>
                  <a:pt x="0" y="201498"/>
                </a:lnTo>
                <a:lnTo>
                  <a:pt x="109791" y="201498"/>
                </a:lnTo>
                <a:lnTo>
                  <a:pt x="109791" y="313232"/>
                </a:lnTo>
                <a:lnTo>
                  <a:pt x="164693" y="258330"/>
                </a:lnTo>
                <a:lnTo>
                  <a:pt x="132397" y="258330"/>
                </a:lnTo>
                <a:lnTo>
                  <a:pt x="132397" y="201498"/>
                </a:lnTo>
                <a:lnTo>
                  <a:pt x="189877" y="200850"/>
                </a:lnTo>
                <a:lnTo>
                  <a:pt x="315810" y="200850"/>
                </a:lnTo>
                <a:lnTo>
                  <a:pt x="337769" y="178892"/>
                </a:lnTo>
                <a:lnTo>
                  <a:pt x="54254" y="178892"/>
                </a:lnTo>
                <a:lnTo>
                  <a:pt x="98818" y="134327"/>
                </a:lnTo>
                <a:lnTo>
                  <a:pt x="382333" y="134327"/>
                </a:lnTo>
                <a:lnTo>
                  <a:pt x="404939" y="111721"/>
                </a:lnTo>
                <a:close/>
              </a:path>
              <a:path w="405130" h="335280">
                <a:moveTo>
                  <a:pt x="390012" y="279641"/>
                </a:moveTo>
                <a:lnTo>
                  <a:pt x="371360" y="279641"/>
                </a:lnTo>
                <a:lnTo>
                  <a:pt x="377164" y="281584"/>
                </a:lnTo>
                <a:lnTo>
                  <a:pt x="377812" y="288683"/>
                </a:lnTo>
                <a:lnTo>
                  <a:pt x="377812" y="290626"/>
                </a:lnTo>
                <a:lnTo>
                  <a:pt x="377164" y="297726"/>
                </a:lnTo>
                <a:lnTo>
                  <a:pt x="371360" y="299669"/>
                </a:lnTo>
                <a:lnTo>
                  <a:pt x="392574" y="299669"/>
                </a:lnTo>
                <a:lnTo>
                  <a:pt x="392023" y="288683"/>
                </a:lnTo>
                <a:lnTo>
                  <a:pt x="390012" y="279641"/>
                </a:lnTo>
                <a:close/>
              </a:path>
              <a:path w="405130" h="335280">
                <a:moveTo>
                  <a:pt x="315810" y="200850"/>
                </a:moveTo>
                <a:lnTo>
                  <a:pt x="189877" y="200850"/>
                </a:lnTo>
                <a:lnTo>
                  <a:pt x="132397" y="258330"/>
                </a:lnTo>
                <a:lnTo>
                  <a:pt x="164693" y="258330"/>
                </a:lnTo>
                <a:lnTo>
                  <a:pt x="221526" y="201498"/>
                </a:lnTo>
                <a:lnTo>
                  <a:pt x="315163" y="201498"/>
                </a:lnTo>
                <a:lnTo>
                  <a:pt x="315810" y="200850"/>
                </a:lnTo>
                <a:close/>
              </a:path>
              <a:path w="405130" h="335280">
                <a:moveTo>
                  <a:pt x="193751" y="134327"/>
                </a:moveTo>
                <a:lnTo>
                  <a:pt x="161455" y="134327"/>
                </a:lnTo>
                <a:lnTo>
                  <a:pt x="116890" y="178892"/>
                </a:lnTo>
                <a:lnTo>
                  <a:pt x="148539" y="178892"/>
                </a:lnTo>
                <a:lnTo>
                  <a:pt x="193751" y="134327"/>
                </a:lnTo>
                <a:close/>
              </a:path>
              <a:path w="405130" h="335280">
                <a:moveTo>
                  <a:pt x="288048" y="134327"/>
                </a:moveTo>
                <a:lnTo>
                  <a:pt x="256400" y="134327"/>
                </a:lnTo>
                <a:lnTo>
                  <a:pt x="211188" y="178892"/>
                </a:lnTo>
                <a:lnTo>
                  <a:pt x="243484" y="178892"/>
                </a:lnTo>
                <a:lnTo>
                  <a:pt x="288048" y="134327"/>
                </a:lnTo>
                <a:close/>
              </a:path>
              <a:path w="405130" h="335280">
                <a:moveTo>
                  <a:pt x="382333" y="134327"/>
                </a:moveTo>
                <a:lnTo>
                  <a:pt x="350685" y="134327"/>
                </a:lnTo>
                <a:lnTo>
                  <a:pt x="306120" y="178892"/>
                </a:lnTo>
                <a:lnTo>
                  <a:pt x="337769" y="178892"/>
                </a:lnTo>
                <a:lnTo>
                  <a:pt x="382333" y="134327"/>
                </a:lnTo>
                <a:close/>
              </a:path>
              <a:path w="405130" h="335280">
                <a:moveTo>
                  <a:pt x="295148" y="0"/>
                </a:moveTo>
                <a:lnTo>
                  <a:pt x="184061" y="111721"/>
                </a:lnTo>
                <a:lnTo>
                  <a:pt x="215061" y="111721"/>
                </a:lnTo>
                <a:lnTo>
                  <a:pt x="272542" y="54241"/>
                </a:lnTo>
                <a:lnTo>
                  <a:pt x="295148" y="54241"/>
                </a:lnTo>
                <a:lnTo>
                  <a:pt x="295148" y="0"/>
                </a:lnTo>
                <a:close/>
              </a:path>
              <a:path w="405130" h="335280">
                <a:moveTo>
                  <a:pt x="295148" y="54241"/>
                </a:moveTo>
                <a:lnTo>
                  <a:pt x="272542" y="54241"/>
                </a:lnTo>
                <a:lnTo>
                  <a:pt x="272542" y="111721"/>
                </a:lnTo>
                <a:lnTo>
                  <a:pt x="295148" y="111721"/>
                </a:lnTo>
                <a:lnTo>
                  <a:pt x="295148" y="54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40002" y="2148342"/>
            <a:ext cx="751052" cy="52035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66134" y="2174331"/>
            <a:ext cx="1034881" cy="44619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283244" y="3199611"/>
            <a:ext cx="4471035" cy="18547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Standard für Maritime Messaging Services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submitted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to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b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</a:b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RTCM</a:t>
            </a:r>
          </a:p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Three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MCP Instance Providers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preparing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market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entry</a:t>
            </a:r>
            <a:endParaRPr lang="de-DE" sz="1400" spc="-65" dirty="0">
              <a:solidFill>
                <a:srgbClr val="00234F"/>
              </a:solidFill>
              <a:latin typeface="G마켓 산스 Medium"/>
              <a:cs typeface="G마켓 산스 Medium"/>
            </a:endParaRPr>
          </a:p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Establish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the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MCP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within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SECOM</a:t>
            </a:r>
          </a:p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Run Showcases in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the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Open Digital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Incubator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Initiative</a:t>
            </a:r>
          </a:p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Service Provider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already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use</a:t>
            </a:r>
            <a:r>
              <a:rPr lang="de-DE" sz="1400" spc="-65" dirty="0">
                <a:solidFill>
                  <a:srgbClr val="00234F"/>
                </a:solidFill>
                <a:latin typeface="G마켓 산스 Medium"/>
                <a:cs typeface="G마켓 산스 Medium"/>
              </a:rPr>
              <a:t> MCP </a:t>
            </a:r>
            <a:r>
              <a:rPr lang="de-DE" sz="1400" spc="-6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technology</a:t>
            </a:r>
            <a:endParaRPr lang="de-DE" sz="1400" spc="-65" dirty="0">
              <a:solidFill>
                <a:srgbClr val="00234F"/>
              </a:solidFill>
              <a:latin typeface="G마켓 산스 Medium"/>
              <a:cs typeface="G마켓 산스 Medium"/>
            </a:endParaRPr>
          </a:p>
          <a:p>
            <a:pPr marL="240665" marR="219075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endParaRPr lang="de-DE" sz="1400" spc="-65" dirty="0">
              <a:solidFill>
                <a:srgbClr val="00234F"/>
              </a:solidFill>
              <a:latin typeface="G마켓 산스 Medium"/>
              <a:cs typeface="G마켓 산스 Medium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83155" y="3199967"/>
            <a:ext cx="4460240" cy="15727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504190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Guidelines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about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Specification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Technical Services and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Martime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Ressouce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Names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(MRN)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exist</a:t>
            </a:r>
            <a:endParaRPr lang="de-DE" sz="1400" spc="-55" dirty="0">
              <a:solidFill>
                <a:srgbClr val="00234F"/>
              </a:solidFill>
              <a:latin typeface="G마켓 산스 Medium"/>
              <a:cs typeface="G마켓 산스 Medium"/>
            </a:endParaRPr>
          </a:p>
          <a:p>
            <a:pPr marL="240665" marR="504190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Guideline on Identity Management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for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Council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Approval</a:t>
            </a:r>
            <a:endParaRPr lang="de-DE" sz="1400" spc="-55" dirty="0">
              <a:solidFill>
                <a:srgbClr val="00234F"/>
              </a:solidFill>
              <a:latin typeface="G마켓 산스 Medium"/>
              <a:cs typeface="G마켓 산스 Medium"/>
            </a:endParaRPr>
          </a:p>
          <a:p>
            <a:pPr marL="240665" marR="504190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Guideline on Maritime Service Register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under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Work in DTEC</a:t>
            </a:r>
          </a:p>
          <a:p>
            <a:pPr marL="240665" marR="504190" indent="-228600">
              <a:lnSpc>
                <a:spcPct val="119100"/>
              </a:lnSpc>
              <a:spcBef>
                <a:spcPts val="100"/>
              </a:spcBef>
              <a:buChar char="·"/>
              <a:tabLst>
                <a:tab pos="240665" algn="l"/>
              </a:tabLst>
            </a:pP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Support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of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the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Open Digital </a:t>
            </a:r>
            <a:r>
              <a:rPr lang="de-DE" sz="1400" spc="-55" dirty="0" err="1">
                <a:solidFill>
                  <a:srgbClr val="00234F"/>
                </a:solidFill>
                <a:latin typeface="G마켓 산스 Medium"/>
                <a:cs typeface="G마켓 산스 Medium"/>
              </a:rPr>
              <a:t>Incubator</a:t>
            </a:r>
            <a:r>
              <a:rPr lang="de-DE" sz="14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Initiative  </a:t>
            </a:r>
            <a:endParaRPr sz="1400" dirty="0">
              <a:latin typeface="G마켓 산스 Medium"/>
              <a:cs typeface="G마켓 산스 Medium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223998" y="2651273"/>
            <a:ext cx="10315575" cy="451484"/>
            <a:chOff x="1223998" y="4034940"/>
            <a:chExt cx="10315575" cy="451484"/>
          </a:xfrm>
        </p:grpSpPr>
        <p:sp>
          <p:nvSpPr>
            <p:cNvPr id="14" name="object 14"/>
            <p:cNvSpPr/>
            <p:nvPr/>
          </p:nvSpPr>
          <p:spPr>
            <a:xfrm>
              <a:off x="5147999" y="4251982"/>
              <a:ext cx="972185" cy="0"/>
            </a:xfrm>
            <a:custGeom>
              <a:avLst/>
              <a:gdLst/>
              <a:ahLst/>
              <a:cxnLst/>
              <a:rect l="l" t="t" r="r" b="b"/>
              <a:pathLst>
                <a:path w="972185">
                  <a:moveTo>
                    <a:pt x="0" y="0"/>
                  </a:moveTo>
                  <a:lnTo>
                    <a:pt x="971994" y="0"/>
                  </a:lnTo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548000" y="4251982"/>
              <a:ext cx="972185" cy="0"/>
            </a:xfrm>
            <a:custGeom>
              <a:avLst/>
              <a:gdLst/>
              <a:ahLst/>
              <a:cxnLst/>
              <a:rect l="l" t="t" r="r" b="b"/>
              <a:pathLst>
                <a:path w="972184">
                  <a:moveTo>
                    <a:pt x="0" y="0"/>
                  </a:moveTo>
                  <a:lnTo>
                    <a:pt x="971994" y="0"/>
                  </a:lnTo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43048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3690226" y="0"/>
                  </a:moveTo>
                  <a:lnTo>
                    <a:pt x="206476" y="0"/>
                  </a:ln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43048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206476" y="0"/>
                  </a:move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lnTo>
                    <a:pt x="206476" y="0"/>
                  </a:lnTo>
                  <a:close/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643047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3690226" y="0"/>
                  </a:moveTo>
                  <a:lnTo>
                    <a:pt x="206476" y="0"/>
                  </a:ln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643047" y="4053990"/>
              <a:ext cx="3896995" cy="413384"/>
            </a:xfrm>
            <a:custGeom>
              <a:avLst/>
              <a:gdLst/>
              <a:ahLst/>
              <a:cxnLst/>
              <a:rect l="l" t="t" r="r" b="b"/>
              <a:pathLst>
                <a:path w="3896995" h="413385">
                  <a:moveTo>
                    <a:pt x="206476" y="0"/>
                  </a:moveTo>
                  <a:lnTo>
                    <a:pt x="159133" y="5453"/>
                  </a:lnTo>
                  <a:lnTo>
                    <a:pt x="115673" y="20986"/>
                  </a:lnTo>
                  <a:lnTo>
                    <a:pt x="77336" y="45360"/>
                  </a:lnTo>
                  <a:lnTo>
                    <a:pt x="45360" y="77336"/>
                  </a:lnTo>
                  <a:lnTo>
                    <a:pt x="20986" y="115673"/>
                  </a:lnTo>
                  <a:lnTo>
                    <a:pt x="5453" y="159133"/>
                  </a:lnTo>
                  <a:lnTo>
                    <a:pt x="0" y="206476"/>
                  </a:lnTo>
                  <a:lnTo>
                    <a:pt x="5453" y="253819"/>
                  </a:lnTo>
                  <a:lnTo>
                    <a:pt x="20986" y="297279"/>
                  </a:lnTo>
                  <a:lnTo>
                    <a:pt x="45360" y="335616"/>
                  </a:lnTo>
                  <a:lnTo>
                    <a:pt x="77336" y="367592"/>
                  </a:lnTo>
                  <a:lnTo>
                    <a:pt x="115673" y="391966"/>
                  </a:lnTo>
                  <a:lnTo>
                    <a:pt x="159133" y="407499"/>
                  </a:lnTo>
                  <a:lnTo>
                    <a:pt x="206476" y="412953"/>
                  </a:lnTo>
                  <a:lnTo>
                    <a:pt x="3690226" y="412953"/>
                  </a:lnTo>
                  <a:lnTo>
                    <a:pt x="3737569" y="407499"/>
                  </a:lnTo>
                  <a:lnTo>
                    <a:pt x="3781029" y="391966"/>
                  </a:lnTo>
                  <a:lnTo>
                    <a:pt x="3819366" y="367592"/>
                  </a:lnTo>
                  <a:lnTo>
                    <a:pt x="3851342" y="335616"/>
                  </a:lnTo>
                  <a:lnTo>
                    <a:pt x="3875716" y="297279"/>
                  </a:lnTo>
                  <a:lnTo>
                    <a:pt x="3891249" y="253819"/>
                  </a:lnTo>
                  <a:lnTo>
                    <a:pt x="3896702" y="206476"/>
                  </a:lnTo>
                  <a:lnTo>
                    <a:pt x="3891249" y="159133"/>
                  </a:lnTo>
                  <a:lnTo>
                    <a:pt x="3875716" y="115673"/>
                  </a:lnTo>
                  <a:lnTo>
                    <a:pt x="3851342" y="77336"/>
                  </a:lnTo>
                  <a:lnTo>
                    <a:pt x="3819366" y="45360"/>
                  </a:lnTo>
                  <a:lnTo>
                    <a:pt x="3781029" y="20986"/>
                  </a:lnTo>
                  <a:lnTo>
                    <a:pt x="3737569" y="5453"/>
                  </a:lnTo>
                  <a:lnTo>
                    <a:pt x="3690226" y="0"/>
                  </a:lnTo>
                  <a:lnTo>
                    <a:pt x="206476" y="0"/>
                  </a:lnTo>
                  <a:close/>
                </a:path>
              </a:pathLst>
            </a:custGeom>
            <a:ln w="3810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976068" y="2736433"/>
            <a:ext cx="25273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pc="-85" dirty="0" err="1">
                <a:solidFill>
                  <a:srgbClr val="FFFFFF"/>
                </a:solidFill>
                <a:latin typeface="G마켓 산스 Bold"/>
                <a:cs typeface="G마켓 산스 Bold"/>
              </a:rPr>
              <a:t>Activites</a:t>
            </a:r>
            <a:r>
              <a:rPr lang="de-DE" spc="-8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endParaRPr sz="1800" dirty="0">
              <a:latin typeface="G마켓 산스 Bold"/>
              <a:cs typeface="G마켓 산스 Bold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50667" y="2736433"/>
            <a:ext cx="19735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800" b="0" spc="-80" dirty="0" err="1">
                <a:solidFill>
                  <a:srgbClr val="FFFFFF"/>
                </a:solidFill>
                <a:latin typeface="G마켓 산스 Bold"/>
                <a:cs typeface="G마켓 산스 Bold"/>
              </a:rPr>
              <a:t>Standardization</a:t>
            </a:r>
            <a:endParaRPr sz="1800" dirty="0">
              <a:latin typeface="G마켓 산스 Bold"/>
              <a:cs typeface="G마켓 산스 Bold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972005" y="1838324"/>
            <a:ext cx="10872470" cy="4752829"/>
          </a:xfrm>
          <a:custGeom>
            <a:avLst/>
            <a:gdLst/>
            <a:ahLst/>
            <a:cxnLst/>
            <a:rect l="l" t="t" r="r" b="b"/>
            <a:pathLst>
              <a:path w="10872470" h="3348354">
                <a:moveTo>
                  <a:pt x="359994" y="0"/>
                </a:moveTo>
                <a:lnTo>
                  <a:pt x="311145" y="3286"/>
                </a:lnTo>
                <a:lnTo>
                  <a:pt x="264293" y="12858"/>
                </a:lnTo>
                <a:lnTo>
                  <a:pt x="219868" y="28288"/>
                </a:lnTo>
                <a:lnTo>
                  <a:pt x="178298" y="49147"/>
                </a:lnTo>
                <a:lnTo>
                  <a:pt x="140012" y="75005"/>
                </a:lnTo>
                <a:lnTo>
                  <a:pt x="105440" y="105435"/>
                </a:lnTo>
                <a:lnTo>
                  <a:pt x="75009" y="140007"/>
                </a:lnTo>
                <a:lnTo>
                  <a:pt x="49149" y="178292"/>
                </a:lnTo>
                <a:lnTo>
                  <a:pt x="28290" y="219863"/>
                </a:lnTo>
                <a:lnTo>
                  <a:pt x="12859" y="264289"/>
                </a:lnTo>
                <a:lnTo>
                  <a:pt x="3286" y="311142"/>
                </a:lnTo>
                <a:lnTo>
                  <a:pt x="0" y="359994"/>
                </a:lnTo>
                <a:lnTo>
                  <a:pt x="0" y="2987992"/>
                </a:lnTo>
                <a:lnTo>
                  <a:pt x="3286" y="3036844"/>
                </a:lnTo>
                <a:lnTo>
                  <a:pt x="12859" y="3083698"/>
                </a:lnTo>
                <a:lnTo>
                  <a:pt x="28290" y="3128125"/>
                </a:lnTo>
                <a:lnTo>
                  <a:pt x="49149" y="3169697"/>
                </a:lnTo>
                <a:lnTo>
                  <a:pt x="75009" y="3207984"/>
                </a:lnTo>
                <a:lnTo>
                  <a:pt x="105440" y="3242557"/>
                </a:lnTo>
                <a:lnTo>
                  <a:pt x="140012" y="3272988"/>
                </a:lnTo>
                <a:lnTo>
                  <a:pt x="178298" y="3298848"/>
                </a:lnTo>
                <a:lnTo>
                  <a:pt x="219868" y="3319708"/>
                </a:lnTo>
                <a:lnTo>
                  <a:pt x="264293" y="3335139"/>
                </a:lnTo>
                <a:lnTo>
                  <a:pt x="311145" y="3344713"/>
                </a:lnTo>
                <a:lnTo>
                  <a:pt x="359994" y="3347999"/>
                </a:lnTo>
                <a:lnTo>
                  <a:pt x="10511993" y="3347999"/>
                </a:lnTo>
                <a:lnTo>
                  <a:pt x="10560842" y="3344713"/>
                </a:lnTo>
                <a:lnTo>
                  <a:pt x="10607694" y="3335139"/>
                </a:lnTo>
                <a:lnTo>
                  <a:pt x="10652120" y="3319708"/>
                </a:lnTo>
                <a:lnTo>
                  <a:pt x="10693692" y="3298848"/>
                </a:lnTo>
                <a:lnTo>
                  <a:pt x="10731979" y="3272988"/>
                </a:lnTo>
                <a:lnTo>
                  <a:pt x="10766553" y="3242557"/>
                </a:lnTo>
                <a:lnTo>
                  <a:pt x="10796985" y="3207984"/>
                </a:lnTo>
                <a:lnTo>
                  <a:pt x="10822846" y="3169697"/>
                </a:lnTo>
                <a:lnTo>
                  <a:pt x="10843707" y="3128125"/>
                </a:lnTo>
                <a:lnTo>
                  <a:pt x="10859139" y="3083698"/>
                </a:lnTo>
                <a:lnTo>
                  <a:pt x="10868713" y="3036844"/>
                </a:lnTo>
                <a:lnTo>
                  <a:pt x="10872000" y="2987992"/>
                </a:lnTo>
                <a:lnTo>
                  <a:pt x="10872000" y="359994"/>
                </a:lnTo>
                <a:lnTo>
                  <a:pt x="10868713" y="311142"/>
                </a:lnTo>
                <a:lnTo>
                  <a:pt x="10859139" y="264289"/>
                </a:lnTo>
                <a:lnTo>
                  <a:pt x="10843707" y="219863"/>
                </a:lnTo>
                <a:lnTo>
                  <a:pt x="10822846" y="178292"/>
                </a:lnTo>
                <a:lnTo>
                  <a:pt x="10796985" y="140007"/>
                </a:lnTo>
                <a:lnTo>
                  <a:pt x="10766553" y="105435"/>
                </a:lnTo>
                <a:lnTo>
                  <a:pt x="10731979" y="75005"/>
                </a:lnTo>
                <a:lnTo>
                  <a:pt x="10693692" y="49147"/>
                </a:lnTo>
                <a:lnTo>
                  <a:pt x="10652120" y="28288"/>
                </a:lnTo>
                <a:lnTo>
                  <a:pt x="10607694" y="12858"/>
                </a:lnTo>
                <a:lnTo>
                  <a:pt x="10560842" y="3286"/>
                </a:lnTo>
                <a:lnTo>
                  <a:pt x="10511993" y="0"/>
                </a:lnTo>
                <a:lnTo>
                  <a:pt x="359994" y="0"/>
                </a:lnTo>
                <a:close/>
              </a:path>
            </a:pathLst>
          </a:custGeom>
          <a:ln w="507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1594841" y="280815"/>
            <a:ext cx="1898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16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87299" y="285896"/>
            <a:ext cx="10633075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 dirty="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Connectivity</a:t>
            </a:r>
            <a:r>
              <a:rPr sz="28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endParaRPr sz="2800" dirty="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lang="de-DE" sz="2600" spc="-125" dirty="0">
                <a:solidFill>
                  <a:srgbClr val="00234F"/>
                </a:solidFill>
                <a:latin typeface="G마켓 산스 Medium"/>
                <a:cs typeface="G마켓 산스 Medium"/>
              </a:rPr>
              <a:t>Actual Status</a:t>
            </a:r>
            <a:endParaRPr sz="2600" dirty="0">
              <a:latin typeface="G마켓 산스 Medium"/>
              <a:cs typeface="G마켓 산스 Medium"/>
            </a:endParaRPr>
          </a:p>
        </p:txBody>
      </p:sp>
    </p:spTree>
    <p:extLst>
      <p:ext uri="{BB962C8B-B14F-4D97-AF65-F5344CB8AC3E}">
        <p14:creationId xmlns:p14="http://schemas.microsoft.com/office/powerpoint/2010/main" val="38161166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-6349"/>
            <a:ext cx="12204065" cy="6889115"/>
            <a:chOff x="0" y="-6349"/>
            <a:chExt cx="12204065" cy="6889115"/>
          </a:xfrm>
        </p:grpSpPr>
        <p:sp>
          <p:nvSpPr>
            <p:cNvPr id="3" name="object 3"/>
            <p:cNvSpPr/>
            <p:nvPr/>
          </p:nvSpPr>
          <p:spPr>
            <a:xfrm>
              <a:off x="4827889" y="0"/>
              <a:ext cx="6000115" cy="6876415"/>
            </a:xfrm>
            <a:custGeom>
              <a:avLst/>
              <a:gdLst/>
              <a:ahLst/>
              <a:cxnLst/>
              <a:rect l="l" t="t" r="r" b="b"/>
              <a:pathLst>
                <a:path w="6000115" h="6876415">
                  <a:moveTo>
                    <a:pt x="5999641" y="0"/>
                  </a:moveTo>
                  <a:lnTo>
                    <a:pt x="0" y="6875995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887299" y="275334"/>
            <a:ext cx="4297680" cy="61214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18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219"/>
              </a:spcBef>
            </a:pPr>
            <a:r>
              <a:rPr sz="2600" b="0" spc="-114" dirty="0">
                <a:solidFill>
                  <a:srgbClr val="00234F"/>
                </a:solidFill>
                <a:latin typeface="G마켓 산스 Bold"/>
                <a:cs typeface="G마켓 산스 Bold"/>
              </a:rPr>
              <a:t>Digital</a:t>
            </a:r>
            <a:r>
              <a:rPr sz="26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Platforms</a:t>
            </a:r>
            <a:endParaRPr sz="2600">
              <a:latin typeface="G마켓 산스 Bold"/>
              <a:cs typeface="G마켓 산스 Bold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468007"/>
            <a:ext cx="11736070" cy="5858510"/>
            <a:chOff x="0" y="468007"/>
            <a:chExt cx="11736070" cy="5858510"/>
          </a:xfrm>
        </p:grpSpPr>
        <p:sp>
          <p:nvSpPr>
            <p:cNvPr id="8" name="object 8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36000" y="5625715"/>
              <a:ext cx="3836160" cy="70054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07995" y="1352384"/>
              <a:ext cx="8928011" cy="103678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07995" y="2721800"/>
              <a:ext cx="8928011" cy="103678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07995" y="4090796"/>
              <a:ext cx="8928011" cy="1036802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6812181" y="5384938"/>
            <a:ext cx="3100169" cy="1130438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12700" marR="5080">
              <a:lnSpc>
                <a:spcPts val="2660"/>
              </a:lnSpc>
              <a:spcBef>
                <a:spcPts val="670"/>
              </a:spcBef>
            </a:pPr>
            <a:r>
              <a:rPr sz="2400" b="1" spc="-10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KoPub돋움체 Bold"/>
              </a:rPr>
              <a:t>Efficient, Sustainable, </a:t>
            </a:r>
            <a:r>
              <a:rPr sz="2400" b="1" spc="-25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KoPub돋움체 Bold"/>
              </a:rPr>
              <a:t>Safe</a:t>
            </a:r>
            <a:r>
              <a:rPr sz="2400" b="1" spc="-165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KoPub돋움체 Bold"/>
              </a:rPr>
              <a:t> </a:t>
            </a:r>
            <a:r>
              <a:rPr sz="2400" b="1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KoPub돋움체 Bold"/>
              </a:rPr>
              <a:t>and</a:t>
            </a:r>
            <a:r>
              <a:rPr sz="2400" b="1" spc="-165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KoPub돋움체 Bold"/>
              </a:rPr>
              <a:t> </a:t>
            </a:r>
            <a:r>
              <a:rPr sz="2400" b="1" spc="-55" dirty="0">
                <a:latin typeface="G마켓 산스 Bold" panose="02000000000000000000" pitchFamily="50" charset="-127"/>
                <a:ea typeface="G마켓 산스 Bold" panose="02000000000000000000" pitchFamily="50" charset="-127"/>
                <a:cs typeface="KoPub돋움체 Bold"/>
              </a:rPr>
              <a:t>Secure!</a:t>
            </a:r>
            <a:endParaRPr sz="2400" dirty="0">
              <a:latin typeface="G마켓 산스 Bold" panose="02000000000000000000" pitchFamily="50" charset="-127"/>
              <a:ea typeface="G마켓 산스 Bold" panose="02000000000000000000" pitchFamily="50" charset="-127"/>
              <a:cs typeface="KoPub돋움체 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561713" y="1565907"/>
            <a:ext cx="4875530" cy="53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100"/>
              </a:lnSpc>
              <a:spcBef>
                <a:spcPts val="100"/>
              </a:spcBef>
            </a:pP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Making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use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of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existing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technologies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and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emerging communication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systems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 like </a:t>
            </a:r>
            <a:r>
              <a:rPr sz="1400" b="0" spc="-65" dirty="0">
                <a:solidFill>
                  <a:srgbClr val="FFFFFF"/>
                </a:solidFill>
                <a:latin typeface="G마켓 산스 Bold"/>
                <a:cs typeface="G마켓 산스 Bold"/>
              </a:rPr>
              <a:t>LEO,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70" dirty="0">
                <a:solidFill>
                  <a:srgbClr val="FFFFFF"/>
                </a:solidFill>
                <a:latin typeface="G마켓 산스 Bold"/>
                <a:cs typeface="G마켓 산스 Bold"/>
              </a:rPr>
              <a:t>LTE,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VDES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etc.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61713" y="2935323"/>
            <a:ext cx="4375785" cy="534035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Bringing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cyber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security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on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a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new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level</a:t>
            </a:r>
            <a:endParaRPr sz="14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e.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g.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Maritime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Safety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Information,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VTS,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MASS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61713" y="4304383"/>
            <a:ext cx="3791585" cy="53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9100"/>
              </a:lnSpc>
              <a:spcBef>
                <a:spcPts val="100"/>
              </a:spcBef>
            </a:pP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Digitalization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@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Sea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to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change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the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way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of</a:t>
            </a:r>
            <a:r>
              <a:rPr lang="de-DE"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navigation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and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shipping</a:t>
            </a:r>
            <a:endParaRPr sz="1400" dirty="0">
              <a:latin typeface="G마켓 산스 Bold"/>
              <a:cs typeface="G마켓 산스 Bold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224000" y="1229639"/>
            <a:ext cx="3034665" cy="4020820"/>
            <a:chOff x="1224000" y="1229639"/>
            <a:chExt cx="3034665" cy="4020820"/>
          </a:xfrm>
        </p:grpSpPr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24000" y="1229639"/>
              <a:ext cx="3034665" cy="128228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4000" y="2599067"/>
              <a:ext cx="3034665" cy="128228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24000" y="3968051"/>
              <a:ext cx="3034665" cy="1282293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11603290" y="280815"/>
            <a:ext cx="1784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solidFill>
                  <a:srgbClr val="9FA0A0"/>
                </a:solidFill>
                <a:latin typeface="G마켓 산스 Medium"/>
                <a:cs typeface="G마켓 산스 Medium"/>
              </a:rPr>
              <a:t>17</a:t>
            </a:r>
            <a:endParaRPr sz="12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32257" y="3086020"/>
            <a:ext cx="1326515" cy="813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3810" algn="ctr">
              <a:lnSpc>
                <a:spcPct val="125000"/>
              </a:lnSpc>
            </a:pPr>
            <a:r>
              <a:rPr sz="1400" spc="-80" dirty="0">
                <a:solidFill>
                  <a:srgbClr val="FFFFFF"/>
                </a:solidFill>
                <a:latin typeface="G마켓 산스 Medium"/>
                <a:cs typeface="G마켓 산스 Medium"/>
              </a:rPr>
              <a:t>The</a:t>
            </a:r>
            <a:r>
              <a:rPr sz="1400" spc="-75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German </a:t>
            </a:r>
            <a:br>
              <a:rPr lang="de-DE" sz="14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</a:br>
            <a:r>
              <a:rPr lang="de-DE" sz="14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Areo</a:t>
            </a:r>
            <a:r>
              <a:rPr lang="de-DE" sz="1400" spc="-85" dirty="0">
                <a:solidFill>
                  <a:srgbClr val="FFFFFF"/>
                </a:solidFill>
                <a:latin typeface="G마켓 산스 Medium"/>
                <a:cs typeface="G마켓 산스 Medium"/>
              </a:rPr>
              <a:t>s</a:t>
            </a:r>
            <a:r>
              <a:rPr sz="1400" spc="-85" dirty="0">
                <a:solidFill>
                  <a:srgbClr val="FFFFFF"/>
                </a:solidFill>
                <a:latin typeface="G마켓 산스 Medium"/>
                <a:cs typeface="G마켓 산스 Medium"/>
              </a:rPr>
              <a:t>pace</a:t>
            </a:r>
            <a:r>
              <a:rPr sz="1400" spc="-70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400" spc="-85" dirty="0">
                <a:solidFill>
                  <a:srgbClr val="FFFFFF"/>
                </a:solidFill>
                <a:latin typeface="G마켓 산스 Medium"/>
                <a:cs typeface="G마켓 산스 Medium"/>
              </a:rPr>
              <a:t>Agency </a:t>
            </a:r>
            <a:r>
              <a:rPr sz="1400" spc="-65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DLR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944800" rIns="0" bIns="0" rtlCol="0">
            <a:spAutoFit/>
          </a:bodyPr>
          <a:lstStyle/>
          <a:p>
            <a:pPr marL="51308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THANK</a:t>
            </a:r>
            <a:r>
              <a:rPr spc="-35" dirty="0"/>
              <a:t> </a:t>
            </a:r>
            <a:r>
              <a:rPr spc="-290" dirty="0"/>
              <a:t>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object 117"/>
          <p:cNvSpPr/>
          <p:nvPr/>
        </p:nvSpPr>
        <p:spPr>
          <a:xfrm>
            <a:off x="677697" y="0"/>
            <a:ext cx="11526520" cy="1459865"/>
          </a:xfrm>
          <a:custGeom>
            <a:avLst/>
            <a:gdLst/>
            <a:ahLst/>
            <a:cxnLst/>
            <a:rect l="l" t="t" r="r" b="b"/>
            <a:pathLst>
              <a:path w="11526520" h="1459865">
                <a:moveTo>
                  <a:pt x="0" y="1459801"/>
                </a:moveTo>
                <a:lnTo>
                  <a:pt x="11526304" y="1459801"/>
                </a:lnTo>
                <a:lnTo>
                  <a:pt x="11526304" y="0"/>
                </a:lnTo>
                <a:lnTo>
                  <a:pt x="0" y="0"/>
                </a:lnTo>
                <a:lnTo>
                  <a:pt x="0" y="1459801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11661226" y="280815"/>
            <a:ext cx="1244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2</a:t>
            </a:r>
            <a:endParaRPr sz="1200">
              <a:latin typeface="G마켓 산스 Medium"/>
              <a:cs typeface="G마켓 산스 Medium"/>
            </a:endParaRPr>
          </a:p>
        </p:txBody>
      </p:sp>
      <p:grpSp>
        <p:nvGrpSpPr>
          <p:cNvPr id="269" name="그룹 268"/>
          <p:cNvGrpSpPr/>
          <p:nvPr/>
        </p:nvGrpSpPr>
        <p:grpSpPr>
          <a:xfrm>
            <a:off x="758859" y="2918523"/>
            <a:ext cx="11445400" cy="3957472"/>
            <a:chOff x="758859" y="2918523"/>
            <a:chExt cx="11445400" cy="3957472"/>
          </a:xfrm>
        </p:grpSpPr>
        <p:pic>
          <p:nvPicPr>
            <p:cNvPr id="136" name="object 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13005" y="3921081"/>
              <a:ext cx="235762" cy="230606"/>
            </a:xfrm>
            <a:prstGeom prst="rect">
              <a:avLst/>
            </a:prstGeom>
          </p:spPr>
        </p:pic>
        <p:grpSp>
          <p:nvGrpSpPr>
            <p:cNvPr id="137" name="object 3"/>
            <p:cNvGrpSpPr/>
            <p:nvPr/>
          </p:nvGrpSpPr>
          <p:grpSpPr>
            <a:xfrm>
              <a:off x="4817653" y="4252024"/>
              <a:ext cx="1374775" cy="1447800"/>
              <a:chOff x="4817653" y="4252024"/>
              <a:chExt cx="1374775" cy="1447800"/>
            </a:xfrm>
          </p:grpSpPr>
          <p:sp>
            <p:nvSpPr>
              <p:cNvPr id="138" name="object 4"/>
              <p:cNvSpPr/>
              <p:nvPr/>
            </p:nvSpPr>
            <p:spPr>
              <a:xfrm>
                <a:off x="4817643" y="4252035"/>
                <a:ext cx="137477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374775" h="1447800">
                    <a:moveTo>
                      <a:pt x="541451" y="190258"/>
                    </a:moveTo>
                    <a:lnTo>
                      <a:pt x="537324" y="186118"/>
                    </a:lnTo>
                    <a:lnTo>
                      <a:pt x="522986" y="186118"/>
                    </a:lnTo>
                    <a:lnTo>
                      <a:pt x="522986" y="204584"/>
                    </a:lnTo>
                    <a:lnTo>
                      <a:pt x="522986" y="228676"/>
                    </a:lnTo>
                    <a:lnTo>
                      <a:pt x="458635" y="228676"/>
                    </a:lnTo>
                    <a:lnTo>
                      <a:pt x="458635" y="204584"/>
                    </a:lnTo>
                    <a:lnTo>
                      <a:pt x="522986" y="204584"/>
                    </a:lnTo>
                    <a:lnTo>
                      <a:pt x="522986" y="186118"/>
                    </a:lnTo>
                    <a:lnTo>
                      <a:pt x="444309" y="186118"/>
                    </a:lnTo>
                    <a:lnTo>
                      <a:pt x="440182" y="190258"/>
                    </a:lnTo>
                    <a:lnTo>
                      <a:pt x="440182" y="242989"/>
                    </a:lnTo>
                    <a:lnTo>
                      <a:pt x="444309" y="247129"/>
                    </a:lnTo>
                    <a:lnTo>
                      <a:pt x="537324" y="247129"/>
                    </a:lnTo>
                    <a:lnTo>
                      <a:pt x="541451" y="242989"/>
                    </a:lnTo>
                    <a:lnTo>
                      <a:pt x="541451" y="228676"/>
                    </a:lnTo>
                    <a:lnTo>
                      <a:pt x="541451" y="204584"/>
                    </a:lnTo>
                    <a:lnTo>
                      <a:pt x="541451" y="190258"/>
                    </a:lnTo>
                    <a:close/>
                  </a:path>
                  <a:path w="1374775" h="1447800">
                    <a:moveTo>
                      <a:pt x="677722" y="190258"/>
                    </a:moveTo>
                    <a:lnTo>
                      <a:pt x="673595" y="186118"/>
                    </a:lnTo>
                    <a:lnTo>
                      <a:pt x="659269" y="186118"/>
                    </a:lnTo>
                    <a:lnTo>
                      <a:pt x="659269" y="204584"/>
                    </a:lnTo>
                    <a:lnTo>
                      <a:pt x="659269" y="228676"/>
                    </a:lnTo>
                    <a:lnTo>
                      <a:pt x="594906" y="228676"/>
                    </a:lnTo>
                    <a:lnTo>
                      <a:pt x="594906" y="204584"/>
                    </a:lnTo>
                    <a:lnTo>
                      <a:pt x="659269" y="204584"/>
                    </a:lnTo>
                    <a:lnTo>
                      <a:pt x="659269" y="186118"/>
                    </a:lnTo>
                    <a:lnTo>
                      <a:pt x="580580" y="186118"/>
                    </a:lnTo>
                    <a:lnTo>
                      <a:pt x="576440" y="190258"/>
                    </a:lnTo>
                    <a:lnTo>
                      <a:pt x="576440" y="242989"/>
                    </a:lnTo>
                    <a:lnTo>
                      <a:pt x="580580" y="247129"/>
                    </a:lnTo>
                    <a:lnTo>
                      <a:pt x="673595" y="247129"/>
                    </a:lnTo>
                    <a:lnTo>
                      <a:pt x="677722" y="242989"/>
                    </a:lnTo>
                    <a:lnTo>
                      <a:pt x="677722" y="228676"/>
                    </a:lnTo>
                    <a:lnTo>
                      <a:pt x="677722" y="204584"/>
                    </a:lnTo>
                    <a:lnTo>
                      <a:pt x="677722" y="190258"/>
                    </a:lnTo>
                    <a:close/>
                  </a:path>
                  <a:path w="1374775" h="1447800">
                    <a:moveTo>
                      <a:pt x="806983" y="190258"/>
                    </a:moveTo>
                    <a:lnTo>
                      <a:pt x="802843" y="186118"/>
                    </a:lnTo>
                    <a:lnTo>
                      <a:pt x="788530" y="186118"/>
                    </a:lnTo>
                    <a:lnTo>
                      <a:pt x="788530" y="204584"/>
                    </a:lnTo>
                    <a:lnTo>
                      <a:pt x="788530" y="228676"/>
                    </a:lnTo>
                    <a:lnTo>
                      <a:pt x="724166" y="228676"/>
                    </a:lnTo>
                    <a:lnTo>
                      <a:pt x="724166" y="204584"/>
                    </a:lnTo>
                    <a:lnTo>
                      <a:pt x="788530" y="204584"/>
                    </a:lnTo>
                    <a:lnTo>
                      <a:pt x="788530" y="186118"/>
                    </a:lnTo>
                    <a:lnTo>
                      <a:pt x="709828" y="186118"/>
                    </a:lnTo>
                    <a:lnTo>
                      <a:pt x="705700" y="190258"/>
                    </a:lnTo>
                    <a:lnTo>
                      <a:pt x="705700" y="242989"/>
                    </a:lnTo>
                    <a:lnTo>
                      <a:pt x="709828" y="247129"/>
                    </a:lnTo>
                    <a:lnTo>
                      <a:pt x="802843" y="247129"/>
                    </a:lnTo>
                    <a:lnTo>
                      <a:pt x="806983" y="242989"/>
                    </a:lnTo>
                    <a:lnTo>
                      <a:pt x="806983" y="228676"/>
                    </a:lnTo>
                    <a:lnTo>
                      <a:pt x="806983" y="204584"/>
                    </a:lnTo>
                    <a:lnTo>
                      <a:pt x="806983" y="190258"/>
                    </a:lnTo>
                    <a:close/>
                  </a:path>
                  <a:path w="1374775" h="1447800">
                    <a:moveTo>
                      <a:pt x="942378" y="190258"/>
                    </a:moveTo>
                    <a:lnTo>
                      <a:pt x="938250" y="186118"/>
                    </a:lnTo>
                    <a:lnTo>
                      <a:pt x="923925" y="186118"/>
                    </a:lnTo>
                    <a:lnTo>
                      <a:pt x="923925" y="204584"/>
                    </a:lnTo>
                    <a:lnTo>
                      <a:pt x="923925" y="228676"/>
                    </a:lnTo>
                    <a:lnTo>
                      <a:pt x="859561" y="228676"/>
                    </a:lnTo>
                    <a:lnTo>
                      <a:pt x="859561" y="204584"/>
                    </a:lnTo>
                    <a:lnTo>
                      <a:pt x="923925" y="204584"/>
                    </a:lnTo>
                    <a:lnTo>
                      <a:pt x="923925" y="186118"/>
                    </a:lnTo>
                    <a:lnTo>
                      <a:pt x="845235" y="186118"/>
                    </a:lnTo>
                    <a:lnTo>
                      <a:pt x="841095" y="190258"/>
                    </a:lnTo>
                    <a:lnTo>
                      <a:pt x="841095" y="242989"/>
                    </a:lnTo>
                    <a:lnTo>
                      <a:pt x="845235" y="247129"/>
                    </a:lnTo>
                    <a:lnTo>
                      <a:pt x="938250" y="247129"/>
                    </a:lnTo>
                    <a:lnTo>
                      <a:pt x="942378" y="242989"/>
                    </a:lnTo>
                    <a:lnTo>
                      <a:pt x="942378" y="228676"/>
                    </a:lnTo>
                    <a:lnTo>
                      <a:pt x="942378" y="204584"/>
                    </a:lnTo>
                    <a:lnTo>
                      <a:pt x="942378" y="190258"/>
                    </a:lnTo>
                    <a:close/>
                  </a:path>
                  <a:path w="1374775" h="1447800">
                    <a:moveTo>
                      <a:pt x="1374165" y="800100"/>
                    </a:moveTo>
                    <a:lnTo>
                      <a:pt x="1373657" y="787400"/>
                    </a:lnTo>
                    <a:lnTo>
                      <a:pt x="1368602" y="787400"/>
                    </a:lnTo>
                    <a:lnTo>
                      <a:pt x="1353616" y="785583"/>
                    </a:lnTo>
                    <a:lnTo>
                      <a:pt x="1353616" y="800100"/>
                    </a:lnTo>
                    <a:lnTo>
                      <a:pt x="1342783" y="850900"/>
                    </a:lnTo>
                    <a:lnTo>
                      <a:pt x="1330883" y="914400"/>
                    </a:lnTo>
                    <a:lnTo>
                      <a:pt x="1318158" y="965200"/>
                    </a:lnTo>
                    <a:lnTo>
                      <a:pt x="1304861" y="1016000"/>
                    </a:lnTo>
                    <a:lnTo>
                      <a:pt x="1291247" y="1079500"/>
                    </a:lnTo>
                    <a:lnTo>
                      <a:pt x="1277543" y="1130300"/>
                    </a:lnTo>
                    <a:lnTo>
                      <a:pt x="1264018" y="1181100"/>
                    </a:lnTo>
                    <a:lnTo>
                      <a:pt x="1250911" y="1231900"/>
                    </a:lnTo>
                    <a:lnTo>
                      <a:pt x="1238478" y="1270000"/>
                    </a:lnTo>
                    <a:lnTo>
                      <a:pt x="1231582" y="1270000"/>
                    </a:lnTo>
                    <a:lnTo>
                      <a:pt x="1231582" y="1295400"/>
                    </a:lnTo>
                    <a:lnTo>
                      <a:pt x="1223810" y="1308100"/>
                    </a:lnTo>
                    <a:lnTo>
                      <a:pt x="1216634" y="1333500"/>
                    </a:lnTo>
                    <a:lnTo>
                      <a:pt x="1210170" y="1346200"/>
                    </a:lnTo>
                    <a:lnTo>
                      <a:pt x="1204480" y="1346200"/>
                    </a:lnTo>
                    <a:lnTo>
                      <a:pt x="1183436" y="1358900"/>
                    </a:lnTo>
                    <a:lnTo>
                      <a:pt x="1147229" y="1371600"/>
                    </a:lnTo>
                    <a:lnTo>
                      <a:pt x="1099045" y="1384300"/>
                    </a:lnTo>
                    <a:lnTo>
                      <a:pt x="1042123" y="1397000"/>
                    </a:lnTo>
                    <a:lnTo>
                      <a:pt x="979639" y="1397000"/>
                    </a:lnTo>
                    <a:lnTo>
                      <a:pt x="850874" y="1422400"/>
                    </a:lnTo>
                    <a:lnTo>
                      <a:pt x="791006" y="1422400"/>
                    </a:lnTo>
                    <a:lnTo>
                      <a:pt x="738416" y="1435100"/>
                    </a:lnTo>
                    <a:lnTo>
                      <a:pt x="696315" y="1435100"/>
                    </a:lnTo>
                    <a:lnTo>
                      <a:pt x="696315" y="1371600"/>
                    </a:lnTo>
                    <a:lnTo>
                      <a:pt x="766140" y="1371600"/>
                    </a:lnTo>
                    <a:lnTo>
                      <a:pt x="833234" y="1358900"/>
                    </a:lnTo>
                    <a:lnTo>
                      <a:pt x="897077" y="1358900"/>
                    </a:lnTo>
                    <a:lnTo>
                      <a:pt x="957199" y="1346200"/>
                    </a:lnTo>
                    <a:lnTo>
                      <a:pt x="1013079" y="1333500"/>
                    </a:lnTo>
                    <a:lnTo>
                      <a:pt x="1064234" y="1320800"/>
                    </a:lnTo>
                    <a:lnTo>
                      <a:pt x="1110157" y="1320800"/>
                    </a:lnTo>
                    <a:lnTo>
                      <a:pt x="1150353" y="1308100"/>
                    </a:lnTo>
                    <a:lnTo>
                      <a:pt x="1184325" y="1308100"/>
                    </a:lnTo>
                    <a:lnTo>
                      <a:pt x="1211567" y="1295400"/>
                    </a:lnTo>
                    <a:lnTo>
                      <a:pt x="1231582" y="1295400"/>
                    </a:lnTo>
                    <a:lnTo>
                      <a:pt x="1231582" y="1270000"/>
                    </a:lnTo>
                    <a:lnTo>
                      <a:pt x="1224178" y="1270000"/>
                    </a:lnTo>
                    <a:lnTo>
                      <a:pt x="1200988" y="1282700"/>
                    </a:lnTo>
                    <a:lnTo>
                      <a:pt x="1169568" y="1282700"/>
                    </a:lnTo>
                    <a:lnTo>
                      <a:pt x="1130515" y="1295400"/>
                    </a:lnTo>
                    <a:lnTo>
                      <a:pt x="1084478" y="1308100"/>
                    </a:lnTo>
                    <a:lnTo>
                      <a:pt x="1032065" y="1308100"/>
                    </a:lnTo>
                    <a:lnTo>
                      <a:pt x="973899" y="1320800"/>
                    </a:lnTo>
                    <a:lnTo>
                      <a:pt x="910628" y="1333500"/>
                    </a:lnTo>
                    <a:lnTo>
                      <a:pt x="842848" y="1346200"/>
                    </a:lnTo>
                    <a:lnTo>
                      <a:pt x="771207" y="1346200"/>
                    </a:lnTo>
                    <a:lnTo>
                      <a:pt x="696315" y="1358900"/>
                    </a:lnTo>
                    <a:lnTo>
                      <a:pt x="696315" y="698500"/>
                    </a:lnTo>
                    <a:lnTo>
                      <a:pt x="1353616" y="800100"/>
                    </a:lnTo>
                    <a:lnTo>
                      <a:pt x="1353616" y="785583"/>
                    </a:lnTo>
                    <a:lnTo>
                      <a:pt x="1264221" y="774700"/>
                    </a:lnTo>
                    <a:lnTo>
                      <a:pt x="1264221" y="762000"/>
                    </a:lnTo>
                    <a:lnTo>
                      <a:pt x="1264221" y="673100"/>
                    </a:lnTo>
                    <a:lnTo>
                      <a:pt x="1264221" y="609600"/>
                    </a:lnTo>
                    <a:lnTo>
                      <a:pt x="1264221" y="596900"/>
                    </a:lnTo>
                    <a:lnTo>
                      <a:pt x="1245755" y="596900"/>
                    </a:lnTo>
                    <a:lnTo>
                      <a:pt x="1245755" y="609600"/>
                    </a:lnTo>
                    <a:lnTo>
                      <a:pt x="1245755" y="673100"/>
                    </a:lnTo>
                    <a:lnTo>
                      <a:pt x="1245755" y="685800"/>
                    </a:lnTo>
                    <a:lnTo>
                      <a:pt x="1245755" y="762000"/>
                    </a:lnTo>
                    <a:lnTo>
                      <a:pt x="1070711" y="736600"/>
                    </a:lnTo>
                    <a:lnTo>
                      <a:pt x="1070775" y="609600"/>
                    </a:lnTo>
                    <a:lnTo>
                      <a:pt x="1173429" y="609600"/>
                    </a:lnTo>
                    <a:lnTo>
                      <a:pt x="1173429" y="685800"/>
                    </a:lnTo>
                    <a:lnTo>
                      <a:pt x="1245755" y="685800"/>
                    </a:lnTo>
                    <a:lnTo>
                      <a:pt x="1245755" y="673100"/>
                    </a:lnTo>
                    <a:lnTo>
                      <a:pt x="1191882" y="673100"/>
                    </a:lnTo>
                    <a:lnTo>
                      <a:pt x="1191882" y="609600"/>
                    </a:lnTo>
                    <a:lnTo>
                      <a:pt x="1245755" y="609600"/>
                    </a:lnTo>
                    <a:lnTo>
                      <a:pt x="1245755" y="596900"/>
                    </a:lnTo>
                    <a:lnTo>
                      <a:pt x="1227797" y="596900"/>
                    </a:lnTo>
                    <a:lnTo>
                      <a:pt x="1227797" y="457200"/>
                    </a:lnTo>
                    <a:lnTo>
                      <a:pt x="1227797" y="444500"/>
                    </a:lnTo>
                    <a:lnTo>
                      <a:pt x="1227797" y="406400"/>
                    </a:lnTo>
                    <a:lnTo>
                      <a:pt x="1227797" y="381000"/>
                    </a:lnTo>
                    <a:lnTo>
                      <a:pt x="1209344" y="381000"/>
                    </a:lnTo>
                    <a:lnTo>
                      <a:pt x="1209344" y="406400"/>
                    </a:lnTo>
                    <a:lnTo>
                      <a:pt x="1209344" y="444500"/>
                    </a:lnTo>
                    <a:lnTo>
                      <a:pt x="1209344" y="457200"/>
                    </a:lnTo>
                    <a:lnTo>
                      <a:pt x="1209344" y="596900"/>
                    </a:lnTo>
                    <a:lnTo>
                      <a:pt x="1052322" y="596900"/>
                    </a:lnTo>
                    <a:lnTo>
                      <a:pt x="1052322" y="736600"/>
                    </a:lnTo>
                    <a:lnTo>
                      <a:pt x="1027734" y="736600"/>
                    </a:lnTo>
                    <a:lnTo>
                      <a:pt x="1027734" y="723900"/>
                    </a:lnTo>
                    <a:lnTo>
                      <a:pt x="1027734" y="635000"/>
                    </a:lnTo>
                    <a:lnTo>
                      <a:pt x="1027734" y="622300"/>
                    </a:lnTo>
                    <a:lnTo>
                      <a:pt x="1009281" y="622300"/>
                    </a:lnTo>
                    <a:lnTo>
                      <a:pt x="1009281" y="635000"/>
                    </a:lnTo>
                    <a:lnTo>
                      <a:pt x="1009281" y="723900"/>
                    </a:lnTo>
                    <a:lnTo>
                      <a:pt x="834301" y="698500"/>
                    </a:lnTo>
                    <a:lnTo>
                      <a:pt x="834301" y="635000"/>
                    </a:lnTo>
                    <a:lnTo>
                      <a:pt x="1009281" y="635000"/>
                    </a:lnTo>
                    <a:lnTo>
                      <a:pt x="1009281" y="622300"/>
                    </a:lnTo>
                    <a:lnTo>
                      <a:pt x="815848" y="622300"/>
                    </a:lnTo>
                    <a:lnTo>
                      <a:pt x="815848" y="698500"/>
                    </a:lnTo>
                    <a:lnTo>
                      <a:pt x="793026" y="698500"/>
                    </a:lnTo>
                    <a:lnTo>
                      <a:pt x="793026" y="685800"/>
                    </a:lnTo>
                    <a:lnTo>
                      <a:pt x="793026" y="596900"/>
                    </a:lnTo>
                    <a:lnTo>
                      <a:pt x="793026" y="571500"/>
                    </a:lnTo>
                    <a:lnTo>
                      <a:pt x="793026" y="558800"/>
                    </a:lnTo>
                    <a:lnTo>
                      <a:pt x="774573" y="558800"/>
                    </a:lnTo>
                    <a:lnTo>
                      <a:pt x="774573" y="571500"/>
                    </a:lnTo>
                    <a:lnTo>
                      <a:pt x="774573" y="596900"/>
                    </a:lnTo>
                    <a:lnTo>
                      <a:pt x="774573" y="622300"/>
                    </a:lnTo>
                    <a:lnTo>
                      <a:pt x="774573" y="685800"/>
                    </a:lnTo>
                    <a:lnTo>
                      <a:pt x="688403" y="673100"/>
                    </a:lnTo>
                    <a:lnTo>
                      <a:pt x="685736" y="673100"/>
                    </a:lnTo>
                    <a:lnTo>
                      <a:pt x="677849" y="674268"/>
                    </a:lnTo>
                    <a:lnTo>
                      <a:pt x="677849" y="698500"/>
                    </a:lnTo>
                    <a:lnTo>
                      <a:pt x="677849" y="1358900"/>
                    </a:lnTo>
                    <a:lnTo>
                      <a:pt x="677849" y="1371600"/>
                    </a:lnTo>
                    <a:lnTo>
                      <a:pt x="677849" y="1435100"/>
                    </a:lnTo>
                    <a:lnTo>
                      <a:pt x="588721" y="1435100"/>
                    </a:lnTo>
                    <a:lnTo>
                      <a:pt x="531101" y="1422400"/>
                    </a:lnTo>
                    <a:lnTo>
                      <a:pt x="468744" y="1409700"/>
                    </a:lnTo>
                    <a:lnTo>
                      <a:pt x="404622" y="1409700"/>
                    </a:lnTo>
                    <a:lnTo>
                      <a:pt x="333425" y="1397000"/>
                    </a:lnTo>
                    <a:lnTo>
                      <a:pt x="272656" y="1384300"/>
                    </a:lnTo>
                    <a:lnTo>
                      <a:pt x="223977" y="1371600"/>
                    </a:lnTo>
                    <a:lnTo>
                      <a:pt x="189103" y="1358900"/>
                    </a:lnTo>
                    <a:lnTo>
                      <a:pt x="169684" y="1346200"/>
                    </a:lnTo>
                    <a:lnTo>
                      <a:pt x="164020" y="1346200"/>
                    </a:lnTo>
                    <a:lnTo>
                      <a:pt x="157543" y="1333500"/>
                    </a:lnTo>
                    <a:lnTo>
                      <a:pt x="150380" y="1308100"/>
                    </a:lnTo>
                    <a:lnTo>
                      <a:pt x="142582" y="1295400"/>
                    </a:lnTo>
                    <a:lnTo>
                      <a:pt x="162610" y="1295400"/>
                    </a:lnTo>
                    <a:lnTo>
                      <a:pt x="189852" y="1308100"/>
                    </a:lnTo>
                    <a:lnTo>
                      <a:pt x="223824" y="1308100"/>
                    </a:lnTo>
                    <a:lnTo>
                      <a:pt x="264020" y="1320800"/>
                    </a:lnTo>
                    <a:lnTo>
                      <a:pt x="309943" y="1320800"/>
                    </a:lnTo>
                    <a:lnTo>
                      <a:pt x="361099" y="1333500"/>
                    </a:lnTo>
                    <a:lnTo>
                      <a:pt x="416979" y="1346200"/>
                    </a:lnTo>
                    <a:lnTo>
                      <a:pt x="477100" y="1358900"/>
                    </a:lnTo>
                    <a:lnTo>
                      <a:pt x="540943" y="1358900"/>
                    </a:lnTo>
                    <a:lnTo>
                      <a:pt x="608025" y="1371600"/>
                    </a:lnTo>
                    <a:lnTo>
                      <a:pt x="677849" y="1371600"/>
                    </a:lnTo>
                    <a:lnTo>
                      <a:pt x="677849" y="1358900"/>
                    </a:lnTo>
                    <a:lnTo>
                      <a:pt x="602970" y="1346200"/>
                    </a:lnTo>
                    <a:lnTo>
                      <a:pt x="531329" y="1346200"/>
                    </a:lnTo>
                    <a:lnTo>
                      <a:pt x="463562" y="1333500"/>
                    </a:lnTo>
                    <a:lnTo>
                      <a:pt x="400278" y="1320800"/>
                    </a:lnTo>
                    <a:lnTo>
                      <a:pt x="342125" y="1308100"/>
                    </a:lnTo>
                    <a:lnTo>
                      <a:pt x="289712" y="1308100"/>
                    </a:lnTo>
                    <a:lnTo>
                      <a:pt x="243662" y="1295400"/>
                    </a:lnTo>
                    <a:lnTo>
                      <a:pt x="204622" y="1282700"/>
                    </a:lnTo>
                    <a:lnTo>
                      <a:pt x="173189" y="1282700"/>
                    </a:lnTo>
                    <a:lnTo>
                      <a:pt x="150012" y="1270000"/>
                    </a:lnTo>
                    <a:lnTo>
                      <a:pt x="135699" y="1270000"/>
                    </a:lnTo>
                    <a:lnTo>
                      <a:pt x="123266" y="1231900"/>
                    </a:lnTo>
                    <a:lnTo>
                      <a:pt x="110159" y="1181100"/>
                    </a:lnTo>
                    <a:lnTo>
                      <a:pt x="96634" y="1130300"/>
                    </a:lnTo>
                    <a:lnTo>
                      <a:pt x="82931" y="1079500"/>
                    </a:lnTo>
                    <a:lnTo>
                      <a:pt x="69303" y="1016000"/>
                    </a:lnTo>
                    <a:lnTo>
                      <a:pt x="56007" y="965200"/>
                    </a:lnTo>
                    <a:lnTo>
                      <a:pt x="43281" y="914400"/>
                    </a:lnTo>
                    <a:lnTo>
                      <a:pt x="31381" y="850900"/>
                    </a:lnTo>
                    <a:lnTo>
                      <a:pt x="20548" y="800100"/>
                    </a:lnTo>
                    <a:lnTo>
                      <a:pt x="431368" y="736600"/>
                    </a:lnTo>
                    <a:lnTo>
                      <a:pt x="513524" y="723900"/>
                    </a:lnTo>
                    <a:lnTo>
                      <a:pt x="595693" y="711200"/>
                    </a:lnTo>
                    <a:lnTo>
                      <a:pt x="677849" y="698500"/>
                    </a:lnTo>
                    <a:lnTo>
                      <a:pt x="677849" y="674268"/>
                    </a:lnTo>
                    <a:lnTo>
                      <a:pt x="599592" y="685800"/>
                    </a:lnTo>
                    <a:lnTo>
                      <a:pt x="599592" y="571500"/>
                    </a:lnTo>
                    <a:lnTo>
                      <a:pt x="692848" y="571500"/>
                    </a:lnTo>
                    <a:lnTo>
                      <a:pt x="692848" y="622300"/>
                    </a:lnTo>
                    <a:lnTo>
                      <a:pt x="774573" y="622300"/>
                    </a:lnTo>
                    <a:lnTo>
                      <a:pt x="774573" y="596900"/>
                    </a:lnTo>
                    <a:lnTo>
                      <a:pt x="711314" y="596900"/>
                    </a:lnTo>
                    <a:lnTo>
                      <a:pt x="711314" y="571500"/>
                    </a:lnTo>
                    <a:lnTo>
                      <a:pt x="774573" y="571500"/>
                    </a:lnTo>
                    <a:lnTo>
                      <a:pt x="774573" y="558800"/>
                    </a:lnTo>
                    <a:lnTo>
                      <a:pt x="581139" y="558800"/>
                    </a:lnTo>
                    <a:lnTo>
                      <a:pt x="581139" y="698500"/>
                    </a:lnTo>
                    <a:lnTo>
                      <a:pt x="555345" y="698500"/>
                    </a:lnTo>
                    <a:lnTo>
                      <a:pt x="555345" y="685800"/>
                    </a:lnTo>
                    <a:lnTo>
                      <a:pt x="555345" y="673100"/>
                    </a:lnTo>
                    <a:lnTo>
                      <a:pt x="536892" y="673100"/>
                    </a:lnTo>
                    <a:lnTo>
                      <a:pt x="536892" y="685800"/>
                    </a:lnTo>
                    <a:lnTo>
                      <a:pt x="536892" y="698500"/>
                    </a:lnTo>
                    <a:lnTo>
                      <a:pt x="483019" y="711200"/>
                    </a:lnTo>
                    <a:lnTo>
                      <a:pt x="483019" y="685800"/>
                    </a:lnTo>
                    <a:lnTo>
                      <a:pt x="536892" y="685800"/>
                    </a:lnTo>
                    <a:lnTo>
                      <a:pt x="536892" y="673100"/>
                    </a:lnTo>
                    <a:lnTo>
                      <a:pt x="464553" y="673100"/>
                    </a:lnTo>
                    <a:lnTo>
                      <a:pt x="464553" y="685800"/>
                    </a:lnTo>
                    <a:lnTo>
                      <a:pt x="464553" y="711200"/>
                    </a:lnTo>
                    <a:lnTo>
                      <a:pt x="361911" y="723900"/>
                    </a:lnTo>
                    <a:lnTo>
                      <a:pt x="361911" y="685800"/>
                    </a:lnTo>
                    <a:lnTo>
                      <a:pt x="464553" y="685800"/>
                    </a:lnTo>
                    <a:lnTo>
                      <a:pt x="464553" y="673100"/>
                    </a:lnTo>
                    <a:lnTo>
                      <a:pt x="431939" y="673100"/>
                    </a:lnTo>
                    <a:lnTo>
                      <a:pt x="431939" y="558800"/>
                    </a:lnTo>
                    <a:lnTo>
                      <a:pt x="431939" y="495300"/>
                    </a:lnTo>
                    <a:lnTo>
                      <a:pt x="431939" y="482600"/>
                    </a:lnTo>
                    <a:lnTo>
                      <a:pt x="413486" y="482600"/>
                    </a:lnTo>
                    <a:lnTo>
                      <a:pt x="413486" y="495300"/>
                    </a:lnTo>
                    <a:lnTo>
                      <a:pt x="413486" y="558800"/>
                    </a:lnTo>
                    <a:lnTo>
                      <a:pt x="413486" y="571500"/>
                    </a:lnTo>
                    <a:lnTo>
                      <a:pt x="413486" y="673100"/>
                    </a:lnTo>
                    <a:lnTo>
                      <a:pt x="343446" y="673100"/>
                    </a:lnTo>
                    <a:lnTo>
                      <a:pt x="343446" y="685800"/>
                    </a:lnTo>
                    <a:lnTo>
                      <a:pt x="343446" y="736600"/>
                    </a:lnTo>
                    <a:lnTo>
                      <a:pt x="310832" y="736600"/>
                    </a:lnTo>
                    <a:lnTo>
                      <a:pt x="310832" y="685800"/>
                    </a:lnTo>
                    <a:lnTo>
                      <a:pt x="343446" y="685800"/>
                    </a:lnTo>
                    <a:lnTo>
                      <a:pt x="343446" y="673100"/>
                    </a:lnTo>
                    <a:lnTo>
                      <a:pt x="292379" y="673100"/>
                    </a:lnTo>
                    <a:lnTo>
                      <a:pt x="292379" y="685800"/>
                    </a:lnTo>
                    <a:lnTo>
                      <a:pt x="292379" y="736600"/>
                    </a:lnTo>
                    <a:lnTo>
                      <a:pt x="117398" y="774700"/>
                    </a:lnTo>
                    <a:lnTo>
                      <a:pt x="117398" y="685800"/>
                    </a:lnTo>
                    <a:lnTo>
                      <a:pt x="292379" y="685800"/>
                    </a:lnTo>
                    <a:lnTo>
                      <a:pt x="292379" y="673100"/>
                    </a:lnTo>
                    <a:lnTo>
                      <a:pt x="238506" y="673100"/>
                    </a:lnTo>
                    <a:lnTo>
                      <a:pt x="238506" y="647700"/>
                    </a:lnTo>
                    <a:lnTo>
                      <a:pt x="324231" y="647700"/>
                    </a:lnTo>
                    <a:lnTo>
                      <a:pt x="324231" y="622300"/>
                    </a:lnTo>
                    <a:lnTo>
                      <a:pt x="324231" y="596900"/>
                    </a:lnTo>
                    <a:lnTo>
                      <a:pt x="324231" y="584200"/>
                    </a:lnTo>
                    <a:lnTo>
                      <a:pt x="320103" y="571500"/>
                    </a:lnTo>
                    <a:lnTo>
                      <a:pt x="305777" y="571500"/>
                    </a:lnTo>
                    <a:lnTo>
                      <a:pt x="305777" y="596900"/>
                    </a:lnTo>
                    <a:lnTo>
                      <a:pt x="305777" y="622300"/>
                    </a:lnTo>
                    <a:lnTo>
                      <a:pt x="238506" y="622300"/>
                    </a:lnTo>
                    <a:lnTo>
                      <a:pt x="238506" y="596900"/>
                    </a:lnTo>
                    <a:lnTo>
                      <a:pt x="305777" y="596900"/>
                    </a:lnTo>
                    <a:lnTo>
                      <a:pt x="305777" y="571500"/>
                    </a:lnTo>
                    <a:lnTo>
                      <a:pt x="238506" y="571500"/>
                    </a:lnTo>
                    <a:lnTo>
                      <a:pt x="238506" y="495300"/>
                    </a:lnTo>
                    <a:lnTo>
                      <a:pt x="341147" y="495300"/>
                    </a:lnTo>
                    <a:lnTo>
                      <a:pt x="341147" y="571500"/>
                    </a:lnTo>
                    <a:lnTo>
                      <a:pt x="413486" y="571500"/>
                    </a:lnTo>
                    <a:lnTo>
                      <a:pt x="413486" y="558800"/>
                    </a:lnTo>
                    <a:lnTo>
                      <a:pt x="359613" y="558800"/>
                    </a:lnTo>
                    <a:lnTo>
                      <a:pt x="359613" y="495300"/>
                    </a:lnTo>
                    <a:lnTo>
                      <a:pt x="413486" y="495300"/>
                    </a:lnTo>
                    <a:lnTo>
                      <a:pt x="413486" y="482600"/>
                    </a:lnTo>
                    <a:lnTo>
                      <a:pt x="220052" y="482600"/>
                    </a:lnTo>
                    <a:lnTo>
                      <a:pt x="220052" y="673100"/>
                    </a:lnTo>
                    <a:lnTo>
                      <a:pt x="164833" y="673100"/>
                    </a:lnTo>
                    <a:lnTo>
                      <a:pt x="164833" y="457200"/>
                    </a:lnTo>
                    <a:lnTo>
                      <a:pt x="1209344" y="457200"/>
                    </a:lnTo>
                    <a:lnTo>
                      <a:pt x="1209344" y="444500"/>
                    </a:lnTo>
                    <a:lnTo>
                      <a:pt x="164833" y="444500"/>
                    </a:lnTo>
                    <a:lnTo>
                      <a:pt x="164833" y="406400"/>
                    </a:lnTo>
                    <a:lnTo>
                      <a:pt x="1209344" y="406400"/>
                    </a:lnTo>
                    <a:lnTo>
                      <a:pt x="1209344" y="381000"/>
                    </a:lnTo>
                    <a:lnTo>
                      <a:pt x="1017866" y="381000"/>
                    </a:lnTo>
                    <a:lnTo>
                      <a:pt x="1017866" y="304800"/>
                    </a:lnTo>
                    <a:lnTo>
                      <a:pt x="1017866" y="292100"/>
                    </a:lnTo>
                    <a:lnTo>
                      <a:pt x="1017866" y="165100"/>
                    </a:lnTo>
                    <a:lnTo>
                      <a:pt x="1017866" y="152400"/>
                    </a:lnTo>
                    <a:lnTo>
                      <a:pt x="999413" y="152400"/>
                    </a:lnTo>
                    <a:lnTo>
                      <a:pt x="999413" y="165100"/>
                    </a:lnTo>
                    <a:lnTo>
                      <a:pt x="999413" y="292100"/>
                    </a:lnTo>
                    <a:lnTo>
                      <a:pt x="999413" y="304800"/>
                    </a:lnTo>
                    <a:lnTo>
                      <a:pt x="999413" y="381000"/>
                    </a:lnTo>
                    <a:lnTo>
                      <a:pt x="374751" y="381000"/>
                    </a:lnTo>
                    <a:lnTo>
                      <a:pt x="374751" y="304800"/>
                    </a:lnTo>
                    <a:lnTo>
                      <a:pt x="999413" y="304800"/>
                    </a:lnTo>
                    <a:lnTo>
                      <a:pt x="999413" y="292100"/>
                    </a:lnTo>
                    <a:lnTo>
                      <a:pt x="374751" y="292100"/>
                    </a:lnTo>
                    <a:lnTo>
                      <a:pt x="374751" y="165100"/>
                    </a:lnTo>
                    <a:lnTo>
                      <a:pt x="999413" y="165100"/>
                    </a:lnTo>
                    <a:lnTo>
                      <a:pt x="999413" y="152400"/>
                    </a:lnTo>
                    <a:lnTo>
                      <a:pt x="951103" y="152400"/>
                    </a:lnTo>
                    <a:lnTo>
                      <a:pt x="951103" y="127000"/>
                    </a:lnTo>
                    <a:lnTo>
                      <a:pt x="951103" y="114300"/>
                    </a:lnTo>
                    <a:lnTo>
                      <a:pt x="932649" y="114300"/>
                    </a:lnTo>
                    <a:lnTo>
                      <a:pt x="932649" y="127000"/>
                    </a:lnTo>
                    <a:lnTo>
                      <a:pt x="932649" y="152400"/>
                    </a:lnTo>
                    <a:lnTo>
                      <a:pt x="910932" y="152400"/>
                    </a:lnTo>
                    <a:lnTo>
                      <a:pt x="910932" y="127000"/>
                    </a:lnTo>
                    <a:lnTo>
                      <a:pt x="932649" y="127000"/>
                    </a:lnTo>
                    <a:lnTo>
                      <a:pt x="932649" y="114300"/>
                    </a:lnTo>
                    <a:lnTo>
                      <a:pt x="931024" y="114300"/>
                    </a:lnTo>
                    <a:lnTo>
                      <a:pt x="931024" y="0"/>
                    </a:lnTo>
                    <a:lnTo>
                      <a:pt x="912558" y="0"/>
                    </a:lnTo>
                    <a:lnTo>
                      <a:pt x="912558" y="114300"/>
                    </a:lnTo>
                    <a:lnTo>
                      <a:pt x="892467" y="114300"/>
                    </a:lnTo>
                    <a:lnTo>
                      <a:pt x="892467" y="152400"/>
                    </a:lnTo>
                    <a:lnTo>
                      <a:pt x="356298" y="152400"/>
                    </a:lnTo>
                    <a:lnTo>
                      <a:pt x="356298" y="381000"/>
                    </a:lnTo>
                    <a:lnTo>
                      <a:pt x="146380" y="381000"/>
                    </a:lnTo>
                    <a:lnTo>
                      <a:pt x="146380" y="673100"/>
                    </a:lnTo>
                    <a:lnTo>
                      <a:pt x="98945" y="673100"/>
                    </a:lnTo>
                    <a:lnTo>
                      <a:pt x="98945" y="774700"/>
                    </a:lnTo>
                    <a:lnTo>
                      <a:pt x="5562" y="787400"/>
                    </a:lnTo>
                    <a:lnTo>
                      <a:pt x="508" y="787400"/>
                    </a:lnTo>
                    <a:lnTo>
                      <a:pt x="0" y="800100"/>
                    </a:lnTo>
                    <a:lnTo>
                      <a:pt x="3746" y="812800"/>
                    </a:lnTo>
                    <a:lnTo>
                      <a:pt x="12446" y="850900"/>
                    </a:lnTo>
                    <a:lnTo>
                      <a:pt x="25527" y="914400"/>
                    </a:lnTo>
                    <a:lnTo>
                      <a:pt x="41960" y="990600"/>
                    </a:lnTo>
                    <a:lnTo>
                      <a:pt x="60693" y="1066800"/>
                    </a:lnTo>
                    <a:lnTo>
                      <a:pt x="78625" y="1143000"/>
                    </a:lnTo>
                    <a:lnTo>
                      <a:pt x="94322" y="1193800"/>
                    </a:lnTo>
                    <a:lnTo>
                      <a:pt x="107937" y="1244600"/>
                    </a:lnTo>
                    <a:lnTo>
                      <a:pt x="119621" y="1282700"/>
                    </a:lnTo>
                    <a:lnTo>
                      <a:pt x="120065" y="1282700"/>
                    </a:lnTo>
                    <a:lnTo>
                      <a:pt x="135051" y="1320800"/>
                    </a:lnTo>
                    <a:lnTo>
                      <a:pt x="146024" y="1346200"/>
                    </a:lnTo>
                    <a:lnTo>
                      <a:pt x="153593" y="1358900"/>
                    </a:lnTo>
                    <a:lnTo>
                      <a:pt x="158343" y="1358900"/>
                    </a:lnTo>
                    <a:lnTo>
                      <a:pt x="179070" y="1371600"/>
                    </a:lnTo>
                    <a:lnTo>
                      <a:pt x="213385" y="1384300"/>
                    </a:lnTo>
                    <a:lnTo>
                      <a:pt x="258572" y="1397000"/>
                    </a:lnTo>
                    <a:lnTo>
                      <a:pt x="311937" y="1409700"/>
                    </a:lnTo>
                    <a:lnTo>
                      <a:pt x="370763" y="1422400"/>
                    </a:lnTo>
                    <a:lnTo>
                      <a:pt x="432358" y="1422400"/>
                    </a:lnTo>
                    <a:lnTo>
                      <a:pt x="553008" y="1447800"/>
                    </a:lnTo>
                    <a:lnTo>
                      <a:pt x="821156" y="1447800"/>
                    </a:lnTo>
                    <a:lnTo>
                      <a:pt x="880160" y="1435100"/>
                    </a:lnTo>
                    <a:lnTo>
                      <a:pt x="941806" y="1422400"/>
                    </a:lnTo>
                    <a:lnTo>
                      <a:pt x="1003401" y="1422400"/>
                    </a:lnTo>
                    <a:lnTo>
                      <a:pt x="1062240" y="1409700"/>
                    </a:lnTo>
                    <a:lnTo>
                      <a:pt x="1115593" y="1397000"/>
                    </a:lnTo>
                    <a:lnTo>
                      <a:pt x="1160792" y="1384300"/>
                    </a:lnTo>
                    <a:lnTo>
                      <a:pt x="1195108" y="1371600"/>
                    </a:lnTo>
                    <a:lnTo>
                      <a:pt x="1215834" y="1358900"/>
                    </a:lnTo>
                    <a:lnTo>
                      <a:pt x="1224127" y="1358900"/>
                    </a:lnTo>
                    <a:lnTo>
                      <a:pt x="1233246" y="1333500"/>
                    </a:lnTo>
                    <a:lnTo>
                      <a:pt x="1243063" y="1308100"/>
                    </a:lnTo>
                    <a:lnTo>
                      <a:pt x="1248244" y="1295400"/>
                    </a:lnTo>
                    <a:lnTo>
                      <a:pt x="1253413" y="1282700"/>
                    </a:lnTo>
                    <a:lnTo>
                      <a:pt x="1254798" y="1282700"/>
                    </a:lnTo>
                    <a:lnTo>
                      <a:pt x="1269822" y="1231900"/>
                    </a:lnTo>
                    <a:lnTo>
                      <a:pt x="1285189" y="1181100"/>
                    </a:lnTo>
                    <a:lnTo>
                      <a:pt x="1300492" y="1117600"/>
                    </a:lnTo>
                    <a:lnTo>
                      <a:pt x="1315364" y="1054100"/>
                    </a:lnTo>
                    <a:lnTo>
                      <a:pt x="1329397" y="1003300"/>
                    </a:lnTo>
                    <a:lnTo>
                      <a:pt x="1342224" y="939800"/>
                    </a:lnTo>
                    <a:lnTo>
                      <a:pt x="1353451" y="889000"/>
                    </a:lnTo>
                    <a:lnTo>
                      <a:pt x="1362697" y="850900"/>
                    </a:lnTo>
                    <a:lnTo>
                      <a:pt x="1369555" y="812800"/>
                    </a:lnTo>
                    <a:lnTo>
                      <a:pt x="1373657" y="800100"/>
                    </a:lnTo>
                    <a:lnTo>
                      <a:pt x="1374165" y="800100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39" name="object 5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197348" y="5115461"/>
                <a:ext cx="196951" cy="196951"/>
              </a:xfrm>
              <a:prstGeom prst="rect">
                <a:avLst/>
              </a:prstGeom>
            </p:spPr>
          </p:pic>
          <p:pic>
            <p:nvPicPr>
              <p:cNvPr id="140" name="object 6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592225" y="5115461"/>
                <a:ext cx="196951" cy="196951"/>
              </a:xfrm>
              <a:prstGeom prst="rect">
                <a:avLst/>
              </a:prstGeom>
            </p:spPr>
          </p:pic>
        </p:grpSp>
        <p:sp>
          <p:nvSpPr>
            <p:cNvPr id="141" name="object 7"/>
            <p:cNvSpPr/>
            <p:nvPr/>
          </p:nvSpPr>
          <p:spPr>
            <a:xfrm>
              <a:off x="5822061" y="6318199"/>
              <a:ext cx="1071245" cy="128905"/>
            </a:xfrm>
            <a:custGeom>
              <a:avLst/>
              <a:gdLst/>
              <a:ahLst/>
              <a:cxnLst/>
              <a:rect l="l" t="t" r="r" b="b"/>
              <a:pathLst>
                <a:path w="1071245" h="128904">
                  <a:moveTo>
                    <a:pt x="1071118" y="4140"/>
                  </a:moveTo>
                  <a:lnTo>
                    <a:pt x="1066990" y="0"/>
                  </a:lnTo>
                  <a:lnTo>
                    <a:pt x="1056792" y="0"/>
                  </a:lnTo>
                  <a:lnTo>
                    <a:pt x="1052664" y="4140"/>
                  </a:lnTo>
                  <a:lnTo>
                    <a:pt x="1052664" y="9232"/>
                  </a:lnTo>
                  <a:lnTo>
                    <a:pt x="1045095" y="48539"/>
                  </a:lnTo>
                  <a:lnTo>
                    <a:pt x="1024496" y="80670"/>
                  </a:lnTo>
                  <a:lnTo>
                    <a:pt x="993965" y="102362"/>
                  </a:lnTo>
                  <a:lnTo>
                    <a:pt x="956627" y="110312"/>
                  </a:lnTo>
                  <a:lnTo>
                    <a:pt x="919276" y="102362"/>
                  </a:lnTo>
                  <a:lnTo>
                    <a:pt x="888746" y="80670"/>
                  </a:lnTo>
                  <a:lnTo>
                    <a:pt x="868146" y="48539"/>
                  </a:lnTo>
                  <a:lnTo>
                    <a:pt x="860590" y="9232"/>
                  </a:lnTo>
                  <a:lnTo>
                    <a:pt x="860590" y="4140"/>
                  </a:lnTo>
                  <a:lnTo>
                    <a:pt x="856462" y="0"/>
                  </a:lnTo>
                  <a:lnTo>
                    <a:pt x="846251" y="0"/>
                  </a:lnTo>
                  <a:lnTo>
                    <a:pt x="842124" y="4140"/>
                  </a:lnTo>
                  <a:lnTo>
                    <a:pt x="842124" y="9232"/>
                  </a:lnTo>
                  <a:lnTo>
                    <a:pt x="834567" y="48539"/>
                  </a:lnTo>
                  <a:lnTo>
                    <a:pt x="813955" y="80670"/>
                  </a:lnTo>
                  <a:lnTo>
                    <a:pt x="783424" y="102362"/>
                  </a:lnTo>
                  <a:lnTo>
                    <a:pt x="746086" y="110312"/>
                  </a:lnTo>
                  <a:lnTo>
                    <a:pt x="708748" y="102362"/>
                  </a:lnTo>
                  <a:lnTo>
                    <a:pt x="678218" y="80670"/>
                  </a:lnTo>
                  <a:lnTo>
                    <a:pt x="657606" y="48539"/>
                  </a:lnTo>
                  <a:lnTo>
                    <a:pt x="650049" y="9232"/>
                  </a:lnTo>
                  <a:lnTo>
                    <a:pt x="650049" y="4140"/>
                  </a:lnTo>
                  <a:lnTo>
                    <a:pt x="645922" y="0"/>
                  </a:lnTo>
                  <a:lnTo>
                    <a:pt x="635723" y="0"/>
                  </a:lnTo>
                  <a:lnTo>
                    <a:pt x="631596" y="4140"/>
                  </a:lnTo>
                  <a:lnTo>
                    <a:pt x="631596" y="9232"/>
                  </a:lnTo>
                  <a:lnTo>
                    <a:pt x="624027" y="48539"/>
                  </a:lnTo>
                  <a:lnTo>
                    <a:pt x="603427" y="80670"/>
                  </a:lnTo>
                  <a:lnTo>
                    <a:pt x="572897" y="102362"/>
                  </a:lnTo>
                  <a:lnTo>
                    <a:pt x="535559" y="110312"/>
                  </a:lnTo>
                  <a:lnTo>
                    <a:pt x="498208" y="102362"/>
                  </a:lnTo>
                  <a:lnTo>
                    <a:pt x="467677" y="80670"/>
                  </a:lnTo>
                  <a:lnTo>
                    <a:pt x="447078" y="48539"/>
                  </a:lnTo>
                  <a:lnTo>
                    <a:pt x="439521" y="9232"/>
                  </a:lnTo>
                  <a:lnTo>
                    <a:pt x="439521" y="4140"/>
                  </a:lnTo>
                  <a:lnTo>
                    <a:pt x="435394" y="0"/>
                  </a:lnTo>
                  <a:lnTo>
                    <a:pt x="425183" y="0"/>
                  </a:lnTo>
                  <a:lnTo>
                    <a:pt x="421055" y="4140"/>
                  </a:lnTo>
                  <a:lnTo>
                    <a:pt x="421055" y="9232"/>
                  </a:lnTo>
                  <a:lnTo>
                    <a:pt x="413499" y="48539"/>
                  </a:lnTo>
                  <a:lnTo>
                    <a:pt x="392899" y="80670"/>
                  </a:lnTo>
                  <a:lnTo>
                    <a:pt x="362369" y="102362"/>
                  </a:lnTo>
                  <a:lnTo>
                    <a:pt x="325018" y="110312"/>
                  </a:lnTo>
                  <a:lnTo>
                    <a:pt x="287680" y="102362"/>
                  </a:lnTo>
                  <a:lnTo>
                    <a:pt x="257149" y="80670"/>
                  </a:lnTo>
                  <a:lnTo>
                    <a:pt x="236550" y="48539"/>
                  </a:lnTo>
                  <a:lnTo>
                    <a:pt x="228981" y="9232"/>
                  </a:lnTo>
                  <a:lnTo>
                    <a:pt x="228981" y="4140"/>
                  </a:lnTo>
                  <a:lnTo>
                    <a:pt x="224853" y="0"/>
                  </a:lnTo>
                  <a:lnTo>
                    <a:pt x="214655" y="0"/>
                  </a:lnTo>
                  <a:lnTo>
                    <a:pt x="210527" y="4140"/>
                  </a:lnTo>
                  <a:lnTo>
                    <a:pt x="210527" y="9232"/>
                  </a:lnTo>
                  <a:lnTo>
                    <a:pt x="202971" y="48539"/>
                  </a:lnTo>
                  <a:lnTo>
                    <a:pt x="182359" y="80670"/>
                  </a:lnTo>
                  <a:lnTo>
                    <a:pt x="151828" y="102362"/>
                  </a:lnTo>
                  <a:lnTo>
                    <a:pt x="114490" y="110312"/>
                  </a:lnTo>
                  <a:lnTo>
                    <a:pt x="77152" y="102362"/>
                  </a:lnTo>
                  <a:lnTo>
                    <a:pt x="46621" y="80670"/>
                  </a:lnTo>
                  <a:lnTo>
                    <a:pt x="26009" y="48539"/>
                  </a:lnTo>
                  <a:lnTo>
                    <a:pt x="18453" y="9232"/>
                  </a:lnTo>
                  <a:lnTo>
                    <a:pt x="18453" y="4140"/>
                  </a:lnTo>
                  <a:lnTo>
                    <a:pt x="14325" y="0"/>
                  </a:lnTo>
                  <a:lnTo>
                    <a:pt x="4114" y="0"/>
                  </a:lnTo>
                  <a:lnTo>
                    <a:pt x="0" y="4140"/>
                  </a:lnTo>
                  <a:lnTo>
                    <a:pt x="0" y="9232"/>
                  </a:lnTo>
                  <a:lnTo>
                    <a:pt x="9017" y="55727"/>
                  </a:lnTo>
                  <a:lnTo>
                    <a:pt x="33566" y="93726"/>
                  </a:lnTo>
                  <a:lnTo>
                    <a:pt x="69964" y="119367"/>
                  </a:lnTo>
                  <a:lnTo>
                    <a:pt x="114490" y="128765"/>
                  </a:lnTo>
                  <a:lnTo>
                    <a:pt x="159016" y="119367"/>
                  </a:lnTo>
                  <a:lnTo>
                    <a:pt x="195414" y="93726"/>
                  </a:lnTo>
                  <a:lnTo>
                    <a:pt x="219748" y="56057"/>
                  </a:lnTo>
                  <a:lnTo>
                    <a:pt x="244106" y="93726"/>
                  </a:lnTo>
                  <a:lnTo>
                    <a:pt x="280504" y="119367"/>
                  </a:lnTo>
                  <a:lnTo>
                    <a:pt x="325018" y="128765"/>
                  </a:lnTo>
                  <a:lnTo>
                    <a:pt x="369544" y="119367"/>
                  </a:lnTo>
                  <a:lnTo>
                    <a:pt x="405942" y="93726"/>
                  </a:lnTo>
                  <a:lnTo>
                    <a:pt x="430288" y="56070"/>
                  </a:lnTo>
                  <a:lnTo>
                    <a:pt x="454634" y="93726"/>
                  </a:lnTo>
                  <a:lnTo>
                    <a:pt x="491032" y="119367"/>
                  </a:lnTo>
                  <a:lnTo>
                    <a:pt x="535559" y="128765"/>
                  </a:lnTo>
                  <a:lnTo>
                    <a:pt x="580072" y="119367"/>
                  </a:lnTo>
                  <a:lnTo>
                    <a:pt x="616470" y="93726"/>
                  </a:lnTo>
                  <a:lnTo>
                    <a:pt x="640816" y="56057"/>
                  </a:lnTo>
                  <a:lnTo>
                    <a:pt x="665162" y="93726"/>
                  </a:lnTo>
                  <a:lnTo>
                    <a:pt x="701560" y="119367"/>
                  </a:lnTo>
                  <a:lnTo>
                    <a:pt x="746086" y="128765"/>
                  </a:lnTo>
                  <a:lnTo>
                    <a:pt x="790613" y="119367"/>
                  </a:lnTo>
                  <a:lnTo>
                    <a:pt x="827011" y="93726"/>
                  </a:lnTo>
                  <a:lnTo>
                    <a:pt x="851357" y="56070"/>
                  </a:lnTo>
                  <a:lnTo>
                    <a:pt x="875703" y="93726"/>
                  </a:lnTo>
                  <a:lnTo>
                    <a:pt x="912101" y="119367"/>
                  </a:lnTo>
                  <a:lnTo>
                    <a:pt x="956627" y="128765"/>
                  </a:lnTo>
                  <a:lnTo>
                    <a:pt x="1001141" y="119367"/>
                  </a:lnTo>
                  <a:lnTo>
                    <a:pt x="1037539" y="93726"/>
                  </a:lnTo>
                  <a:lnTo>
                    <a:pt x="1062101" y="55727"/>
                  </a:lnTo>
                  <a:lnTo>
                    <a:pt x="1071118" y="9232"/>
                  </a:lnTo>
                  <a:lnTo>
                    <a:pt x="1071118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8"/>
            <p:cNvSpPr/>
            <p:nvPr/>
          </p:nvSpPr>
          <p:spPr>
            <a:xfrm>
              <a:off x="4342206" y="6291440"/>
              <a:ext cx="1071245" cy="128905"/>
            </a:xfrm>
            <a:custGeom>
              <a:avLst/>
              <a:gdLst/>
              <a:ahLst/>
              <a:cxnLst/>
              <a:rect l="l" t="t" r="r" b="b"/>
              <a:pathLst>
                <a:path w="1071245" h="128904">
                  <a:moveTo>
                    <a:pt x="1071105" y="4140"/>
                  </a:moveTo>
                  <a:lnTo>
                    <a:pt x="1066977" y="0"/>
                  </a:lnTo>
                  <a:lnTo>
                    <a:pt x="1056779" y="0"/>
                  </a:lnTo>
                  <a:lnTo>
                    <a:pt x="1052652" y="4140"/>
                  </a:lnTo>
                  <a:lnTo>
                    <a:pt x="1052652" y="9232"/>
                  </a:lnTo>
                  <a:lnTo>
                    <a:pt x="1045095" y="48539"/>
                  </a:lnTo>
                  <a:lnTo>
                    <a:pt x="1024483" y="80670"/>
                  </a:lnTo>
                  <a:lnTo>
                    <a:pt x="993952" y="102349"/>
                  </a:lnTo>
                  <a:lnTo>
                    <a:pt x="956614" y="110312"/>
                  </a:lnTo>
                  <a:lnTo>
                    <a:pt x="919276" y="102349"/>
                  </a:lnTo>
                  <a:lnTo>
                    <a:pt x="888746" y="80670"/>
                  </a:lnTo>
                  <a:lnTo>
                    <a:pt x="868133" y="48539"/>
                  </a:lnTo>
                  <a:lnTo>
                    <a:pt x="860577" y="9232"/>
                  </a:lnTo>
                  <a:lnTo>
                    <a:pt x="860577" y="4140"/>
                  </a:lnTo>
                  <a:lnTo>
                    <a:pt x="856449" y="0"/>
                  </a:lnTo>
                  <a:lnTo>
                    <a:pt x="846251" y="0"/>
                  </a:lnTo>
                  <a:lnTo>
                    <a:pt x="842124" y="4140"/>
                  </a:lnTo>
                  <a:lnTo>
                    <a:pt x="842124" y="9232"/>
                  </a:lnTo>
                  <a:lnTo>
                    <a:pt x="834567" y="48539"/>
                  </a:lnTo>
                  <a:lnTo>
                    <a:pt x="813955" y="80670"/>
                  </a:lnTo>
                  <a:lnTo>
                    <a:pt x="783424" y="102349"/>
                  </a:lnTo>
                  <a:lnTo>
                    <a:pt x="746086" y="110312"/>
                  </a:lnTo>
                  <a:lnTo>
                    <a:pt x="708748" y="102349"/>
                  </a:lnTo>
                  <a:lnTo>
                    <a:pt x="678218" y="80670"/>
                  </a:lnTo>
                  <a:lnTo>
                    <a:pt x="657606" y="48539"/>
                  </a:lnTo>
                  <a:lnTo>
                    <a:pt x="650049" y="9232"/>
                  </a:lnTo>
                  <a:lnTo>
                    <a:pt x="650049" y="4140"/>
                  </a:lnTo>
                  <a:lnTo>
                    <a:pt x="645922" y="0"/>
                  </a:lnTo>
                  <a:lnTo>
                    <a:pt x="635723" y="0"/>
                  </a:lnTo>
                  <a:lnTo>
                    <a:pt x="631596" y="4140"/>
                  </a:lnTo>
                  <a:lnTo>
                    <a:pt x="631596" y="9232"/>
                  </a:lnTo>
                  <a:lnTo>
                    <a:pt x="624027" y="48539"/>
                  </a:lnTo>
                  <a:lnTo>
                    <a:pt x="603427" y="80670"/>
                  </a:lnTo>
                  <a:lnTo>
                    <a:pt x="572897" y="102349"/>
                  </a:lnTo>
                  <a:lnTo>
                    <a:pt x="535559" y="110312"/>
                  </a:lnTo>
                  <a:lnTo>
                    <a:pt x="498208" y="102349"/>
                  </a:lnTo>
                  <a:lnTo>
                    <a:pt x="467677" y="80670"/>
                  </a:lnTo>
                  <a:lnTo>
                    <a:pt x="447078" y="48539"/>
                  </a:lnTo>
                  <a:lnTo>
                    <a:pt x="439521" y="9232"/>
                  </a:lnTo>
                  <a:lnTo>
                    <a:pt x="439521" y="4140"/>
                  </a:lnTo>
                  <a:lnTo>
                    <a:pt x="435394" y="0"/>
                  </a:lnTo>
                  <a:lnTo>
                    <a:pt x="425196" y="0"/>
                  </a:lnTo>
                  <a:lnTo>
                    <a:pt x="421055" y="4140"/>
                  </a:lnTo>
                  <a:lnTo>
                    <a:pt x="421055" y="9232"/>
                  </a:lnTo>
                  <a:lnTo>
                    <a:pt x="413499" y="48539"/>
                  </a:lnTo>
                  <a:lnTo>
                    <a:pt x="392887" y="80670"/>
                  </a:lnTo>
                  <a:lnTo>
                    <a:pt x="362356" y="102349"/>
                  </a:lnTo>
                  <a:lnTo>
                    <a:pt x="325018" y="110312"/>
                  </a:lnTo>
                  <a:lnTo>
                    <a:pt x="287680" y="102349"/>
                  </a:lnTo>
                  <a:lnTo>
                    <a:pt x="257149" y="80670"/>
                  </a:lnTo>
                  <a:lnTo>
                    <a:pt x="236537" y="48539"/>
                  </a:lnTo>
                  <a:lnTo>
                    <a:pt x="228981" y="9232"/>
                  </a:lnTo>
                  <a:lnTo>
                    <a:pt x="228981" y="4140"/>
                  </a:lnTo>
                  <a:lnTo>
                    <a:pt x="224853" y="0"/>
                  </a:lnTo>
                  <a:lnTo>
                    <a:pt x="214655" y="0"/>
                  </a:lnTo>
                  <a:lnTo>
                    <a:pt x="210527" y="4140"/>
                  </a:lnTo>
                  <a:lnTo>
                    <a:pt x="210527" y="9232"/>
                  </a:lnTo>
                  <a:lnTo>
                    <a:pt x="202958" y="48539"/>
                  </a:lnTo>
                  <a:lnTo>
                    <a:pt x="182359" y="80670"/>
                  </a:lnTo>
                  <a:lnTo>
                    <a:pt x="151828" y="102349"/>
                  </a:lnTo>
                  <a:lnTo>
                    <a:pt x="114490" y="110312"/>
                  </a:lnTo>
                  <a:lnTo>
                    <a:pt x="77139" y="102349"/>
                  </a:lnTo>
                  <a:lnTo>
                    <a:pt x="46609" y="80670"/>
                  </a:lnTo>
                  <a:lnTo>
                    <a:pt x="26009" y="48539"/>
                  </a:lnTo>
                  <a:lnTo>
                    <a:pt x="18453" y="9232"/>
                  </a:lnTo>
                  <a:lnTo>
                    <a:pt x="18453" y="4140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40"/>
                  </a:lnTo>
                  <a:lnTo>
                    <a:pt x="0" y="9232"/>
                  </a:lnTo>
                  <a:lnTo>
                    <a:pt x="9004" y="55714"/>
                  </a:lnTo>
                  <a:lnTo>
                    <a:pt x="33566" y="93713"/>
                  </a:lnTo>
                  <a:lnTo>
                    <a:pt x="69964" y="119354"/>
                  </a:lnTo>
                  <a:lnTo>
                    <a:pt x="114490" y="128765"/>
                  </a:lnTo>
                  <a:lnTo>
                    <a:pt x="159004" y="119354"/>
                  </a:lnTo>
                  <a:lnTo>
                    <a:pt x="195402" y="93713"/>
                  </a:lnTo>
                  <a:lnTo>
                    <a:pt x="219748" y="56045"/>
                  </a:lnTo>
                  <a:lnTo>
                    <a:pt x="244094" y="93713"/>
                  </a:lnTo>
                  <a:lnTo>
                    <a:pt x="280492" y="119354"/>
                  </a:lnTo>
                  <a:lnTo>
                    <a:pt x="325018" y="128765"/>
                  </a:lnTo>
                  <a:lnTo>
                    <a:pt x="369544" y="119354"/>
                  </a:lnTo>
                  <a:lnTo>
                    <a:pt x="405942" y="93713"/>
                  </a:lnTo>
                  <a:lnTo>
                    <a:pt x="430288" y="56057"/>
                  </a:lnTo>
                  <a:lnTo>
                    <a:pt x="454634" y="93713"/>
                  </a:lnTo>
                  <a:lnTo>
                    <a:pt x="491032" y="119354"/>
                  </a:lnTo>
                  <a:lnTo>
                    <a:pt x="535559" y="128765"/>
                  </a:lnTo>
                  <a:lnTo>
                    <a:pt x="580072" y="119354"/>
                  </a:lnTo>
                  <a:lnTo>
                    <a:pt x="616470" y="93713"/>
                  </a:lnTo>
                  <a:lnTo>
                    <a:pt x="640816" y="56057"/>
                  </a:lnTo>
                  <a:lnTo>
                    <a:pt x="665162" y="93713"/>
                  </a:lnTo>
                  <a:lnTo>
                    <a:pt x="701560" y="119354"/>
                  </a:lnTo>
                  <a:lnTo>
                    <a:pt x="746086" y="128765"/>
                  </a:lnTo>
                  <a:lnTo>
                    <a:pt x="790613" y="119354"/>
                  </a:lnTo>
                  <a:lnTo>
                    <a:pt x="827011" y="93713"/>
                  </a:lnTo>
                  <a:lnTo>
                    <a:pt x="851344" y="56045"/>
                  </a:lnTo>
                  <a:lnTo>
                    <a:pt x="875690" y="93713"/>
                  </a:lnTo>
                  <a:lnTo>
                    <a:pt x="912088" y="119354"/>
                  </a:lnTo>
                  <a:lnTo>
                    <a:pt x="956614" y="128765"/>
                  </a:lnTo>
                  <a:lnTo>
                    <a:pt x="1001141" y="119354"/>
                  </a:lnTo>
                  <a:lnTo>
                    <a:pt x="1037539" y="93713"/>
                  </a:lnTo>
                  <a:lnTo>
                    <a:pt x="1062101" y="55714"/>
                  </a:lnTo>
                  <a:lnTo>
                    <a:pt x="1071105" y="9232"/>
                  </a:lnTo>
                  <a:lnTo>
                    <a:pt x="1071105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9"/>
            <p:cNvSpPr/>
            <p:nvPr/>
          </p:nvSpPr>
          <p:spPr>
            <a:xfrm>
              <a:off x="5615051" y="6111925"/>
              <a:ext cx="509270" cy="69850"/>
            </a:xfrm>
            <a:custGeom>
              <a:avLst/>
              <a:gdLst/>
              <a:ahLst/>
              <a:cxnLst/>
              <a:rect l="l" t="t" r="r" b="b"/>
              <a:pathLst>
                <a:path w="509270" h="69850">
                  <a:moveTo>
                    <a:pt x="508863" y="4127"/>
                  </a:moveTo>
                  <a:lnTo>
                    <a:pt x="504736" y="0"/>
                  </a:lnTo>
                  <a:lnTo>
                    <a:pt x="494538" y="0"/>
                  </a:lnTo>
                  <a:lnTo>
                    <a:pt x="490410" y="4127"/>
                  </a:lnTo>
                  <a:lnTo>
                    <a:pt x="490410" y="9232"/>
                  </a:lnTo>
                  <a:lnTo>
                    <a:pt x="487273" y="25628"/>
                  </a:lnTo>
                  <a:lnTo>
                    <a:pt x="478739" y="39027"/>
                  </a:lnTo>
                  <a:lnTo>
                    <a:pt x="466077" y="48082"/>
                  </a:lnTo>
                  <a:lnTo>
                    <a:pt x="450596" y="51396"/>
                  </a:lnTo>
                  <a:lnTo>
                    <a:pt x="435114" y="48082"/>
                  </a:lnTo>
                  <a:lnTo>
                    <a:pt x="422452" y="39027"/>
                  </a:lnTo>
                  <a:lnTo>
                    <a:pt x="413918" y="25628"/>
                  </a:lnTo>
                  <a:lnTo>
                    <a:pt x="410781" y="9232"/>
                  </a:lnTo>
                  <a:lnTo>
                    <a:pt x="410781" y="4127"/>
                  </a:lnTo>
                  <a:lnTo>
                    <a:pt x="406654" y="0"/>
                  </a:lnTo>
                  <a:lnTo>
                    <a:pt x="396455" y="0"/>
                  </a:lnTo>
                  <a:lnTo>
                    <a:pt x="392328" y="4127"/>
                  </a:lnTo>
                  <a:lnTo>
                    <a:pt x="392315" y="9232"/>
                  </a:lnTo>
                  <a:lnTo>
                    <a:pt x="389191" y="25628"/>
                  </a:lnTo>
                  <a:lnTo>
                    <a:pt x="380657" y="39027"/>
                  </a:lnTo>
                  <a:lnTo>
                    <a:pt x="367995" y="48082"/>
                  </a:lnTo>
                  <a:lnTo>
                    <a:pt x="352513" y="51396"/>
                  </a:lnTo>
                  <a:lnTo>
                    <a:pt x="337032" y="48082"/>
                  </a:lnTo>
                  <a:lnTo>
                    <a:pt x="324370" y="39027"/>
                  </a:lnTo>
                  <a:lnTo>
                    <a:pt x="315836" y="25628"/>
                  </a:lnTo>
                  <a:lnTo>
                    <a:pt x="312699" y="9271"/>
                  </a:lnTo>
                  <a:lnTo>
                    <a:pt x="312712" y="4127"/>
                  </a:lnTo>
                  <a:lnTo>
                    <a:pt x="308571" y="0"/>
                  </a:lnTo>
                  <a:lnTo>
                    <a:pt x="298373" y="0"/>
                  </a:lnTo>
                  <a:lnTo>
                    <a:pt x="294246" y="4127"/>
                  </a:lnTo>
                  <a:lnTo>
                    <a:pt x="294233" y="9232"/>
                  </a:lnTo>
                  <a:lnTo>
                    <a:pt x="291109" y="25628"/>
                  </a:lnTo>
                  <a:lnTo>
                    <a:pt x="282562" y="39027"/>
                  </a:lnTo>
                  <a:lnTo>
                    <a:pt x="269913" y="48082"/>
                  </a:lnTo>
                  <a:lnTo>
                    <a:pt x="254431" y="51396"/>
                  </a:lnTo>
                  <a:lnTo>
                    <a:pt x="238950" y="48082"/>
                  </a:lnTo>
                  <a:lnTo>
                    <a:pt x="226288" y="39027"/>
                  </a:lnTo>
                  <a:lnTo>
                    <a:pt x="217754" y="25628"/>
                  </a:lnTo>
                  <a:lnTo>
                    <a:pt x="214617" y="9271"/>
                  </a:lnTo>
                  <a:lnTo>
                    <a:pt x="214630" y="4127"/>
                  </a:lnTo>
                  <a:lnTo>
                    <a:pt x="210489" y="0"/>
                  </a:lnTo>
                  <a:lnTo>
                    <a:pt x="200291" y="0"/>
                  </a:lnTo>
                  <a:lnTo>
                    <a:pt x="196164" y="4127"/>
                  </a:lnTo>
                  <a:lnTo>
                    <a:pt x="196164" y="9232"/>
                  </a:lnTo>
                  <a:lnTo>
                    <a:pt x="193027" y="25628"/>
                  </a:lnTo>
                  <a:lnTo>
                    <a:pt x="184480" y="39027"/>
                  </a:lnTo>
                  <a:lnTo>
                    <a:pt x="171831" y="48082"/>
                  </a:lnTo>
                  <a:lnTo>
                    <a:pt x="156349" y="51396"/>
                  </a:lnTo>
                  <a:lnTo>
                    <a:pt x="140868" y="48082"/>
                  </a:lnTo>
                  <a:lnTo>
                    <a:pt x="128206" y="39027"/>
                  </a:lnTo>
                  <a:lnTo>
                    <a:pt x="119672" y="25628"/>
                  </a:lnTo>
                  <a:lnTo>
                    <a:pt x="116535" y="9271"/>
                  </a:lnTo>
                  <a:lnTo>
                    <a:pt x="116547" y="4127"/>
                  </a:lnTo>
                  <a:lnTo>
                    <a:pt x="112407" y="0"/>
                  </a:lnTo>
                  <a:lnTo>
                    <a:pt x="102209" y="0"/>
                  </a:lnTo>
                  <a:lnTo>
                    <a:pt x="98082" y="4127"/>
                  </a:lnTo>
                  <a:lnTo>
                    <a:pt x="98082" y="9232"/>
                  </a:lnTo>
                  <a:lnTo>
                    <a:pt x="94945" y="25628"/>
                  </a:lnTo>
                  <a:lnTo>
                    <a:pt x="86398" y="39027"/>
                  </a:lnTo>
                  <a:lnTo>
                    <a:pt x="73748" y="48082"/>
                  </a:lnTo>
                  <a:lnTo>
                    <a:pt x="58267" y="51396"/>
                  </a:lnTo>
                  <a:lnTo>
                    <a:pt x="42773" y="48082"/>
                  </a:lnTo>
                  <a:lnTo>
                    <a:pt x="30124" y="39027"/>
                  </a:lnTo>
                  <a:lnTo>
                    <a:pt x="21577" y="25628"/>
                  </a:lnTo>
                  <a:lnTo>
                    <a:pt x="18453" y="9232"/>
                  </a:lnTo>
                  <a:lnTo>
                    <a:pt x="18453" y="4127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27"/>
                  </a:lnTo>
                  <a:lnTo>
                    <a:pt x="0" y="9232"/>
                  </a:lnTo>
                  <a:lnTo>
                    <a:pt x="4584" y="32804"/>
                  </a:lnTo>
                  <a:lnTo>
                    <a:pt x="17081" y="52070"/>
                  </a:lnTo>
                  <a:lnTo>
                    <a:pt x="35598" y="65074"/>
                  </a:lnTo>
                  <a:lnTo>
                    <a:pt x="58267" y="69850"/>
                  </a:lnTo>
                  <a:lnTo>
                    <a:pt x="80924" y="65074"/>
                  </a:lnTo>
                  <a:lnTo>
                    <a:pt x="99453" y="52070"/>
                  </a:lnTo>
                  <a:lnTo>
                    <a:pt x="107302" y="39966"/>
                  </a:lnTo>
                  <a:lnTo>
                    <a:pt x="115163" y="52070"/>
                  </a:lnTo>
                  <a:lnTo>
                    <a:pt x="133692" y="65074"/>
                  </a:lnTo>
                  <a:lnTo>
                    <a:pt x="156349" y="69850"/>
                  </a:lnTo>
                  <a:lnTo>
                    <a:pt x="179006" y="65074"/>
                  </a:lnTo>
                  <a:lnTo>
                    <a:pt x="197535" y="52070"/>
                  </a:lnTo>
                  <a:lnTo>
                    <a:pt x="205384" y="39966"/>
                  </a:lnTo>
                  <a:lnTo>
                    <a:pt x="213245" y="52070"/>
                  </a:lnTo>
                  <a:lnTo>
                    <a:pt x="231775" y="65074"/>
                  </a:lnTo>
                  <a:lnTo>
                    <a:pt x="254431" y="69850"/>
                  </a:lnTo>
                  <a:lnTo>
                    <a:pt x="277088" y="65074"/>
                  </a:lnTo>
                  <a:lnTo>
                    <a:pt x="295617" y="52070"/>
                  </a:lnTo>
                  <a:lnTo>
                    <a:pt x="303466" y="39966"/>
                  </a:lnTo>
                  <a:lnTo>
                    <a:pt x="311327" y="52070"/>
                  </a:lnTo>
                  <a:lnTo>
                    <a:pt x="329857" y="65074"/>
                  </a:lnTo>
                  <a:lnTo>
                    <a:pt x="352513" y="69850"/>
                  </a:lnTo>
                  <a:lnTo>
                    <a:pt x="375183" y="65074"/>
                  </a:lnTo>
                  <a:lnTo>
                    <a:pt x="393700" y="52070"/>
                  </a:lnTo>
                  <a:lnTo>
                    <a:pt x="401548" y="39966"/>
                  </a:lnTo>
                  <a:lnTo>
                    <a:pt x="409409" y="52070"/>
                  </a:lnTo>
                  <a:lnTo>
                    <a:pt x="427939" y="65074"/>
                  </a:lnTo>
                  <a:lnTo>
                    <a:pt x="450596" y="69850"/>
                  </a:lnTo>
                  <a:lnTo>
                    <a:pt x="473265" y="65074"/>
                  </a:lnTo>
                  <a:lnTo>
                    <a:pt x="491782" y="52070"/>
                  </a:lnTo>
                  <a:lnTo>
                    <a:pt x="504278" y="32804"/>
                  </a:lnTo>
                  <a:lnTo>
                    <a:pt x="508863" y="9232"/>
                  </a:lnTo>
                  <a:lnTo>
                    <a:pt x="508863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0"/>
            <p:cNvSpPr/>
            <p:nvPr/>
          </p:nvSpPr>
          <p:spPr>
            <a:xfrm>
              <a:off x="863092" y="6553657"/>
              <a:ext cx="509270" cy="69850"/>
            </a:xfrm>
            <a:custGeom>
              <a:avLst/>
              <a:gdLst/>
              <a:ahLst/>
              <a:cxnLst/>
              <a:rect l="l" t="t" r="r" b="b"/>
              <a:pathLst>
                <a:path w="509269" h="69850">
                  <a:moveTo>
                    <a:pt x="508876" y="4127"/>
                  </a:moveTo>
                  <a:lnTo>
                    <a:pt x="504748" y="0"/>
                  </a:lnTo>
                  <a:lnTo>
                    <a:pt x="494550" y="0"/>
                  </a:lnTo>
                  <a:lnTo>
                    <a:pt x="490423" y="4127"/>
                  </a:lnTo>
                  <a:lnTo>
                    <a:pt x="490423" y="9232"/>
                  </a:lnTo>
                  <a:lnTo>
                    <a:pt x="487286" y="25628"/>
                  </a:lnTo>
                  <a:lnTo>
                    <a:pt x="478739" y="39039"/>
                  </a:lnTo>
                  <a:lnTo>
                    <a:pt x="466090" y="48082"/>
                  </a:lnTo>
                  <a:lnTo>
                    <a:pt x="450608" y="51396"/>
                  </a:lnTo>
                  <a:lnTo>
                    <a:pt x="435114" y="48082"/>
                  </a:lnTo>
                  <a:lnTo>
                    <a:pt x="422465" y="39039"/>
                  </a:lnTo>
                  <a:lnTo>
                    <a:pt x="413918" y="25628"/>
                  </a:lnTo>
                  <a:lnTo>
                    <a:pt x="410794" y="9232"/>
                  </a:lnTo>
                  <a:lnTo>
                    <a:pt x="410794" y="4127"/>
                  </a:lnTo>
                  <a:lnTo>
                    <a:pt x="406666" y="0"/>
                  </a:lnTo>
                  <a:lnTo>
                    <a:pt x="396468" y="0"/>
                  </a:lnTo>
                  <a:lnTo>
                    <a:pt x="392328" y="4127"/>
                  </a:lnTo>
                  <a:lnTo>
                    <a:pt x="392328" y="9232"/>
                  </a:lnTo>
                  <a:lnTo>
                    <a:pt x="389204" y="25628"/>
                  </a:lnTo>
                  <a:lnTo>
                    <a:pt x="380657" y="39039"/>
                  </a:lnTo>
                  <a:lnTo>
                    <a:pt x="368007" y="48082"/>
                  </a:lnTo>
                  <a:lnTo>
                    <a:pt x="352513" y="51396"/>
                  </a:lnTo>
                  <a:lnTo>
                    <a:pt x="337032" y="48082"/>
                  </a:lnTo>
                  <a:lnTo>
                    <a:pt x="324383" y="39039"/>
                  </a:lnTo>
                  <a:lnTo>
                    <a:pt x="315836" y="25628"/>
                  </a:lnTo>
                  <a:lnTo>
                    <a:pt x="312699" y="9232"/>
                  </a:lnTo>
                  <a:lnTo>
                    <a:pt x="312699" y="4127"/>
                  </a:lnTo>
                  <a:lnTo>
                    <a:pt x="308571" y="0"/>
                  </a:lnTo>
                  <a:lnTo>
                    <a:pt x="298373" y="0"/>
                  </a:lnTo>
                  <a:lnTo>
                    <a:pt x="294246" y="4127"/>
                  </a:lnTo>
                  <a:lnTo>
                    <a:pt x="294233" y="9232"/>
                  </a:lnTo>
                  <a:lnTo>
                    <a:pt x="291109" y="25628"/>
                  </a:lnTo>
                  <a:lnTo>
                    <a:pt x="282575" y="39039"/>
                  </a:lnTo>
                  <a:lnTo>
                    <a:pt x="269913" y="48082"/>
                  </a:lnTo>
                  <a:lnTo>
                    <a:pt x="254431" y="51396"/>
                  </a:lnTo>
                  <a:lnTo>
                    <a:pt x="238950" y="48082"/>
                  </a:lnTo>
                  <a:lnTo>
                    <a:pt x="226288" y="39039"/>
                  </a:lnTo>
                  <a:lnTo>
                    <a:pt x="217754" y="25628"/>
                  </a:lnTo>
                  <a:lnTo>
                    <a:pt x="214617" y="9232"/>
                  </a:lnTo>
                  <a:lnTo>
                    <a:pt x="214617" y="4127"/>
                  </a:lnTo>
                  <a:lnTo>
                    <a:pt x="210489" y="0"/>
                  </a:lnTo>
                  <a:lnTo>
                    <a:pt x="200291" y="0"/>
                  </a:lnTo>
                  <a:lnTo>
                    <a:pt x="196164" y="4127"/>
                  </a:lnTo>
                  <a:lnTo>
                    <a:pt x="196151" y="9232"/>
                  </a:lnTo>
                  <a:lnTo>
                    <a:pt x="193027" y="25628"/>
                  </a:lnTo>
                  <a:lnTo>
                    <a:pt x="184492" y="39039"/>
                  </a:lnTo>
                  <a:lnTo>
                    <a:pt x="171831" y="48082"/>
                  </a:lnTo>
                  <a:lnTo>
                    <a:pt x="156349" y="51396"/>
                  </a:lnTo>
                  <a:lnTo>
                    <a:pt x="140868" y="48082"/>
                  </a:lnTo>
                  <a:lnTo>
                    <a:pt x="128206" y="39039"/>
                  </a:lnTo>
                  <a:lnTo>
                    <a:pt x="119672" y="25628"/>
                  </a:lnTo>
                  <a:lnTo>
                    <a:pt x="116535" y="9271"/>
                  </a:lnTo>
                  <a:lnTo>
                    <a:pt x="116547" y="4127"/>
                  </a:lnTo>
                  <a:lnTo>
                    <a:pt x="112407" y="0"/>
                  </a:lnTo>
                  <a:lnTo>
                    <a:pt x="102209" y="0"/>
                  </a:lnTo>
                  <a:lnTo>
                    <a:pt x="98082" y="4127"/>
                  </a:lnTo>
                  <a:lnTo>
                    <a:pt x="98069" y="9232"/>
                  </a:lnTo>
                  <a:lnTo>
                    <a:pt x="94945" y="25628"/>
                  </a:lnTo>
                  <a:lnTo>
                    <a:pt x="86410" y="39039"/>
                  </a:lnTo>
                  <a:lnTo>
                    <a:pt x="73748" y="48082"/>
                  </a:lnTo>
                  <a:lnTo>
                    <a:pt x="58267" y="51396"/>
                  </a:lnTo>
                  <a:lnTo>
                    <a:pt x="42786" y="48082"/>
                  </a:lnTo>
                  <a:lnTo>
                    <a:pt x="30124" y="39039"/>
                  </a:lnTo>
                  <a:lnTo>
                    <a:pt x="21590" y="25628"/>
                  </a:lnTo>
                  <a:lnTo>
                    <a:pt x="18453" y="9232"/>
                  </a:lnTo>
                  <a:lnTo>
                    <a:pt x="18453" y="4127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27"/>
                  </a:lnTo>
                  <a:lnTo>
                    <a:pt x="0" y="9232"/>
                  </a:lnTo>
                  <a:lnTo>
                    <a:pt x="4584" y="32816"/>
                  </a:lnTo>
                  <a:lnTo>
                    <a:pt x="17081" y="52082"/>
                  </a:lnTo>
                  <a:lnTo>
                    <a:pt x="35610" y="65087"/>
                  </a:lnTo>
                  <a:lnTo>
                    <a:pt x="58267" y="69850"/>
                  </a:lnTo>
                  <a:lnTo>
                    <a:pt x="80924" y="65087"/>
                  </a:lnTo>
                  <a:lnTo>
                    <a:pt x="99453" y="52082"/>
                  </a:lnTo>
                  <a:lnTo>
                    <a:pt x="107302" y="39992"/>
                  </a:lnTo>
                  <a:lnTo>
                    <a:pt x="115163" y="52082"/>
                  </a:lnTo>
                  <a:lnTo>
                    <a:pt x="133692" y="65087"/>
                  </a:lnTo>
                  <a:lnTo>
                    <a:pt x="156349" y="69850"/>
                  </a:lnTo>
                  <a:lnTo>
                    <a:pt x="179006" y="65087"/>
                  </a:lnTo>
                  <a:lnTo>
                    <a:pt x="197535" y="52082"/>
                  </a:lnTo>
                  <a:lnTo>
                    <a:pt x="205384" y="39979"/>
                  </a:lnTo>
                  <a:lnTo>
                    <a:pt x="213245" y="52082"/>
                  </a:lnTo>
                  <a:lnTo>
                    <a:pt x="231775" y="65087"/>
                  </a:lnTo>
                  <a:lnTo>
                    <a:pt x="254431" y="69850"/>
                  </a:lnTo>
                  <a:lnTo>
                    <a:pt x="277101" y="65087"/>
                  </a:lnTo>
                  <a:lnTo>
                    <a:pt x="295617" y="52082"/>
                  </a:lnTo>
                  <a:lnTo>
                    <a:pt x="303466" y="39979"/>
                  </a:lnTo>
                  <a:lnTo>
                    <a:pt x="311327" y="52082"/>
                  </a:lnTo>
                  <a:lnTo>
                    <a:pt x="329857" y="65087"/>
                  </a:lnTo>
                  <a:lnTo>
                    <a:pt x="352513" y="69850"/>
                  </a:lnTo>
                  <a:lnTo>
                    <a:pt x="375183" y="65087"/>
                  </a:lnTo>
                  <a:lnTo>
                    <a:pt x="393700" y="52082"/>
                  </a:lnTo>
                  <a:lnTo>
                    <a:pt x="401548" y="39979"/>
                  </a:lnTo>
                  <a:lnTo>
                    <a:pt x="409409" y="52082"/>
                  </a:lnTo>
                  <a:lnTo>
                    <a:pt x="427939" y="65087"/>
                  </a:lnTo>
                  <a:lnTo>
                    <a:pt x="450608" y="69850"/>
                  </a:lnTo>
                  <a:lnTo>
                    <a:pt x="473265" y="65087"/>
                  </a:lnTo>
                  <a:lnTo>
                    <a:pt x="491782" y="52082"/>
                  </a:lnTo>
                  <a:lnTo>
                    <a:pt x="504278" y="32816"/>
                  </a:lnTo>
                  <a:lnTo>
                    <a:pt x="508876" y="9232"/>
                  </a:lnTo>
                  <a:lnTo>
                    <a:pt x="508876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1"/>
            <p:cNvSpPr/>
            <p:nvPr/>
          </p:nvSpPr>
          <p:spPr>
            <a:xfrm>
              <a:off x="4835347" y="5935383"/>
              <a:ext cx="748030" cy="100330"/>
            </a:xfrm>
            <a:custGeom>
              <a:avLst/>
              <a:gdLst/>
              <a:ahLst/>
              <a:cxnLst/>
              <a:rect l="l" t="t" r="r" b="b"/>
              <a:pathLst>
                <a:path w="748029" h="100329">
                  <a:moveTo>
                    <a:pt x="747864" y="4127"/>
                  </a:moveTo>
                  <a:lnTo>
                    <a:pt x="743737" y="0"/>
                  </a:lnTo>
                  <a:lnTo>
                    <a:pt x="733539" y="0"/>
                  </a:lnTo>
                  <a:lnTo>
                    <a:pt x="729411" y="4127"/>
                  </a:lnTo>
                  <a:lnTo>
                    <a:pt x="729411" y="9220"/>
                  </a:lnTo>
                  <a:lnTo>
                    <a:pt x="724395" y="37452"/>
                  </a:lnTo>
                  <a:lnTo>
                    <a:pt x="710717" y="60528"/>
                  </a:lnTo>
                  <a:lnTo>
                    <a:pt x="690460" y="76098"/>
                  </a:lnTo>
                  <a:lnTo>
                    <a:pt x="665695" y="81813"/>
                  </a:lnTo>
                  <a:lnTo>
                    <a:pt x="640918" y="76098"/>
                  </a:lnTo>
                  <a:lnTo>
                    <a:pt x="620661" y="60528"/>
                  </a:lnTo>
                  <a:lnTo>
                    <a:pt x="606983" y="37452"/>
                  </a:lnTo>
                  <a:lnTo>
                    <a:pt x="601980" y="9220"/>
                  </a:lnTo>
                  <a:lnTo>
                    <a:pt x="601980" y="4127"/>
                  </a:lnTo>
                  <a:lnTo>
                    <a:pt x="597852" y="0"/>
                  </a:lnTo>
                  <a:lnTo>
                    <a:pt x="587654" y="0"/>
                  </a:lnTo>
                  <a:lnTo>
                    <a:pt x="583526" y="4127"/>
                  </a:lnTo>
                  <a:lnTo>
                    <a:pt x="583526" y="9220"/>
                  </a:lnTo>
                  <a:lnTo>
                    <a:pt x="578510" y="37452"/>
                  </a:lnTo>
                  <a:lnTo>
                    <a:pt x="564845" y="60528"/>
                  </a:lnTo>
                  <a:lnTo>
                    <a:pt x="544588" y="76098"/>
                  </a:lnTo>
                  <a:lnTo>
                    <a:pt x="519811" y="81813"/>
                  </a:lnTo>
                  <a:lnTo>
                    <a:pt x="495033" y="76098"/>
                  </a:lnTo>
                  <a:lnTo>
                    <a:pt x="474776" y="60528"/>
                  </a:lnTo>
                  <a:lnTo>
                    <a:pt x="461111" y="37452"/>
                  </a:lnTo>
                  <a:lnTo>
                    <a:pt x="456095" y="9220"/>
                  </a:lnTo>
                  <a:lnTo>
                    <a:pt x="456095" y="4127"/>
                  </a:lnTo>
                  <a:lnTo>
                    <a:pt x="451967" y="0"/>
                  </a:lnTo>
                  <a:lnTo>
                    <a:pt x="441769" y="0"/>
                  </a:lnTo>
                  <a:lnTo>
                    <a:pt x="437642" y="4127"/>
                  </a:lnTo>
                  <a:lnTo>
                    <a:pt x="437642" y="9220"/>
                  </a:lnTo>
                  <a:lnTo>
                    <a:pt x="432625" y="37452"/>
                  </a:lnTo>
                  <a:lnTo>
                    <a:pt x="418960" y="60528"/>
                  </a:lnTo>
                  <a:lnTo>
                    <a:pt x="398703" y="76098"/>
                  </a:lnTo>
                  <a:lnTo>
                    <a:pt x="373926" y="81813"/>
                  </a:lnTo>
                  <a:lnTo>
                    <a:pt x="349148" y="76098"/>
                  </a:lnTo>
                  <a:lnTo>
                    <a:pt x="328891" y="60528"/>
                  </a:lnTo>
                  <a:lnTo>
                    <a:pt x="315226" y="37452"/>
                  </a:lnTo>
                  <a:lnTo>
                    <a:pt x="310210" y="9258"/>
                  </a:lnTo>
                  <a:lnTo>
                    <a:pt x="310222" y="4127"/>
                  </a:lnTo>
                  <a:lnTo>
                    <a:pt x="306095" y="0"/>
                  </a:lnTo>
                  <a:lnTo>
                    <a:pt x="295897" y="0"/>
                  </a:lnTo>
                  <a:lnTo>
                    <a:pt x="291757" y="4127"/>
                  </a:lnTo>
                  <a:lnTo>
                    <a:pt x="291757" y="9220"/>
                  </a:lnTo>
                  <a:lnTo>
                    <a:pt x="286753" y="37452"/>
                  </a:lnTo>
                  <a:lnTo>
                    <a:pt x="273075" y="60528"/>
                  </a:lnTo>
                  <a:lnTo>
                    <a:pt x="252831" y="76098"/>
                  </a:lnTo>
                  <a:lnTo>
                    <a:pt x="228053" y="81813"/>
                  </a:lnTo>
                  <a:lnTo>
                    <a:pt x="203276" y="76098"/>
                  </a:lnTo>
                  <a:lnTo>
                    <a:pt x="183019" y="60528"/>
                  </a:lnTo>
                  <a:lnTo>
                    <a:pt x="169354" y="37452"/>
                  </a:lnTo>
                  <a:lnTo>
                    <a:pt x="164338" y="9220"/>
                  </a:lnTo>
                  <a:lnTo>
                    <a:pt x="164338" y="4127"/>
                  </a:lnTo>
                  <a:lnTo>
                    <a:pt x="160210" y="0"/>
                  </a:lnTo>
                  <a:lnTo>
                    <a:pt x="150012" y="0"/>
                  </a:lnTo>
                  <a:lnTo>
                    <a:pt x="145884" y="4127"/>
                  </a:lnTo>
                  <a:lnTo>
                    <a:pt x="145884" y="9220"/>
                  </a:lnTo>
                  <a:lnTo>
                    <a:pt x="140868" y="37452"/>
                  </a:lnTo>
                  <a:lnTo>
                    <a:pt x="127203" y="60528"/>
                  </a:lnTo>
                  <a:lnTo>
                    <a:pt x="106946" y="76098"/>
                  </a:lnTo>
                  <a:lnTo>
                    <a:pt x="82169" y="81813"/>
                  </a:lnTo>
                  <a:lnTo>
                    <a:pt x="57391" y="76098"/>
                  </a:lnTo>
                  <a:lnTo>
                    <a:pt x="37134" y="60528"/>
                  </a:lnTo>
                  <a:lnTo>
                    <a:pt x="23469" y="37452"/>
                  </a:lnTo>
                  <a:lnTo>
                    <a:pt x="18453" y="9220"/>
                  </a:lnTo>
                  <a:lnTo>
                    <a:pt x="18453" y="4127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27"/>
                  </a:lnTo>
                  <a:lnTo>
                    <a:pt x="0" y="9220"/>
                  </a:lnTo>
                  <a:lnTo>
                    <a:pt x="6464" y="44627"/>
                  </a:lnTo>
                  <a:lnTo>
                    <a:pt x="24091" y="73571"/>
                  </a:lnTo>
                  <a:lnTo>
                    <a:pt x="50215" y="93103"/>
                  </a:lnTo>
                  <a:lnTo>
                    <a:pt x="82169" y="100266"/>
                  </a:lnTo>
                  <a:lnTo>
                    <a:pt x="114122" y="93103"/>
                  </a:lnTo>
                  <a:lnTo>
                    <a:pt x="140246" y="73571"/>
                  </a:lnTo>
                  <a:lnTo>
                    <a:pt x="155105" y="49174"/>
                  </a:lnTo>
                  <a:lnTo>
                    <a:pt x="169976" y="73571"/>
                  </a:lnTo>
                  <a:lnTo>
                    <a:pt x="196100" y="93103"/>
                  </a:lnTo>
                  <a:lnTo>
                    <a:pt x="228053" y="100266"/>
                  </a:lnTo>
                  <a:lnTo>
                    <a:pt x="260007" y="93103"/>
                  </a:lnTo>
                  <a:lnTo>
                    <a:pt x="286131" y="73571"/>
                  </a:lnTo>
                  <a:lnTo>
                    <a:pt x="300990" y="49174"/>
                  </a:lnTo>
                  <a:lnTo>
                    <a:pt x="315849" y="73571"/>
                  </a:lnTo>
                  <a:lnTo>
                    <a:pt x="341972" y="93103"/>
                  </a:lnTo>
                  <a:lnTo>
                    <a:pt x="373926" y="100266"/>
                  </a:lnTo>
                  <a:lnTo>
                    <a:pt x="405879" y="93103"/>
                  </a:lnTo>
                  <a:lnTo>
                    <a:pt x="432003" y="73571"/>
                  </a:lnTo>
                  <a:lnTo>
                    <a:pt x="446862" y="49174"/>
                  </a:lnTo>
                  <a:lnTo>
                    <a:pt x="461733" y="73571"/>
                  </a:lnTo>
                  <a:lnTo>
                    <a:pt x="487857" y="93103"/>
                  </a:lnTo>
                  <a:lnTo>
                    <a:pt x="519811" y="100266"/>
                  </a:lnTo>
                  <a:lnTo>
                    <a:pt x="551764" y="93103"/>
                  </a:lnTo>
                  <a:lnTo>
                    <a:pt x="577888" y="73571"/>
                  </a:lnTo>
                  <a:lnTo>
                    <a:pt x="592747" y="49174"/>
                  </a:lnTo>
                  <a:lnTo>
                    <a:pt x="607618" y="73571"/>
                  </a:lnTo>
                  <a:lnTo>
                    <a:pt x="633730" y="93103"/>
                  </a:lnTo>
                  <a:lnTo>
                    <a:pt x="665695" y="100266"/>
                  </a:lnTo>
                  <a:lnTo>
                    <a:pt x="697649" y="93103"/>
                  </a:lnTo>
                  <a:lnTo>
                    <a:pt x="723773" y="73571"/>
                  </a:lnTo>
                  <a:lnTo>
                    <a:pt x="741387" y="44627"/>
                  </a:lnTo>
                  <a:lnTo>
                    <a:pt x="747864" y="9220"/>
                  </a:lnTo>
                  <a:lnTo>
                    <a:pt x="747864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6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96380" y="5455498"/>
              <a:ext cx="356355" cy="73855"/>
            </a:xfrm>
            <a:prstGeom prst="rect">
              <a:avLst/>
            </a:prstGeom>
          </p:spPr>
        </p:pic>
        <p:pic>
          <p:nvPicPr>
            <p:cNvPr id="147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90357" y="5754023"/>
              <a:ext cx="356354" cy="73856"/>
            </a:xfrm>
            <a:prstGeom prst="rect">
              <a:avLst/>
            </a:prstGeom>
          </p:spPr>
        </p:pic>
        <p:pic>
          <p:nvPicPr>
            <p:cNvPr id="148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46621" y="6650487"/>
              <a:ext cx="356355" cy="73863"/>
            </a:xfrm>
            <a:prstGeom prst="rect">
              <a:avLst/>
            </a:prstGeom>
          </p:spPr>
        </p:pic>
        <p:sp>
          <p:nvSpPr>
            <p:cNvPr id="149" name="object 15"/>
            <p:cNvSpPr/>
            <p:nvPr/>
          </p:nvSpPr>
          <p:spPr>
            <a:xfrm>
              <a:off x="1125982" y="6144729"/>
              <a:ext cx="748030" cy="100330"/>
            </a:xfrm>
            <a:custGeom>
              <a:avLst/>
              <a:gdLst/>
              <a:ahLst/>
              <a:cxnLst/>
              <a:rect l="l" t="t" r="r" b="b"/>
              <a:pathLst>
                <a:path w="748030" h="100329">
                  <a:moveTo>
                    <a:pt x="747852" y="4127"/>
                  </a:moveTo>
                  <a:lnTo>
                    <a:pt x="743724" y="0"/>
                  </a:lnTo>
                  <a:lnTo>
                    <a:pt x="733526" y="0"/>
                  </a:lnTo>
                  <a:lnTo>
                    <a:pt x="729399" y="4127"/>
                  </a:lnTo>
                  <a:lnTo>
                    <a:pt x="729399" y="9220"/>
                  </a:lnTo>
                  <a:lnTo>
                    <a:pt x="724382" y="37452"/>
                  </a:lnTo>
                  <a:lnTo>
                    <a:pt x="710717" y="60528"/>
                  </a:lnTo>
                  <a:lnTo>
                    <a:pt x="690460" y="76098"/>
                  </a:lnTo>
                  <a:lnTo>
                    <a:pt x="665683" y="81813"/>
                  </a:lnTo>
                  <a:lnTo>
                    <a:pt x="640905" y="76098"/>
                  </a:lnTo>
                  <a:lnTo>
                    <a:pt x="620649" y="60528"/>
                  </a:lnTo>
                  <a:lnTo>
                    <a:pt x="606983" y="37452"/>
                  </a:lnTo>
                  <a:lnTo>
                    <a:pt x="601967" y="9258"/>
                  </a:lnTo>
                  <a:lnTo>
                    <a:pt x="601980" y="4127"/>
                  </a:lnTo>
                  <a:lnTo>
                    <a:pt x="597852" y="0"/>
                  </a:lnTo>
                  <a:lnTo>
                    <a:pt x="587654" y="0"/>
                  </a:lnTo>
                  <a:lnTo>
                    <a:pt x="583514" y="4127"/>
                  </a:lnTo>
                  <a:lnTo>
                    <a:pt x="583514" y="9220"/>
                  </a:lnTo>
                  <a:lnTo>
                    <a:pt x="578510" y="37452"/>
                  </a:lnTo>
                  <a:lnTo>
                    <a:pt x="564832" y="60528"/>
                  </a:lnTo>
                  <a:lnTo>
                    <a:pt x="544576" y="76098"/>
                  </a:lnTo>
                  <a:lnTo>
                    <a:pt x="519811" y="81813"/>
                  </a:lnTo>
                  <a:lnTo>
                    <a:pt x="495033" y="76098"/>
                  </a:lnTo>
                  <a:lnTo>
                    <a:pt x="474776" y="60528"/>
                  </a:lnTo>
                  <a:lnTo>
                    <a:pt x="461098" y="37452"/>
                  </a:lnTo>
                  <a:lnTo>
                    <a:pt x="456095" y="9220"/>
                  </a:lnTo>
                  <a:lnTo>
                    <a:pt x="456095" y="4127"/>
                  </a:lnTo>
                  <a:lnTo>
                    <a:pt x="451967" y="0"/>
                  </a:lnTo>
                  <a:lnTo>
                    <a:pt x="441769" y="0"/>
                  </a:lnTo>
                  <a:lnTo>
                    <a:pt x="437642" y="4127"/>
                  </a:lnTo>
                  <a:lnTo>
                    <a:pt x="437642" y="9220"/>
                  </a:lnTo>
                  <a:lnTo>
                    <a:pt x="432625" y="37452"/>
                  </a:lnTo>
                  <a:lnTo>
                    <a:pt x="418960" y="60528"/>
                  </a:lnTo>
                  <a:lnTo>
                    <a:pt x="398703" y="76098"/>
                  </a:lnTo>
                  <a:lnTo>
                    <a:pt x="373926" y="81813"/>
                  </a:lnTo>
                  <a:lnTo>
                    <a:pt x="349148" y="76098"/>
                  </a:lnTo>
                  <a:lnTo>
                    <a:pt x="328891" y="60528"/>
                  </a:lnTo>
                  <a:lnTo>
                    <a:pt x="315226" y="37452"/>
                  </a:lnTo>
                  <a:lnTo>
                    <a:pt x="310210" y="9220"/>
                  </a:lnTo>
                  <a:lnTo>
                    <a:pt x="310210" y="4127"/>
                  </a:lnTo>
                  <a:lnTo>
                    <a:pt x="306082" y="0"/>
                  </a:lnTo>
                  <a:lnTo>
                    <a:pt x="295884" y="0"/>
                  </a:lnTo>
                  <a:lnTo>
                    <a:pt x="291757" y="4127"/>
                  </a:lnTo>
                  <a:lnTo>
                    <a:pt x="291757" y="9220"/>
                  </a:lnTo>
                  <a:lnTo>
                    <a:pt x="286740" y="37452"/>
                  </a:lnTo>
                  <a:lnTo>
                    <a:pt x="273075" y="60528"/>
                  </a:lnTo>
                  <a:lnTo>
                    <a:pt x="252818" y="76098"/>
                  </a:lnTo>
                  <a:lnTo>
                    <a:pt x="228041" y="81813"/>
                  </a:lnTo>
                  <a:lnTo>
                    <a:pt x="203276" y="76098"/>
                  </a:lnTo>
                  <a:lnTo>
                    <a:pt x="183019" y="60528"/>
                  </a:lnTo>
                  <a:lnTo>
                    <a:pt x="169341" y="37452"/>
                  </a:lnTo>
                  <a:lnTo>
                    <a:pt x="164325" y="9258"/>
                  </a:lnTo>
                  <a:lnTo>
                    <a:pt x="164338" y="4127"/>
                  </a:lnTo>
                  <a:lnTo>
                    <a:pt x="160210" y="0"/>
                  </a:lnTo>
                  <a:lnTo>
                    <a:pt x="150012" y="0"/>
                  </a:lnTo>
                  <a:lnTo>
                    <a:pt x="145872" y="4127"/>
                  </a:lnTo>
                  <a:lnTo>
                    <a:pt x="145872" y="9220"/>
                  </a:lnTo>
                  <a:lnTo>
                    <a:pt x="140868" y="37452"/>
                  </a:lnTo>
                  <a:lnTo>
                    <a:pt x="127203" y="60528"/>
                  </a:lnTo>
                  <a:lnTo>
                    <a:pt x="106946" y="76098"/>
                  </a:lnTo>
                  <a:lnTo>
                    <a:pt x="82169" y="81813"/>
                  </a:lnTo>
                  <a:lnTo>
                    <a:pt x="57391" y="76098"/>
                  </a:lnTo>
                  <a:lnTo>
                    <a:pt x="37134" y="60528"/>
                  </a:lnTo>
                  <a:lnTo>
                    <a:pt x="23469" y="37452"/>
                  </a:lnTo>
                  <a:lnTo>
                    <a:pt x="18453" y="9220"/>
                  </a:lnTo>
                  <a:lnTo>
                    <a:pt x="18453" y="4127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27"/>
                  </a:lnTo>
                  <a:lnTo>
                    <a:pt x="0" y="9220"/>
                  </a:lnTo>
                  <a:lnTo>
                    <a:pt x="6464" y="44627"/>
                  </a:lnTo>
                  <a:lnTo>
                    <a:pt x="24091" y="73571"/>
                  </a:lnTo>
                  <a:lnTo>
                    <a:pt x="50215" y="93103"/>
                  </a:lnTo>
                  <a:lnTo>
                    <a:pt x="82169" y="100266"/>
                  </a:lnTo>
                  <a:lnTo>
                    <a:pt x="114122" y="93103"/>
                  </a:lnTo>
                  <a:lnTo>
                    <a:pt x="140246" y="73571"/>
                  </a:lnTo>
                  <a:lnTo>
                    <a:pt x="155105" y="49174"/>
                  </a:lnTo>
                  <a:lnTo>
                    <a:pt x="169964" y="73571"/>
                  </a:lnTo>
                  <a:lnTo>
                    <a:pt x="196088" y="93103"/>
                  </a:lnTo>
                  <a:lnTo>
                    <a:pt x="228041" y="100266"/>
                  </a:lnTo>
                  <a:lnTo>
                    <a:pt x="260007" y="93103"/>
                  </a:lnTo>
                  <a:lnTo>
                    <a:pt x="286118" y="73571"/>
                  </a:lnTo>
                  <a:lnTo>
                    <a:pt x="300977" y="49174"/>
                  </a:lnTo>
                  <a:lnTo>
                    <a:pt x="315849" y="73571"/>
                  </a:lnTo>
                  <a:lnTo>
                    <a:pt x="341972" y="93103"/>
                  </a:lnTo>
                  <a:lnTo>
                    <a:pt x="373926" y="100266"/>
                  </a:lnTo>
                  <a:lnTo>
                    <a:pt x="405879" y="93103"/>
                  </a:lnTo>
                  <a:lnTo>
                    <a:pt x="432003" y="73571"/>
                  </a:lnTo>
                  <a:lnTo>
                    <a:pt x="446862" y="49174"/>
                  </a:lnTo>
                  <a:lnTo>
                    <a:pt x="461733" y="73571"/>
                  </a:lnTo>
                  <a:lnTo>
                    <a:pt x="487845" y="93103"/>
                  </a:lnTo>
                  <a:lnTo>
                    <a:pt x="519811" y="100266"/>
                  </a:lnTo>
                  <a:lnTo>
                    <a:pt x="551764" y="93103"/>
                  </a:lnTo>
                  <a:lnTo>
                    <a:pt x="577888" y="73571"/>
                  </a:lnTo>
                  <a:lnTo>
                    <a:pt x="592734" y="49174"/>
                  </a:lnTo>
                  <a:lnTo>
                    <a:pt x="607606" y="73571"/>
                  </a:lnTo>
                  <a:lnTo>
                    <a:pt x="633730" y="93103"/>
                  </a:lnTo>
                  <a:lnTo>
                    <a:pt x="665683" y="100266"/>
                  </a:lnTo>
                  <a:lnTo>
                    <a:pt x="697636" y="93103"/>
                  </a:lnTo>
                  <a:lnTo>
                    <a:pt x="723760" y="73571"/>
                  </a:lnTo>
                  <a:lnTo>
                    <a:pt x="741387" y="44627"/>
                  </a:lnTo>
                  <a:lnTo>
                    <a:pt x="747852" y="9220"/>
                  </a:lnTo>
                  <a:lnTo>
                    <a:pt x="747852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6"/>
            <p:cNvSpPr/>
            <p:nvPr/>
          </p:nvSpPr>
          <p:spPr>
            <a:xfrm>
              <a:off x="6417399" y="6590830"/>
              <a:ext cx="509270" cy="69850"/>
            </a:xfrm>
            <a:custGeom>
              <a:avLst/>
              <a:gdLst/>
              <a:ahLst/>
              <a:cxnLst/>
              <a:rect l="l" t="t" r="r" b="b"/>
              <a:pathLst>
                <a:path w="509270" h="69850">
                  <a:moveTo>
                    <a:pt x="508889" y="4127"/>
                  </a:moveTo>
                  <a:lnTo>
                    <a:pt x="504761" y="0"/>
                  </a:lnTo>
                  <a:lnTo>
                    <a:pt x="494563" y="0"/>
                  </a:lnTo>
                  <a:lnTo>
                    <a:pt x="490435" y="4127"/>
                  </a:lnTo>
                  <a:lnTo>
                    <a:pt x="490435" y="9232"/>
                  </a:lnTo>
                  <a:lnTo>
                    <a:pt x="487299" y="25628"/>
                  </a:lnTo>
                  <a:lnTo>
                    <a:pt x="478764" y="39027"/>
                  </a:lnTo>
                  <a:lnTo>
                    <a:pt x="466102" y="48082"/>
                  </a:lnTo>
                  <a:lnTo>
                    <a:pt x="450621" y="51396"/>
                  </a:lnTo>
                  <a:lnTo>
                    <a:pt x="435127" y="48082"/>
                  </a:lnTo>
                  <a:lnTo>
                    <a:pt x="422478" y="39027"/>
                  </a:lnTo>
                  <a:lnTo>
                    <a:pt x="413931" y="25628"/>
                  </a:lnTo>
                  <a:lnTo>
                    <a:pt x="410806" y="9232"/>
                  </a:lnTo>
                  <a:lnTo>
                    <a:pt x="410806" y="4127"/>
                  </a:lnTo>
                  <a:lnTo>
                    <a:pt x="406679" y="0"/>
                  </a:lnTo>
                  <a:lnTo>
                    <a:pt x="396481" y="0"/>
                  </a:lnTo>
                  <a:lnTo>
                    <a:pt x="392353" y="4127"/>
                  </a:lnTo>
                  <a:lnTo>
                    <a:pt x="392341" y="9232"/>
                  </a:lnTo>
                  <a:lnTo>
                    <a:pt x="389216" y="25628"/>
                  </a:lnTo>
                  <a:lnTo>
                    <a:pt x="380669" y="39027"/>
                  </a:lnTo>
                  <a:lnTo>
                    <a:pt x="368020" y="48082"/>
                  </a:lnTo>
                  <a:lnTo>
                    <a:pt x="352539" y="51396"/>
                  </a:lnTo>
                  <a:lnTo>
                    <a:pt x="337045" y="48082"/>
                  </a:lnTo>
                  <a:lnTo>
                    <a:pt x="324396" y="39027"/>
                  </a:lnTo>
                  <a:lnTo>
                    <a:pt x="315849" y="25628"/>
                  </a:lnTo>
                  <a:lnTo>
                    <a:pt x="312724" y="9232"/>
                  </a:lnTo>
                  <a:lnTo>
                    <a:pt x="312724" y="4127"/>
                  </a:lnTo>
                  <a:lnTo>
                    <a:pt x="308597" y="0"/>
                  </a:lnTo>
                  <a:lnTo>
                    <a:pt x="298399" y="0"/>
                  </a:lnTo>
                  <a:lnTo>
                    <a:pt x="294271" y="4127"/>
                  </a:lnTo>
                  <a:lnTo>
                    <a:pt x="294259" y="9232"/>
                  </a:lnTo>
                  <a:lnTo>
                    <a:pt x="291134" y="25628"/>
                  </a:lnTo>
                  <a:lnTo>
                    <a:pt x="282587" y="39027"/>
                  </a:lnTo>
                  <a:lnTo>
                    <a:pt x="269925" y="48082"/>
                  </a:lnTo>
                  <a:lnTo>
                    <a:pt x="254457" y="51396"/>
                  </a:lnTo>
                  <a:lnTo>
                    <a:pt x="238963" y="48082"/>
                  </a:lnTo>
                  <a:lnTo>
                    <a:pt x="226314" y="39027"/>
                  </a:lnTo>
                  <a:lnTo>
                    <a:pt x="217766" y="25628"/>
                  </a:lnTo>
                  <a:lnTo>
                    <a:pt x="214642" y="9232"/>
                  </a:lnTo>
                  <a:lnTo>
                    <a:pt x="214642" y="4127"/>
                  </a:lnTo>
                  <a:lnTo>
                    <a:pt x="210515" y="0"/>
                  </a:lnTo>
                  <a:lnTo>
                    <a:pt x="200317" y="0"/>
                  </a:lnTo>
                  <a:lnTo>
                    <a:pt x="196176" y="4127"/>
                  </a:lnTo>
                  <a:lnTo>
                    <a:pt x="196176" y="9232"/>
                  </a:lnTo>
                  <a:lnTo>
                    <a:pt x="193052" y="25628"/>
                  </a:lnTo>
                  <a:lnTo>
                    <a:pt x="184505" y="39027"/>
                  </a:lnTo>
                  <a:lnTo>
                    <a:pt x="171856" y="48082"/>
                  </a:lnTo>
                  <a:lnTo>
                    <a:pt x="156362" y="51396"/>
                  </a:lnTo>
                  <a:lnTo>
                    <a:pt x="140881" y="48082"/>
                  </a:lnTo>
                  <a:lnTo>
                    <a:pt x="128231" y="39027"/>
                  </a:lnTo>
                  <a:lnTo>
                    <a:pt x="119684" y="25628"/>
                  </a:lnTo>
                  <a:lnTo>
                    <a:pt x="116547" y="9232"/>
                  </a:lnTo>
                  <a:lnTo>
                    <a:pt x="116547" y="4127"/>
                  </a:lnTo>
                  <a:lnTo>
                    <a:pt x="112420" y="0"/>
                  </a:lnTo>
                  <a:lnTo>
                    <a:pt x="102222" y="0"/>
                  </a:lnTo>
                  <a:lnTo>
                    <a:pt x="98094" y="4127"/>
                  </a:lnTo>
                  <a:lnTo>
                    <a:pt x="98082" y="9232"/>
                  </a:lnTo>
                  <a:lnTo>
                    <a:pt x="94957" y="25628"/>
                  </a:lnTo>
                  <a:lnTo>
                    <a:pt x="86423" y="39027"/>
                  </a:lnTo>
                  <a:lnTo>
                    <a:pt x="73761" y="48082"/>
                  </a:lnTo>
                  <a:lnTo>
                    <a:pt x="58280" y="51396"/>
                  </a:lnTo>
                  <a:lnTo>
                    <a:pt x="42799" y="48082"/>
                  </a:lnTo>
                  <a:lnTo>
                    <a:pt x="30137" y="39027"/>
                  </a:lnTo>
                  <a:lnTo>
                    <a:pt x="21602" y="25628"/>
                  </a:lnTo>
                  <a:lnTo>
                    <a:pt x="18465" y="9232"/>
                  </a:lnTo>
                  <a:lnTo>
                    <a:pt x="18465" y="4127"/>
                  </a:lnTo>
                  <a:lnTo>
                    <a:pt x="14338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9232"/>
                  </a:lnTo>
                  <a:lnTo>
                    <a:pt x="4597" y="32804"/>
                  </a:lnTo>
                  <a:lnTo>
                    <a:pt x="17094" y="52082"/>
                  </a:lnTo>
                  <a:lnTo>
                    <a:pt x="35623" y="65074"/>
                  </a:lnTo>
                  <a:lnTo>
                    <a:pt x="58280" y="69850"/>
                  </a:lnTo>
                  <a:lnTo>
                    <a:pt x="80949" y="65074"/>
                  </a:lnTo>
                  <a:lnTo>
                    <a:pt x="99466" y="52082"/>
                  </a:lnTo>
                  <a:lnTo>
                    <a:pt x="107315" y="39966"/>
                  </a:lnTo>
                  <a:lnTo>
                    <a:pt x="115176" y="52082"/>
                  </a:lnTo>
                  <a:lnTo>
                    <a:pt x="133705" y="65074"/>
                  </a:lnTo>
                  <a:lnTo>
                    <a:pt x="156362" y="69850"/>
                  </a:lnTo>
                  <a:lnTo>
                    <a:pt x="179031" y="65074"/>
                  </a:lnTo>
                  <a:lnTo>
                    <a:pt x="197548" y="52082"/>
                  </a:lnTo>
                  <a:lnTo>
                    <a:pt x="205397" y="39966"/>
                  </a:lnTo>
                  <a:lnTo>
                    <a:pt x="213258" y="52082"/>
                  </a:lnTo>
                  <a:lnTo>
                    <a:pt x="231787" y="65074"/>
                  </a:lnTo>
                  <a:lnTo>
                    <a:pt x="254457" y="69850"/>
                  </a:lnTo>
                  <a:lnTo>
                    <a:pt x="277114" y="65074"/>
                  </a:lnTo>
                  <a:lnTo>
                    <a:pt x="295630" y="52082"/>
                  </a:lnTo>
                  <a:lnTo>
                    <a:pt x="303479" y="39966"/>
                  </a:lnTo>
                  <a:lnTo>
                    <a:pt x="311340" y="52082"/>
                  </a:lnTo>
                  <a:lnTo>
                    <a:pt x="329869" y="65074"/>
                  </a:lnTo>
                  <a:lnTo>
                    <a:pt x="352539" y="69850"/>
                  </a:lnTo>
                  <a:lnTo>
                    <a:pt x="375196" y="65074"/>
                  </a:lnTo>
                  <a:lnTo>
                    <a:pt x="393712" y="52082"/>
                  </a:lnTo>
                  <a:lnTo>
                    <a:pt x="401561" y="39966"/>
                  </a:lnTo>
                  <a:lnTo>
                    <a:pt x="409422" y="52082"/>
                  </a:lnTo>
                  <a:lnTo>
                    <a:pt x="427951" y="65074"/>
                  </a:lnTo>
                  <a:lnTo>
                    <a:pt x="450621" y="69850"/>
                  </a:lnTo>
                  <a:lnTo>
                    <a:pt x="473278" y="65074"/>
                  </a:lnTo>
                  <a:lnTo>
                    <a:pt x="491794" y="52082"/>
                  </a:lnTo>
                  <a:lnTo>
                    <a:pt x="504304" y="32804"/>
                  </a:lnTo>
                  <a:lnTo>
                    <a:pt x="508889" y="9232"/>
                  </a:lnTo>
                  <a:lnTo>
                    <a:pt x="508889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7"/>
            <p:cNvSpPr/>
            <p:nvPr/>
          </p:nvSpPr>
          <p:spPr>
            <a:xfrm>
              <a:off x="11741344" y="5771936"/>
              <a:ext cx="462915" cy="128905"/>
            </a:xfrm>
            <a:custGeom>
              <a:avLst/>
              <a:gdLst/>
              <a:ahLst/>
              <a:cxnLst/>
              <a:rect l="l" t="t" r="r" b="b"/>
              <a:pathLst>
                <a:path w="462915" h="128904">
                  <a:moveTo>
                    <a:pt x="435394" y="0"/>
                  </a:moveTo>
                  <a:lnTo>
                    <a:pt x="425208" y="0"/>
                  </a:lnTo>
                  <a:lnTo>
                    <a:pt x="421068" y="4127"/>
                  </a:lnTo>
                  <a:lnTo>
                    <a:pt x="421068" y="9232"/>
                  </a:lnTo>
                  <a:lnTo>
                    <a:pt x="413510" y="48536"/>
                  </a:lnTo>
                  <a:lnTo>
                    <a:pt x="392909" y="80670"/>
                  </a:lnTo>
                  <a:lnTo>
                    <a:pt x="362379" y="102355"/>
                  </a:lnTo>
                  <a:lnTo>
                    <a:pt x="325031" y="110312"/>
                  </a:lnTo>
                  <a:lnTo>
                    <a:pt x="287690" y="102355"/>
                  </a:lnTo>
                  <a:lnTo>
                    <a:pt x="257163" y="80670"/>
                  </a:lnTo>
                  <a:lnTo>
                    <a:pt x="236564" y="48536"/>
                  </a:lnTo>
                  <a:lnTo>
                    <a:pt x="229006" y="9232"/>
                  </a:lnTo>
                  <a:lnTo>
                    <a:pt x="229006" y="4127"/>
                  </a:lnTo>
                  <a:lnTo>
                    <a:pt x="224866" y="0"/>
                  </a:lnTo>
                  <a:lnTo>
                    <a:pt x="214668" y="0"/>
                  </a:lnTo>
                  <a:lnTo>
                    <a:pt x="210540" y="4127"/>
                  </a:lnTo>
                  <a:lnTo>
                    <a:pt x="210540" y="9232"/>
                  </a:lnTo>
                  <a:lnTo>
                    <a:pt x="202982" y="48536"/>
                  </a:lnTo>
                  <a:lnTo>
                    <a:pt x="182381" y="80670"/>
                  </a:lnTo>
                  <a:lnTo>
                    <a:pt x="151851" y="102355"/>
                  </a:lnTo>
                  <a:lnTo>
                    <a:pt x="114503" y="110312"/>
                  </a:lnTo>
                  <a:lnTo>
                    <a:pt x="77155" y="102355"/>
                  </a:lnTo>
                  <a:lnTo>
                    <a:pt x="46624" y="80670"/>
                  </a:lnTo>
                  <a:lnTo>
                    <a:pt x="26024" y="48536"/>
                  </a:lnTo>
                  <a:lnTo>
                    <a:pt x="18465" y="9232"/>
                  </a:lnTo>
                  <a:lnTo>
                    <a:pt x="18465" y="4127"/>
                  </a:lnTo>
                  <a:lnTo>
                    <a:pt x="14325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9232"/>
                  </a:lnTo>
                  <a:lnTo>
                    <a:pt x="9013" y="55716"/>
                  </a:lnTo>
                  <a:lnTo>
                    <a:pt x="33577" y="93716"/>
                  </a:lnTo>
                  <a:lnTo>
                    <a:pt x="69978" y="119357"/>
                  </a:lnTo>
                  <a:lnTo>
                    <a:pt x="114503" y="128765"/>
                  </a:lnTo>
                  <a:lnTo>
                    <a:pt x="148393" y="123419"/>
                  </a:lnTo>
                  <a:lnTo>
                    <a:pt x="178263" y="108462"/>
                  </a:lnTo>
                  <a:lnTo>
                    <a:pt x="202571" y="85511"/>
                  </a:lnTo>
                  <a:lnTo>
                    <a:pt x="219773" y="56184"/>
                  </a:lnTo>
                  <a:lnTo>
                    <a:pt x="236975" y="85511"/>
                  </a:lnTo>
                  <a:lnTo>
                    <a:pt x="261281" y="108462"/>
                  </a:lnTo>
                  <a:lnTo>
                    <a:pt x="291148" y="123419"/>
                  </a:lnTo>
                  <a:lnTo>
                    <a:pt x="325031" y="128765"/>
                  </a:lnTo>
                  <a:lnTo>
                    <a:pt x="358921" y="123419"/>
                  </a:lnTo>
                  <a:lnTo>
                    <a:pt x="388791" y="108462"/>
                  </a:lnTo>
                  <a:lnTo>
                    <a:pt x="413099" y="85511"/>
                  </a:lnTo>
                  <a:lnTo>
                    <a:pt x="430301" y="56184"/>
                  </a:lnTo>
                  <a:lnTo>
                    <a:pt x="447505" y="85511"/>
                  </a:lnTo>
                  <a:lnTo>
                    <a:pt x="462657" y="99816"/>
                  </a:lnTo>
                  <a:lnTo>
                    <a:pt x="462657" y="72814"/>
                  </a:lnTo>
                  <a:lnTo>
                    <a:pt x="447092" y="48536"/>
                  </a:lnTo>
                  <a:lnTo>
                    <a:pt x="439534" y="9232"/>
                  </a:lnTo>
                  <a:lnTo>
                    <a:pt x="439534" y="4127"/>
                  </a:lnTo>
                  <a:lnTo>
                    <a:pt x="435394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8"/>
            <p:cNvSpPr/>
            <p:nvPr/>
          </p:nvSpPr>
          <p:spPr>
            <a:xfrm>
              <a:off x="7073710" y="6452615"/>
              <a:ext cx="1293495" cy="152400"/>
            </a:xfrm>
            <a:custGeom>
              <a:avLst/>
              <a:gdLst/>
              <a:ahLst/>
              <a:cxnLst/>
              <a:rect l="l" t="t" r="r" b="b"/>
              <a:pathLst>
                <a:path w="1293495" h="152400">
                  <a:moveTo>
                    <a:pt x="1293012" y="4140"/>
                  </a:moveTo>
                  <a:lnTo>
                    <a:pt x="1288884" y="0"/>
                  </a:lnTo>
                  <a:lnTo>
                    <a:pt x="1278699" y="0"/>
                  </a:lnTo>
                  <a:lnTo>
                    <a:pt x="1274559" y="4140"/>
                  </a:lnTo>
                  <a:lnTo>
                    <a:pt x="1274559" y="9232"/>
                  </a:lnTo>
                  <a:lnTo>
                    <a:pt x="1265250" y="57581"/>
                  </a:lnTo>
                  <a:lnTo>
                    <a:pt x="1239888" y="97116"/>
                  </a:lnTo>
                  <a:lnTo>
                    <a:pt x="1202309" y="123786"/>
                  </a:lnTo>
                  <a:lnTo>
                    <a:pt x="1156335" y="133565"/>
                  </a:lnTo>
                  <a:lnTo>
                    <a:pt x="1110348" y="123786"/>
                  </a:lnTo>
                  <a:lnTo>
                    <a:pt x="1072769" y="97116"/>
                  </a:lnTo>
                  <a:lnTo>
                    <a:pt x="1047407" y="57581"/>
                  </a:lnTo>
                  <a:lnTo>
                    <a:pt x="1038110" y="9232"/>
                  </a:lnTo>
                  <a:lnTo>
                    <a:pt x="1038110" y="4140"/>
                  </a:lnTo>
                  <a:lnTo>
                    <a:pt x="1033970" y="0"/>
                  </a:lnTo>
                  <a:lnTo>
                    <a:pt x="1023772" y="0"/>
                  </a:lnTo>
                  <a:lnTo>
                    <a:pt x="1019644" y="4140"/>
                  </a:lnTo>
                  <a:lnTo>
                    <a:pt x="1019644" y="9232"/>
                  </a:lnTo>
                  <a:lnTo>
                    <a:pt x="1010335" y="57581"/>
                  </a:lnTo>
                  <a:lnTo>
                    <a:pt x="984973" y="97116"/>
                  </a:lnTo>
                  <a:lnTo>
                    <a:pt x="947394" y="123786"/>
                  </a:lnTo>
                  <a:lnTo>
                    <a:pt x="901420" y="133565"/>
                  </a:lnTo>
                  <a:lnTo>
                    <a:pt x="855446" y="123786"/>
                  </a:lnTo>
                  <a:lnTo>
                    <a:pt x="817854" y="97116"/>
                  </a:lnTo>
                  <a:lnTo>
                    <a:pt x="792505" y="57581"/>
                  </a:lnTo>
                  <a:lnTo>
                    <a:pt x="783196" y="9232"/>
                  </a:lnTo>
                  <a:lnTo>
                    <a:pt x="783196" y="4140"/>
                  </a:lnTo>
                  <a:lnTo>
                    <a:pt x="779068" y="0"/>
                  </a:lnTo>
                  <a:lnTo>
                    <a:pt x="768870" y="0"/>
                  </a:lnTo>
                  <a:lnTo>
                    <a:pt x="764730" y="4140"/>
                  </a:lnTo>
                  <a:lnTo>
                    <a:pt x="764730" y="9232"/>
                  </a:lnTo>
                  <a:lnTo>
                    <a:pt x="755421" y="57581"/>
                  </a:lnTo>
                  <a:lnTo>
                    <a:pt x="730059" y="97116"/>
                  </a:lnTo>
                  <a:lnTo>
                    <a:pt x="692480" y="123786"/>
                  </a:lnTo>
                  <a:lnTo>
                    <a:pt x="646506" y="133565"/>
                  </a:lnTo>
                  <a:lnTo>
                    <a:pt x="600532" y="123786"/>
                  </a:lnTo>
                  <a:lnTo>
                    <a:pt x="562952" y="97116"/>
                  </a:lnTo>
                  <a:lnTo>
                    <a:pt x="537591" y="57581"/>
                  </a:lnTo>
                  <a:lnTo>
                    <a:pt x="528281" y="9232"/>
                  </a:lnTo>
                  <a:lnTo>
                    <a:pt x="528281" y="4140"/>
                  </a:lnTo>
                  <a:lnTo>
                    <a:pt x="524154" y="0"/>
                  </a:lnTo>
                  <a:lnTo>
                    <a:pt x="513956" y="0"/>
                  </a:lnTo>
                  <a:lnTo>
                    <a:pt x="509828" y="4140"/>
                  </a:lnTo>
                  <a:lnTo>
                    <a:pt x="509828" y="9232"/>
                  </a:lnTo>
                  <a:lnTo>
                    <a:pt x="500519" y="57581"/>
                  </a:lnTo>
                  <a:lnTo>
                    <a:pt x="475157" y="97116"/>
                  </a:lnTo>
                  <a:lnTo>
                    <a:pt x="437578" y="123786"/>
                  </a:lnTo>
                  <a:lnTo>
                    <a:pt x="391604" y="133565"/>
                  </a:lnTo>
                  <a:lnTo>
                    <a:pt x="345630" y="123786"/>
                  </a:lnTo>
                  <a:lnTo>
                    <a:pt x="308038" y="97116"/>
                  </a:lnTo>
                  <a:lnTo>
                    <a:pt x="282676" y="57581"/>
                  </a:lnTo>
                  <a:lnTo>
                    <a:pt x="273380" y="9232"/>
                  </a:lnTo>
                  <a:lnTo>
                    <a:pt x="273380" y="4140"/>
                  </a:lnTo>
                  <a:lnTo>
                    <a:pt x="269240" y="0"/>
                  </a:lnTo>
                  <a:lnTo>
                    <a:pt x="259041" y="0"/>
                  </a:lnTo>
                  <a:lnTo>
                    <a:pt x="254914" y="4140"/>
                  </a:lnTo>
                  <a:lnTo>
                    <a:pt x="254914" y="9232"/>
                  </a:lnTo>
                  <a:lnTo>
                    <a:pt x="245605" y="57581"/>
                  </a:lnTo>
                  <a:lnTo>
                    <a:pt x="220243" y="97116"/>
                  </a:lnTo>
                  <a:lnTo>
                    <a:pt x="182664" y="123786"/>
                  </a:lnTo>
                  <a:lnTo>
                    <a:pt x="136690" y="133565"/>
                  </a:lnTo>
                  <a:lnTo>
                    <a:pt x="90716" y="123786"/>
                  </a:lnTo>
                  <a:lnTo>
                    <a:pt x="53136" y="97116"/>
                  </a:lnTo>
                  <a:lnTo>
                    <a:pt x="27774" y="57581"/>
                  </a:lnTo>
                  <a:lnTo>
                    <a:pt x="18465" y="9232"/>
                  </a:lnTo>
                  <a:lnTo>
                    <a:pt x="18465" y="4140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40"/>
                  </a:lnTo>
                  <a:lnTo>
                    <a:pt x="0" y="9232"/>
                  </a:lnTo>
                  <a:lnTo>
                    <a:pt x="6985" y="54317"/>
                  </a:lnTo>
                  <a:lnTo>
                    <a:pt x="26403" y="93510"/>
                  </a:lnTo>
                  <a:lnTo>
                    <a:pt x="56019" y="124434"/>
                  </a:lnTo>
                  <a:lnTo>
                    <a:pt x="93535" y="144729"/>
                  </a:lnTo>
                  <a:lnTo>
                    <a:pt x="136690" y="152019"/>
                  </a:lnTo>
                  <a:lnTo>
                    <a:pt x="179844" y="144729"/>
                  </a:lnTo>
                  <a:lnTo>
                    <a:pt x="217360" y="124434"/>
                  </a:lnTo>
                  <a:lnTo>
                    <a:pt x="246964" y="93510"/>
                  </a:lnTo>
                  <a:lnTo>
                    <a:pt x="264134" y="58864"/>
                  </a:lnTo>
                  <a:lnTo>
                    <a:pt x="281317" y="93510"/>
                  </a:lnTo>
                  <a:lnTo>
                    <a:pt x="310921" y="124434"/>
                  </a:lnTo>
                  <a:lnTo>
                    <a:pt x="348437" y="144729"/>
                  </a:lnTo>
                  <a:lnTo>
                    <a:pt x="391604" y="152019"/>
                  </a:lnTo>
                  <a:lnTo>
                    <a:pt x="434759" y="144729"/>
                  </a:lnTo>
                  <a:lnTo>
                    <a:pt x="472262" y="124434"/>
                  </a:lnTo>
                  <a:lnTo>
                    <a:pt x="501865" y="93510"/>
                  </a:lnTo>
                  <a:lnTo>
                    <a:pt x="519049" y="58851"/>
                  </a:lnTo>
                  <a:lnTo>
                    <a:pt x="536232" y="93510"/>
                  </a:lnTo>
                  <a:lnTo>
                    <a:pt x="565835" y="124434"/>
                  </a:lnTo>
                  <a:lnTo>
                    <a:pt x="603351" y="144729"/>
                  </a:lnTo>
                  <a:lnTo>
                    <a:pt x="646506" y="152019"/>
                  </a:lnTo>
                  <a:lnTo>
                    <a:pt x="689660" y="144729"/>
                  </a:lnTo>
                  <a:lnTo>
                    <a:pt x="727176" y="124434"/>
                  </a:lnTo>
                  <a:lnTo>
                    <a:pt x="756793" y="93510"/>
                  </a:lnTo>
                  <a:lnTo>
                    <a:pt x="773963" y="58864"/>
                  </a:lnTo>
                  <a:lnTo>
                    <a:pt x="791146" y="93510"/>
                  </a:lnTo>
                  <a:lnTo>
                    <a:pt x="820750" y="124434"/>
                  </a:lnTo>
                  <a:lnTo>
                    <a:pt x="858266" y="144729"/>
                  </a:lnTo>
                  <a:lnTo>
                    <a:pt x="901420" y="152019"/>
                  </a:lnTo>
                  <a:lnTo>
                    <a:pt x="944575" y="144729"/>
                  </a:lnTo>
                  <a:lnTo>
                    <a:pt x="982091" y="124434"/>
                  </a:lnTo>
                  <a:lnTo>
                    <a:pt x="1011694" y="93510"/>
                  </a:lnTo>
                  <a:lnTo>
                    <a:pt x="1028865" y="58864"/>
                  </a:lnTo>
                  <a:lnTo>
                    <a:pt x="1046048" y="93510"/>
                  </a:lnTo>
                  <a:lnTo>
                    <a:pt x="1075651" y="124434"/>
                  </a:lnTo>
                  <a:lnTo>
                    <a:pt x="1113167" y="144729"/>
                  </a:lnTo>
                  <a:lnTo>
                    <a:pt x="1156335" y="152019"/>
                  </a:lnTo>
                  <a:lnTo>
                    <a:pt x="1199476" y="144729"/>
                  </a:lnTo>
                  <a:lnTo>
                    <a:pt x="1236992" y="124434"/>
                  </a:lnTo>
                  <a:lnTo>
                    <a:pt x="1266596" y="93510"/>
                  </a:lnTo>
                  <a:lnTo>
                    <a:pt x="1286027" y="54317"/>
                  </a:lnTo>
                  <a:lnTo>
                    <a:pt x="1293012" y="9232"/>
                  </a:lnTo>
                  <a:lnTo>
                    <a:pt x="1293012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9"/>
            <p:cNvSpPr/>
            <p:nvPr/>
          </p:nvSpPr>
          <p:spPr>
            <a:xfrm>
              <a:off x="4032948" y="5229148"/>
              <a:ext cx="845185" cy="105410"/>
            </a:xfrm>
            <a:custGeom>
              <a:avLst/>
              <a:gdLst/>
              <a:ahLst/>
              <a:cxnLst/>
              <a:rect l="l" t="t" r="r" b="b"/>
              <a:pathLst>
                <a:path w="845185" h="105410">
                  <a:moveTo>
                    <a:pt x="844804" y="4140"/>
                  </a:moveTo>
                  <a:lnTo>
                    <a:pt x="840689" y="0"/>
                  </a:lnTo>
                  <a:lnTo>
                    <a:pt x="830491" y="0"/>
                  </a:lnTo>
                  <a:lnTo>
                    <a:pt x="826350" y="4140"/>
                  </a:lnTo>
                  <a:lnTo>
                    <a:pt x="826350" y="9232"/>
                  </a:lnTo>
                  <a:lnTo>
                    <a:pt x="820572" y="39319"/>
                  </a:lnTo>
                  <a:lnTo>
                    <a:pt x="804824" y="63919"/>
                  </a:lnTo>
                  <a:lnTo>
                    <a:pt x="781481" y="80505"/>
                  </a:lnTo>
                  <a:lnTo>
                    <a:pt x="752944" y="86601"/>
                  </a:lnTo>
                  <a:lnTo>
                    <a:pt x="724395" y="80505"/>
                  </a:lnTo>
                  <a:lnTo>
                    <a:pt x="701065" y="63919"/>
                  </a:lnTo>
                  <a:lnTo>
                    <a:pt x="685317" y="39319"/>
                  </a:lnTo>
                  <a:lnTo>
                    <a:pt x="679538" y="9232"/>
                  </a:lnTo>
                  <a:lnTo>
                    <a:pt x="679538" y="4140"/>
                  </a:lnTo>
                  <a:lnTo>
                    <a:pt x="675411" y="0"/>
                  </a:lnTo>
                  <a:lnTo>
                    <a:pt x="665213" y="0"/>
                  </a:lnTo>
                  <a:lnTo>
                    <a:pt x="661073" y="4140"/>
                  </a:lnTo>
                  <a:lnTo>
                    <a:pt x="661073" y="9232"/>
                  </a:lnTo>
                  <a:lnTo>
                    <a:pt x="655294" y="39319"/>
                  </a:lnTo>
                  <a:lnTo>
                    <a:pt x="639546" y="63919"/>
                  </a:lnTo>
                  <a:lnTo>
                    <a:pt x="616216" y="80505"/>
                  </a:lnTo>
                  <a:lnTo>
                    <a:pt x="587667" y="86601"/>
                  </a:lnTo>
                  <a:lnTo>
                    <a:pt x="559130" y="80505"/>
                  </a:lnTo>
                  <a:lnTo>
                    <a:pt x="535787" y="63919"/>
                  </a:lnTo>
                  <a:lnTo>
                    <a:pt x="520039" y="39319"/>
                  </a:lnTo>
                  <a:lnTo>
                    <a:pt x="514261" y="9232"/>
                  </a:lnTo>
                  <a:lnTo>
                    <a:pt x="514261" y="4140"/>
                  </a:lnTo>
                  <a:lnTo>
                    <a:pt x="510133" y="0"/>
                  </a:lnTo>
                  <a:lnTo>
                    <a:pt x="499935" y="0"/>
                  </a:lnTo>
                  <a:lnTo>
                    <a:pt x="495808" y="4140"/>
                  </a:lnTo>
                  <a:lnTo>
                    <a:pt x="495808" y="9232"/>
                  </a:lnTo>
                  <a:lnTo>
                    <a:pt x="490029" y="39319"/>
                  </a:lnTo>
                  <a:lnTo>
                    <a:pt x="474281" y="63919"/>
                  </a:lnTo>
                  <a:lnTo>
                    <a:pt x="450938" y="80505"/>
                  </a:lnTo>
                  <a:lnTo>
                    <a:pt x="422402" y="86601"/>
                  </a:lnTo>
                  <a:lnTo>
                    <a:pt x="393852" y="80505"/>
                  </a:lnTo>
                  <a:lnTo>
                    <a:pt x="370522" y="63919"/>
                  </a:lnTo>
                  <a:lnTo>
                    <a:pt x="354774" y="39319"/>
                  </a:lnTo>
                  <a:lnTo>
                    <a:pt x="348996" y="9232"/>
                  </a:lnTo>
                  <a:lnTo>
                    <a:pt x="348996" y="4140"/>
                  </a:lnTo>
                  <a:lnTo>
                    <a:pt x="344855" y="0"/>
                  </a:lnTo>
                  <a:lnTo>
                    <a:pt x="334657" y="0"/>
                  </a:lnTo>
                  <a:lnTo>
                    <a:pt x="330530" y="4140"/>
                  </a:lnTo>
                  <a:lnTo>
                    <a:pt x="330530" y="9232"/>
                  </a:lnTo>
                  <a:lnTo>
                    <a:pt x="324751" y="39319"/>
                  </a:lnTo>
                  <a:lnTo>
                    <a:pt x="309003" y="63919"/>
                  </a:lnTo>
                  <a:lnTo>
                    <a:pt x="285673" y="80505"/>
                  </a:lnTo>
                  <a:lnTo>
                    <a:pt x="257124" y="86601"/>
                  </a:lnTo>
                  <a:lnTo>
                    <a:pt x="228587" y="80505"/>
                  </a:lnTo>
                  <a:lnTo>
                    <a:pt x="205244" y="63919"/>
                  </a:lnTo>
                  <a:lnTo>
                    <a:pt x="189496" y="39319"/>
                  </a:lnTo>
                  <a:lnTo>
                    <a:pt x="183718" y="9232"/>
                  </a:lnTo>
                  <a:lnTo>
                    <a:pt x="183718" y="4140"/>
                  </a:lnTo>
                  <a:lnTo>
                    <a:pt x="179590" y="0"/>
                  </a:lnTo>
                  <a:lnTo>
                    <a:pt x="169392" y="0"/>
                  </a:lnTo>
                  <a:lnTo>
                    <a:pt x="165265" y="4140"/>
                  </a:lnTo>
                  <a:lnTo>
                    <a:pt x="165265" y="9232"/>
                  </a:lnTo>
                  <a:lnTo>
                    <a:pt x="159486" y="39319"/>
                  </a:lnTo>
                  <a:lnTo>
                    <a:pt x="143738" y="63919"/>
                  </a:lnTo>
                  <a:lnTo>
                    <a:pt x="120396" y="80505"/>
                  </a:lnTo>
                  <a:lnTo>
                    <a:pt x="91859" y="86601"/>
                  </a:lnTo>
                  <a:lnTo>
                    <a:pt x="63309" y="80505"/>
                  </a:lnTo>
                  <a:lnTo>
                    <a:pt x="39966" y="63919"/>
                  </a:lnTo>
                  <a:lnTo>
                    <a:pt x="24231" y="39319"/>
                  </a:lnTo>
                  <a:lnTo>
                    <a:pt x="18453" y="9232"/>
                  </a:lnTo>
                  <a:lnTo>
                    <a:pt x="18453" y="4140"/>
                  </a:lnTo>
                  <a:lnTo>
                    <a:pt x="14312" y="0"/>
                  </a:lnTo>
                  <a:lnTo>
                    <a:pt x="4114" y="0"/>
                  </a:lnTo>
                  <a:lnTo>
                    <a:pt x="0" y="4140"/>
                  </a:lnTo>
                  <a:lnTo>
                    <a:pt x="0" y="9232"/>
                  </a:lnTo>
                  <a:lnTo>
                    <a:pt x="7226" y="46494"/>
                  </a:lnTo>
                  <a:lnTo>
                    <a:pt x="26936" y="76949"/>
                  </a:lnTo>
                  <a:lnTo>
                    <a:pt x="56134" y="97510"/>
                  </a:lnTo>
                  <a:lnTo>
                    <a:pt x="91859" y="105054"/>
                  </a:lnTo>
                  <a:lnTo>
                    <a:pt x="127571" y="97510"/>
                  </a:lnTo>
                  <a:lnTo>
                    <a:pt x="156781" y="76949"/>
                  </a:lnTo>
                  <a:lnTo>
                    <a:pt x="174485" y="49568"/>
                  </a:lnTo>
                  <a:lnTo>
                    <a:pt x="192201" y="76949"/>
                  </a:lnTo>
                  <a:lnTo>
                    <a:pt x="221411" y="97510"/>
                  </a:lnTo>
                  <a:lnTo>
                    <a:pt x="257124" y="105054"/>
                  </a:lnTo>
                  <a:lnTo>
                    <a:pt x="292849" y="97510"/>
                  </a:lnTo>
                  <a:lnTo>
                    <a:pt x="322046" y="76949"/>
                  </a:lnTo>
                  <a:lnTo>
                    <a:pt x="339763" y="49580"/>
                  </a:lnTo>
                  <a:lnTo>
                    <a:pt x="357479" y="76949"/>
                  </a:lnTo>
                  <a:lnTo>
                    <a:pt x="386676" y="97510"/>
                  </a:lnTo>
                  <a:lnTo>
                    <a:pt x="422402" y="105054"/>
                  </a:lnTo>
                  <a:lnTo>
                    <a:pt x="458114" y="97510"/>
                  </a:lnTo>
                  <a:lnTo>
                    <a:pt x="487324" y="76949"/>
                  </a:lnTo>
                  <a:lnTo>
                    <a:pt x="505028" y="49568"/>
                  </a:lnTo>
                  <a:lnTo>
                    <a:pt x="522744" y="76949"/>
                  </a:lnTo>
                  <a:lnTo>
                    <a:pt x="551954" y="97510"/>
                  </a:lnTo>
                  <a:lnTo>
                    <a:pt x="587667" y="105054"/>
                  </a:lnTo>
                  <a:lnTo>
                    <a:pt x="623392" y="97510"/>
                  </a:lnTo>
                  <a:lnTo>
                    <a:pt x="652589" y="76949"/>
                  </a:lnTo>
                  <a:lnTo>
                    <a:pt x="670306" y="49580"/>
                  </a:lnTo>
                  <a:lnTo>
                    <a:pt x="688022" y="76949"/>
                  </a:lnTo>
                  <a:lnTo>
                    <a:pt x="717219" y="97510"/>
                  </a:lnTo>
                  <a:lnTo>
                    <a:pt x="752944" y="105054"/>
                  </a:lnTo>
                  <a:lnTo>
                    <a:pt x="788657" y="97510"/>
                  </a:lnTo>
                  <a:lnTo>
                    <a:pt x="817867" y="76949"/>
                  </a:lnTo>
                  <a:lnTo>
                    <a:pt x="837565" y="46494"/>
                  </a:lnTo>
                  <a:lnTo>
                    <a:pt x="844804" y="9232"/>
                  </a:lnTo>
                  <a:lnTo>
                    <a:pt x="844804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20"/>
            <p:cNvSpPr/>
            <p:nvPr/>
          </p:nvSpPr>
          <p:spPr>
            <a:xfrm>
              <a:off x="790651" y="5781725"/>
              <a:ext cx="1136650" cy="135890"/>
            </a:xfrm>
            <a:custGeom>
              <a:avLst/>
              <a:gdLst/>
              <a:ahLst/>
              <a:cxnLst/>
              <a:rect l="l" t="t" r="r" b="b"/>
              <a:pathLst>
                <a:path w="1136650" h="135889">
                  <a:moveTo>
                    <a:pt x="1136218" y="4140"/>
                  </a:moveTo>
                  <a:lnTo>
                    <a:pt x="1132090" y="0"/>
                  </a:lnTo>
                  <a:lnTo>
                    <a:pt x="1121892" y="0"/>
                  </a:lnTo>
                  <a:lnTo>
                    <a:pt x="1117765" y="4140"/>
                  </a:lnTo>
                  <a:lnTo>
                    <a:pt x="1117765" y="9232"/>
                  </a:lnTo>
                  <a:lnTo>
                    <a:pt x="1109700" y="51181"/>
                  </a:lnTo>
                  <a:lnTo>
                    <a:pt x="1087691" y="85483"/>
                  </a:lnTo>
                  <a:lnTo>
                    <a:pt x="1055090" y="108635"/>
                  </a:lnTo>
                  <a:lnTo>
                    <a:pt x="1015212" y="117132"/>
                  </a:lnTo>
                  <a:lnTo>
                    <a:pt x="975334" y="108635"/>
                  </a:lnTo>
                  <a:lnTo>
                    <a:pt x="942733" y="85483"/>
                  </a:lnTo>
                  <a:lnTo>
                    <a:pt x="920737" y="51181"/>
                  </a:lnTo>
                  <a:lnTo>
                    <a:pt x="912660" y="9271"/>
                  </a:lnTo>
                  <a:lnTo>
                    <a:pt x="912672" y="4140"/>
                  </a:lnTo>
                  <a:lnTo>
                    <a:pt x="908545" y="0"/>
                  </a:lnTo>
                  <a:lnTo>
                    <a:pt x="898347" y="0"/>
                  </a:lnTo>
                  <a:lnTo>
                    <a:pt x="894207" y="4140"/>
                  </a:lnTo>
                  <a:lnTo>
                    <a:pt x="894207" y="9232"/>
                  </a:lnTo>
                  <a:lnTo>
                    <a:pt x="886142" y="51181"/>
                  </a:lnTo>
                  <a:lnTo>
                    <a:pt x="864146" y="85483"/>
                  </a:lnTo>
                  <a:lnTo>
                    <a:pt x="831545" y="108635"/>
                  </a:lnTo>
                  <a:lnTo>
                    <a:pt x="791667" y="117132"/>
                  </a:lnTo>
                  <a:lnTo>
                    <a:pt x="751789" y="108635"/>
                  </a:lnTo>
                  <a:lnTo>
                    <a:pt x="719188" y="85483"/>
                  </a:lnTo>
                  <a:lnTo>
                    <a:pt x="697179" y="51181"/>
                  </a:lnTo>
                  <a:lnTo>
                    <a:pt x="689114" y="9232"/>
                  </a:lnTo>
                  <a:lnTo>
                    <a:pt x="689114" y="4140"/>
                  </a:lnTo>
                  <a:lnTo>
                    <a:pt x="684999" y="0"/>
                  </a:lnTo>
                  <a:lnTo>
                    <a:pt x="674801" y="0"/>
                  </a:lnTo>
                  <a:lnTo>
                    <a:pt x="670661" y="4140"/>
                  </a:lnTo>
                  <a:lnTo>
                    <a:pt x="670661" y="9232"/>
                  </a:lnTo>
                  <a:lnTo>
                    <a:pt x="662597" y="51181"/>
                  </a:lnTo>
                  <a:lnTo>
                    <a:pt x="640588" y="85483"/>
                  </a:lnTo>
                  <a:lnTo>
                    <a:pt x="607987" y="108635"/>
                  </a:lnTo>
                  <a:lnTo>
                    <a:pt x="568109" y="117132"/>
                  </a:lnTo>
                  <a:lnTo>
                    <a:pt x="528231" y="108635"/>
                  </a:lnTo>
                  <a:lnTo>
                    <a:pt x="495630" y="85483"/>
                  </a:lnTo>
                  <a:lnTo>
                    <a:pt x="473633" y="51181"/>
                  </a:lnTo>
                  <a:lnTo>
                    <a:pt x="465556" y="9271"/>
                  </a:lnTo>
                  <a:lnTo>
                    <a:pt x="465569" y="4140"/>
                  </a:lnTo>
                  <a:lnTo>
                    <a:pt x="461441" y="0"/>
                  </a:lnTo>
                  <a:lnTo>
                    <a:pt x="451243" y="0"/>
                  </a:lnTo>
                  <a:lnTo>
                    <a:pt x="447103" y="4140"/>
                  </a:lnTo>
                  <a:lnTo>
                    <a:pt x="447103" y="9232"/>
                  </a:lnTo>
                  <a:lnTo>
                    <a:pt x="439039" y="51181"/>
                  </a:lnTo>
                  <a:lnTo>
                    <a:pt x="417042" y="85483"/>
                  </a:lnTo>
                  <a:lnTo>
                    <a:pt x="384429" y="108635"/>
                  </a:lnTo>
                  <a:lnTo>
                    <a:pt x="344563" y="117132"/>
                  </a:lnTo>
                  <a:lnTo>
                    <a:pt x="304685" y="108635"/>
                  </a:lnTo>
                  <a:lnTo>
                    <a:pt x="272084" y="85483"/>
                  </a:lnTo>
                  <a:lnTo>
                    <a:pt x="250075" y="51181"/>
                  </a:lnTo>
                  <a:lnTo>
                    <a:pt x="242011" y="9232"/>
                  </a:lnTo>
                  <a:lnTo>
                    <a:pt x="242011" y="4140"/>
                  </a:lnTo>
                  <a:lnTo>
                    <a:pt x="237896" y="0"/>
                  </a:lnTo>
                  <a:lnTo>
                    <a:pt x="227698" y="0"/>
                  </a:lnTo>
                  <a:lnTo>
                    <a:pt x="223558" y="4140"/>
                  </a:lnTo>
                  <a:lnTo>
                    <a:pt x="223558" y="9232"/>
                  </a:lnTo>
                  <a:lnTo>
                    <a:pt x="215480" y="51181"/>
                  </a:lnTo>
                  <a:lnTo>
                    <a:pt x="193484" y="85483"/>
                  </a:lnTo>
                  <a:lnTo>
                    <a:pt x="160883" y="108635"/>
                  </a:lnTo>
                  <a:lnTo>
                    <a:pt x="121005" y="117132"/>
                  </a:lnTo>
                  <a:lnTo>
                    <a:pt x="81127" y="108635"/>
                  </a:lnTo>
                  <a:lnTo>
                    <a:pt x="48526" y="85483"/>
                  </a:lnTo>
                  <a:lnTo>
                    <a:pt x="26530" y="51181"/>
                  </a:lnTo>
                  <a:lnTo>
                    <a:pt x="18453" y="9232"/>
                  </a:lnTo>
                  <a:lnTo>
                    <a:pt x="18453" y="4140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40"/>
                  </a:lnTo>
                  <a:lnTo>
                    <a:pt x="0" y="9232"/>
                  </a:lnTo>
                  <a:lnTo>
                    <a:pt x="9525" y="58369"/>
                  </a:lnTo>
                  <a:lnTo>
                    <a:pt x="35483" y="98526"/>
                  </a:lnTo>
                  <a:lnTo>
                    <a:pt x="73952" y="125641"/>
                  </a:lnTo>
                  <a:lnTo>
                    <a:pt x="121005" y="135585"/>
                  </a:lnTo>
                  <a:lnTo>
                    <a:pt x="168059" y="125641"/>
                  </a:lnTo>
                  <a:lnTo>
                    <a:pt x="206527" y="98526"/>
                  </a:lnTo>
                  <a:lnTo>
                    <a:pt x="232486" y="58369"/>
                  </a:lnTo>
                  <a:lnTo>
                    <a:pt x="232778" y="56870"/>
                  </a:lnTo>
                  <a:lnTo>
                    <a:pt x="233070" y="58369"/>
                  </a:lnTo>
                  <a:lnTo>
                    <a:pt x="259029" y="98526"/>
                  </a:lnTo>
                  <a:lnTo>
                    <a:pt x="297497" y="125641"/>
                  </a:lnTo>
                  <a:lnTo>
                    <a:pt x="344563" y="135585"/>
                  </a:lnTo>
                  <a:lnTo>
                    <a:pt x="391617" y="125641"/>
                  </a:lnTo>
                  <a:lnTo>
                    <a:pt x="430085" y="98526"/>
                  </a:lnTo>
                  <a:lnTo>
                    <a:pt x="456044" y="58369"/>
                  </a:lnTo>
                  <a:lnTo>
                    <a:pt x="456336" y="56870"/>
                  </a:lnTo>
                  <a:lnTo>
                    <a:pt x="456628" y="58369"/>
                  </a:lnTo>
                  <a:lnTo>
                    <a:pt x="482587" y="98526"/>
                  </a:lnTo>
                  <a:lnTo>
                    <a:pt x="521055" y="125641"/>
                  </a:lnTo>
                  <a:lnTo>
                    <a:pt x="568109" y="135585"/>
                  </a:lnTo>
                  <a:lnTo>
                    <a:pt x="615162" y="125641"/>
                  </a:lnTo>
                  <a:lnTo>
                    <a:pt x="653630" y="98526"/>
                  </a:lnTo>
                  <a:lnTo>
                    <a:pt x="679589" y="58369"/>
                  </a:lnTo>
                  <a:lnTo>
                    <a:pt x="679881" y="56832"/>
                  </a:lnTo>
                  <a:lnTo>
                    <a:pt x="680186" y="58369"/>
                  </a:lnTo>
                  <a:lnTo>
                    <a:pt x="706132" y="98526"/>
                  </a:lnTo>
                  <a:lnTo>
                    <a:pt x="744601" y="125641"/>
                  </a:lnTo>
                  <a:lnTo>
                    <a:pt x="791667" y="135585"/>
                  </a:lnTo>
                  <a:lnTo>
                    <a:pt x="838720" y="125641"/>
                  </a:lnTo>
                  <a:lnTo>
                    <a:pt x="877189" y="98526"/>
                  </a:lnTo>
                  <a:lnTo>
                    <a:pt x="903147" y="58369"/>
                  </a:lnTo>
                  <a:lnTo>
                    <a:pt x="903439" y="56870"/>
                  </a:lnTo>
                  <a:lnTo>
                    <a:pt x="903732" y="58369"/>
                  </a:lnTo>
                  <a:lnTo>
                    <a:pt x="929690" y="98526"/>
                  </a:lnTo>
                  <a:lnTo>
                    <a:pt x="968159" y="125641"/>
                  </a:lnTo>
                  <a:lnTo>
                    <a:pt x="1015212" y="135585"/>
                  </a:lnTo>
                  <a:lnTo>
                    <a:pt x="1062278" y="125641"/>
                  </a:lnTo>
                  <a:lnTo>
                    <a:pt x="1100747" y="98526"/>
                  </a:lnTo>
                  <a:lnTo>
                    <a:pt x="1126693" y="58369"/>
                  </a:lnTo>
                  <a:lnTo>
                    <a:pt x="1136218" y="9232"/>
                  </a:lnTo>
                  <a:lnTo>
                    <a:pt x="1136218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21"/>
            <p:cNvSpPr/>
            <p:nvPr/>
          </p:nvSpPr>
          <p:spPr>
            <a:xfrm>
              <a:off x="6130302" y="5229148"/>
              <a:ext cx="800100" cy="105410"/>
            </a:xfrm>
            <a:custGeom>
              <a:avLst/>
              <a:gdLst/>
              <a:ahLst/>
              <a:cxnLst/>
              <a:rect l="l" t="t" r="r" b="b"/>
              <a:pathLst>
                <a:path w="800100" h="105410">
                  <a:moveTo>
                    <a:pt x="799668" y="87452"/>
                  </a:moveTo>
                  <a:lnTo>
                    <a:pt x="795032" y="78371"/>
                  </a:lnTo>
                  <a:lnTo>
                    <a:pt x="789470" y="76581"/>
                  </a:lnTo>
                  <a:lnTo>
                    <a:pt x="784923" y="78892"/>
                  </a:lnTo>
                  <a:lnTo>
                    <a:pt x="777290" y="82257"/>
                  </a:lnTo>
                  <a:lnTo>
                    <a:pt x="769391" y="84670"/>
                  </a:lnTo>
                  <a:lnTo>
                    <a:pt x="761276" y="86118"/>
                  </a:lnTo>
                  <a:lnTo>
                    <a:pt x="752957" y="86601"/>
                  </a:lnTo>
                  <a:lnTo>
                    <a:pt x="724408" y="80505"/>
                  </a:lnTo>
                  <a:lnTo>
                    <a:pt x="701078" y="63919"/>
                  </a:lnTo>
                  <a:lnTo>
                    <a:pt x="685330" y="39319"/>
                  </a:lnTo>
                  <a:lnTo>
                    <a:pt x="679551" y="9232"/>
                  </a:lnTo>
                  <a:lnTo>
                    <a:pt x="679551" y="4140"/>
                  </a:lnTo>
                  <a:lnTo>
                    <a:pt x="675411" y="0"/>
                  </a:lnTo>
                  <a:lnTo>
                    <a:pt x="665213" y="0"/>
                  </a:lnTo>
                  <a:lnTo>
                    <a:pt x="661085" y="4140"/>
                  </a:lnTo>
                  <a:lnTo>
                    <a:pt x="661085" y="9232"/>
                  </a:lnTo>
                  <a:lnTo>
                    <a:pt x="655307" y="39319"/>
                  </a:lnTo>
                  <a:lnTo>
                    <a:pt x="639559" y="63919"/>
                  </a:lnTo>
                  <a:lnTo>
                    <a:pt x="616229" y="80505"/>
                  </a:lnTo>
                  <a:lnTo>
                    <a:pt x="587679" y="86601"/>
                  </a:lnTo>
                  <a:lnTo>
                    <a:pt x="559142" y="80505"/>
                  </a:lnTo>
                  <a:lnTo>
                    <a:pt x="535800" y="63919"/>
                  </a:lnTo>
                  <a:lnTo>
                    <a:pt x="520052" y="39319"/>
                  </a:lnTo>
                  <a:lnTo>
                    <a:pt x="514273" y="9232"/>
                  </a:lnTo>
                  <a:lnTo>
                    <a:pt x="514273" y="4140"/>
                  </a:lnTo>
                  <a:lnTo>
                    <a:pt x="510159" y="0"/>
                  </a:lnTo>
                  <a:lnTo>
                    <a:pt x="499960" y="0"/>
                  </a:lnTo>
                  <a:lnTo>
                    <a:pt x="495820" y="4140"/>
                  </a:lnTo>
                  <a:lnTo>
                    <a:pt x="495820" y="9232"/>
                  </a:lnTo>
                  <a:lnTo>
                    <a:pt x="490042" y="39319"/>
                  </a:lnTo>
                  <a:lnTo>
                    <a:pt x="474294" y="63919"/>
                  </a:lnTo>
                  <a:lnTo>
                    <a:pt x="450951" y="80505"/>
                  </a:lnTo>
                  <a:lnTo>
                    <a:pt x="422414" y="86601"/>
                  </a:lnTo>
                  <a:lnTo>
                    <a:pt x="393865" y="80505"/>
                  </a:lnTo>
                  <a:lnTo>
                    <a:pt x="370522" y="63919"/>
                  </a:lnTo>
                  <a:lnTo>
                    <a:pt x="354787" y="39319"/>
                  </a:lnTo>
                  <a:lnTo>
                    <a:pt x="349008" y="9232"/>
                  </a:lnTo>
                  <a:lnTo>
                    <a:pt x="349008" y="4140"/>
                  </a:lnTo>
                  <a:lnTo>
                    <a:pt x="344881" y="0"/>
                  </a:lnTo>
                  <a:lnTo>
                    <a:pt x="334683" y="0"/>
                  </a:lnTo>
                  <a:lnTo>
                    <a:pt x="330542" y="4140"/>
                  </a:lnTo>
                  <a:lnTo>
                    <a:pt x="330542" y="9232"/>
                  </a:lnTo>
                  <a:lnTo>
                    <a:pt x="324764" y="39319"/>
                  </a:lnTo>
                  <a:lnTo>
                    <a:pt x="309016" y="63919"/>
                  </a:lnTo>
                  <a:lnTo>
                    <a:pt x="285686" y="80505"/>
                  </a:lnTo>
                  <a:lnTo>
                    <a:pt x="257136" y="86601"/>
                  </a:lnTo>
                  <a:lnTo>
                    <a:pt x="228587" y="80505"/>
                  </a:lnTo>
                  <a:lnTo>
                    <a:pt x="205257" y="63919"/>
                  </a:lnTo>
                  <a:lnTo>
                    <a:pt x="189509" y="39319"/>
                  </a:lnTo>
                  <a:lnTo>
                    <a:pt x="183730" y="9232"/>
                  </a:lnTo>
                  <a:lnTo>
                    <a:pt x="183730" y="4140"/>
                  </a:lnTo>
                  <a:lnTo>
                    <a:pt x="179603" y="0"/>
                  </a:lnTo>
                  <a:lnTo>
                    <a:pt x="169405" y="0"/>
                  </a:lnTo>
                  <a:lnTo>
                    <a:pt x="165265" y="4140"/>
                  </a:lnTo>
                  <a:lnTo>
                    <a:pt x="165265" y="9232"/>
                  </a:lnTo>
                  <a:lnTo>
                    <a:pt x="159486" y="39319"/>
                  </a:lnTo>
                  <a:lnTo>
                    <a:pt x="143751" y="63919"/>
                  </a:lnTo>
                  <a:lnTo>
                    <a:pt x="120408" y="80505"/>
                  </a:lnTo>
                  <a:lnTo>
                    <a:pt x="91859" y="86601"/>
                  </a:lnTo>
                  <a:lnTo>
                    <a:pt x="63322" y="80505"/>
                  </a:lnTo>
                  <a:lnTo>
                    <a:pt x="39979" y="63919"/>
                  </a:lnTo>
                  <a:lnTo>
                    <a:pt x="24231" y="39319"/>
                  </a:lnTo>
                  <a:lnTo>
                    <a:pt x="18453" y="9232"/>
                  </a:lnTo>
                  <a:lnTo>
                    <a:pt x="18453" y="4140"/>
                  </a:lnTo>
                  <a:lnTo>
                    <a:pt x="14325" y="0"/>
                  </a:lnTo>
                  <a:lnTo>
                    <a:pt x="4127" y="0"/>
                  </a:lnTo>
                  <a:lnTo>
                    <a:pt x="0" y="4140"/>
                  </a:lnTo>
                  <a:lnTo>
                    <a:pt x="0" y="9232"/>
                  </a:lnTo>
                  <a:lnTo>
                    <a:pt x="7239" y="46494"/>
                  </a:lnTo>
                  <a:lnTo>
                    <a:pt x="26936" y="76949"/>
                  </a:lnTo>
                  <a:lnTo>
                    <a:pt x="56146" y="97510"/>
                  </a:lnTo>
                  <a:lnTo>
                    <a:pt x="91859" y="105054"/>
                  </a:lnTo>
                  <a:lnTo>
                    <a:pt x="127584" y="97510"/>
                  </a:lnTo>
                  <a:lnTo>
                    <a:pt x="156781" y="76949"/>
                  </a:lnTo>
                  <a:lnTo>
                    <a:pt x="174498" y="49580"/>
                  </a:lnTo>
                  <a:lnTo>
                    <a:pt x="192214" y="76949"/>
                  </a:lnTo>
                  <a:lnTo>
                    <a:pt x="221411" y="97510"/>
                  </a:lnTo>
                  <a:lnTo>
                    <a:pt x="257136" y="105054"/>
                  </a:lnTo>
                  <a:lnTo>
                    <a:pt x="292849" y="97510"/>
                  </a:lnTo>
                  <a:lnTo>
                    <a:pt x="322059" y="76949"/>
                  </a:lnTo>
                  <a:lnTo>
                    <a:pt x="339775" y="49580"/>
                  </a:lnTo>
                  <a:lnTo>
                    <a:pt x="357492" y="76949"/>
                  </a:lnTo>
                  <a:lnTo>
                    <a:pt x="386689" y="97510"/>
                  </a:lnTo>
                  <a:lnTo>
                    <a:pt x="422414" y="105054"/>
                  </a:lnTo>
                  <a:lnTo>
                    <a:pt x="458127" y="97510"/>
                  </a:lnTo>
                  <a:lnTo>
                    <a:pt x="487337" y="76949"/>
                  </a:lnTo>
                  <a:lnTo>
                    <a:pt x="505040" y="49580"/>
                  </a:lnTo>
                  <a:lnTo>
                    <a:pt x="522757" y="76949"/>
                  </a:lnTo>
                  <a:lnTo>
                    <a:pt x="551954" y="97510"/>
                  </a:lnTo>
                  <a:lnTo>
                    <a:pt x="587679" y="105054"/>
                  </a:lnTo>
                  <a:lnTo>
                    <a:pt x="623404" y="97510"/>
                  </a:lnTo>
                  <a:lnTo>
                    <a:pt x="652602" y="76949"/>
                  </a:lnTo>
                  <a:lnTo>
                    <a:pt x="670306" y="49593"/>
                  </a:lnTo>
                  <a:lnTo>
                    <a:pt x="688022" y="76949"/>
                  </a:lnTo>
                  <a:lnTo>
                    <a:pt x="717232" y="97510"/>
                  </a:lnTo>
                  <a:lnTo>
                    <a:pt x="752957" y="105054"/>
                  </a:lnTo>
                  <a:lnTo>
                    <a:pt x="763460" y="104444"/>
                  </a:lnTo>
                  <a:lnTo>
                    <a:pt x="773722" y="102616"/>
                  </a:lnTo>
                  <a:lnTo>
                    <a:pt x="783691" y="99580"/>
                  </a:lnTo>
                  <a:lnTo>
                    <a:pt x="793330" y="95338"/>
                  </a:lnTo>
                  <a:lnTo>
                    <a:pt x="797864" y="93014"/>
                  </a:lnTo>
                  <a:lnTo>
                    <a:pt x="799668" y="87452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22"/>
            <p:cNvSpPr/>
            <p:nvPr/>
          </p:nvSpPr>
          <p:spPr>
            <a:xfrm>
              <a:off x="3226397" y="5229148"/>
              <a:ext cx="822325" cy="105410"/>
            </a:xfrm>
            <a:custGeom>
              <a:avLst/>
              <a:gdLst/>
              <a:ahLst/>
              <a:cxnLst/>
              <a:rect l="l" t="t" r="r" b="b"/>
              <a:pathLst>
                <a:path w="822325" h="105410">
                  <a:moveTo>
                    <a:pt x="821956" y="4140"/>
                  </a:moveTo>
                  <a:lnTo>
                    <a:pt x="817829" y="0"/>
                  </a:lnTo>
                  <a:lnTo>
                    <a:pt x="807631" y="0"/>
                  </a:lnTo>
                  <a:lnTo>
                    <a:pt x="803503" y="4140"/>
                  </a:lnTo>
                  <a:lnTo>
                    <a:pt x="803503" y="9232"/>
                  </a:lnTo>
                  <a:lnTo>
                    <a:pt x="797725" y="39319"/>
                  </a:lnTo>
                  <a:lnTo>
                    <a:pt x="781977" y="63919"/>
                  </a:lnTo>
                  <a:lnTo>
                    <a:pt x="758647" y="80505"/>
                  </a:lnTo>
                  <a:lnTo>
                    <a:pt x="730097" y="86601"/>
                  </a:lnTo>
                  <a:lnTo>
                    <a:pt x="701548" y="80505"/>
                  </a:lnTo>
                  <a:lnTo>
                    <a:pt x="678218" y="63919"/>
                  </a:lnTo>
                  <a:lnTo>
                    <a:pt x="662470" y="39319"/>
                  </a:lnTo>
                  <a:lnTo>
                    <a:pt x="656691" y="9232"/>
                  </a:lnTo>
                  <a:lnTo>
                    <a:pt x="656691" y="4140"/>
                  </a:lnTo>
                  <a:lnTo>
                    <a:pt x="652564" y="0"/>
                  </a:lnTo>
                  <a:lnTo>
                    <a:pt x="642366" y="0"/>
                  </a:lnTo>
                  <a:lnTo>
                    <a:pt x="638238" y="4140"/>
                  </a:lnTo>
                  <a:lnTo>
                    <a:pt x="638238" y="9232"/>
                  </a:lnTo>
                  <a:lnTo>
                    <a:pt x="632460" y="39319"/>
                  </a:lnTo>
                  <a:lnTo>
                    <a:pt x="616712" y="63919"/>
                  </a:lnTo>
                  <a:lnTo>
                    <a:pt x="593369" y="80505"/>
                  </a:lnTo>
                  <a:lnTo>
                    <a:pt x="564832" y="86601"/>
                  </a:lnTo>
                  <a:lnTo>
                    <a:pt x="536282" y="80505"/>
                  </a:lnTo>
                  <a:lnTo>
                    <a:pt x="512940" y="63919"/>
                  </a:lnTo>
                  <a:lnTo>
                    <a:pt x="497192" y="39319"/>
                  </a:lnTo>
                  <a:lnTo>
                    <a:pt x="491426" y="9232"/>
                  </a:lnTo>
                  <a:lnTo>
                    <a:pt x="491426" y="4140"/>
                  </a:lnTo>
                  <a:lnTo>
                    <a:pt x="487286" y="0"/>
                  </a:lnTo>
                  <a:lnTo>
                    <a:pt x="477088" y="0"/>
                  </a:lnTo>
                  <a:lnTo>
                    <a:pt x="472960" y="4140"/>
                  </a:lnTo>
                  <a:lnTo>
                    <a:pt x="472960" y="9232"/>
                  </a:lnTo>
                  <a:lnTo>
                    <a:pt x="467182" y="39319"/>
                  </a:lnTo>
                  <a:lnTo>
                    <a:pt x="451434" y="63919"/>
                  </a:lnTo>
                  <a:lnTo>
                    <a:pt x="428104" y="80505"/>
                  </a:lnTo>
                  <a:lnTo>
                    <a:pt x="399554" y="86601"/>
                  </a:lnTo>
                  <a:lnTo>
                    <a:pt x="371005" y="80505"/>
                  </a:lnTo>
                  <a:lnTo>
                    <a:pt x="347675" y="63919"/>
                  </a:lnTo>
                  <a:lnTo>
                    <a:pt x="331927" y="39319"/>
                  </a:lnTo>
                  <a:lnTo>
                    <a:pt x="326148" y="9232"/>
                  </a:lnTo>
                  <a:lnTo>
                    <a:pt x="326148" y="4140"/>
                  </a:lnTo>
                  <a:lnTo>
                    <a:pt x="322008" y="0"/>
                  </a:lnTo>
                  <a:lnTo>
                    <a:pt x="311810" y="0"/>
                  </a:lnTo>
                  <a:lnTo>
                    <a:pt x="307682" y="4140"/>
                  </a:lnTo>
                  <a:lnTo>
                    <a:pt x="307682" y="9232"/>
                  </a:lnTo>
                  <a:lnTo>
                    <a:pt x="301904" y="39319"/>
                  </a:lnTo>
                  <a:lnTo>
                    <a:pt x="286156" y="63919"/>
                  </a:lnTo>
                  <a:lnTo>
                    <a:pt x="262826" y="80505"/>
                  </a:lnTo>
                  <a:lnTo>
                    <a:pt x="234276" y="86601"/>
                  </a:lnTo>
                  <a:lnTo>
                    <a:pt x="205740" y="80505"/>
                  </a:lnTo>
                  <a:lnTo>
                    <a:pt x="182397" y="63919"/>
                  </a:lnTo>
                  <a:lnTo>
                    <a:pt x="166649" y="39319"/>
                  </a:lnTo>
                  <a:lnTo>
                    <a:pt x="160870" y="9232"/>
                  </a:lnTo>
                  <a:lnTo>
                    <a:pt x="160870" y="4140"/>
                  </a:lnTo>
                  <a:lnTo>
                    <a:pt x="156756" y="0"/>
                  </a:lnTo>
                  <a:lnTo>
                    <a:pt x="146558" y="0"/>
                  </a:lnTo>
                  <a:lnTo>
                    <a:pt x="142417" y="4140"/>
                  </a:lnTo>
                  <a:lnTo>
                    <a:pt x="142417" y="9232"/>
                  </a:lnTo>
                  <a:lnTo>
                    <a:pt x="136639" y="39319"/>
                  </a:lnTo>
                  <a:lnTo>
                    <a:pt x="120891" y="63919"/>
                  </a:lnTo>
                  <a:lnTo>
                    <a:pt x="97548" y="80505"/>
                  </a:lnTo>
                  <a:lnTo>
                    <a:pt x="69011" y="86601"/>
                  </a:lnTo>
                  <a:lnTo>
                    <a:pt x="52514" y="85382"/>
                  </a:lnTo>
                  <a:lnTo>
                    <a:pt x="38950" y="81508"/>
                  </a:lnTo>
                  <a:lnTo>
                    <a:pt x="27571" y="74650"/>
                  </a:lnTo>
                  <a:lnTo>
                    <a:pt x="17602" y="64477"/>
                  </a:lnTo>
                  <a:lnTo>
                    <a:pt x="14427" y="60502"/>
                  </a:lnTo>
                  <a:lnTo>
                    <a:pt x="8623" y="59855"/>
                  </a:lnTo>
                  <a:lnTo>
                    <a:pt x="647" y="66205"/>
                  </a:lnTo>
                  <a:lnTo>
                    <a:pt x="0" y="72009"/>
                  </a:lnTo>
                  <a:lnTo>
                    <a:pt x="3175" y="75996"/>
                  </a:lnTo>
                  <a:lnTo>
                    <a:pt x="16103" y="89128"/>
                  </a:lnTo>
                  <a:lnTo>
                    <a:pt x="30975" y="98158"/>
                  </a:lnTo>
                  <a:lnTo>
                    <a:pt x="48387" y="103378"/>
                  </a:lnTo>
                  <a:lnTo>
                    <a:pt x="69011" y="105054"/>
                  </a:lnTo>
                  <a:lnTo>
                    <a:pt x="104724" y="97510"/>
                  </a:lnTo>
                  <a:lnTo>
                    <a:pt x="133934" y="76949"/>
                  </a:lnTo>
                  <a:lnTo>
                    <a:pt x="151638" y="49568"/>
                  </a:lnTo>
                  <a:lnTo>
                    <a:pt x="169354" y="76949"/>
                  </a:lnTo>
                  <a:lnTo>
                    <a:pt x="198564" y="97510"/>
                  </a:lnTo>
                  <a:lnTo>
                    <a:pt x="234276" y="105054"/>
                  </a:lnTo>
                  <a:lnTo>
                    <a:pt x="270002" y="97510"/>
                  </a:lnTo>
                  <a:lnTo>
                    <a:pt x="299199" y="76949"/>
                  </a:lnTo>
                  <a:lnTo>
                    <a:pt x="316915" y="49580"/>
                  </a:lnTo>
                  <a:lnTo>
                    <a:pt x="334632" y="76949"/>
                  </a:lnTo>
                  <a:lnTo>
                    <a:pt x="363829" y="97510"/>
                  </a:lnTo>
                  <a:lnTo>
                    <a:pt x="399554" y="105054"/>
                  </a:lnTo>
                  <a:lnTo>
                    <a:pt x="435267" y="97510"/>
                  </a:lnTo>
                  <a:lnTo>
                    <a:pt x="464477" y="76949"/>
                  </a:lnTo>
                  <a:lnTo>
                    <a:pt x="482193" y="49580"/>
                  </a:lnTo>
                  <a:lnTo>
                    <a:pt x="499910" y="76949"/>
                  </a:lnTo>
                  <a:lnTo>
                    <a:pt x="529107" y="97510"/>
                  </a:lnTo>
                  <a:lnTo>
                    <a:pt x="564832" y="105054"/>
                  </a:lnTo>
                  <a:lnTo>
                    <a:pt x="600544" y="97510"/>
                  </a:lnTo>
                  <a:lnTo>
                    <a:pt x="629754" y="76949"/>
                  </a:lnTo>
                  <a:lnTo>
                    <a:pt x="647458" y="49580"/>
                  </a:lnTo>
                  <a:lnTo>
                    <a:pt x="665175" y="76949"/>
                  </a:lnTo>
                  <a:lnTo>
                    <a:pt x="694372" y="97510"/>
                  </a:lnTo>
                  <a:lnTo>
                    <a:pt x="730097" y="105054"/>
                  </a:lnTo>
                  <a:lnTo>
                    <a:pt x="765822" y="97510"/>
                  </a:lnTo>
                  <a:lnTo>
                    <a:pt x="795020" y="76949"/>
                  </a:lnTo>
                  <a:lnTo>
                    <a:pt x="814730" y="46494"/>
                  </a:lnTo>
                  <a:lnTo>
                    <a:pt x="821956" y="9232"/>
                  </a:lnTo>
                  <a:lnTo>
                    <a:pt x="821956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23"/>
            <p:cNvSpPr/>
            <p:nvPr/>
          </p:nvSpPr>
          <p:spPr>
            <a:xfrm>
              <a:off x="8153222" y="4253090"/>
              <a:ext cx="684530" cy="864869"/>
            </a:xfrm>
            <a:custGeom>
              <a:avLst/>
              <a:gdLst/>
              <a:ahLst/>
              <a:cxnLst/>
              <a:rect l="l" t="t" r="r" b="b"/>
              <a:pathLst>
                <a:path w="684529" h="864870">
                  <a:moveTo>
                    <a:pt x="206730" y="805700"/>
                  </a:moveTo>
                  <a:lnTo>
                    <a:pt x="40919" y="805700"/>
                  </a:lnTo>
                  <a:lnTo>
                    <a:pt x="40919" y="860679"/>
                  </a:lnTo>
                  <a:lnTo>
                    <a:pt x="45046" y="864806"/>
                  </a:lnTo>
                  <a:lnTo>
                    <a:pt x="202603" y="864806"/>
                  </a:lnTo>
                  <a:lnTo>
                    <a:pt x="206730" y="860679"/>
                  </a:lnTo>
                  <a:lnTo>
                    <a:pt x="206730" y="846353"/>
                  </a:lnTo>
                  <a:lnTo>
                    <a:pt x="59372" y="846353"/>
                  </a:lnTo>
                  <a:lnTo>
                    <a:pt x="59372" y="805713"/>
                  </a:lnTo>
                  <a:lnTo>
                    <a:pt x="206730" y="805713"/>
                  </a:lnTo>
                  <a:close/>
                </a:path>
                <a:path w="684529" h="864870">
                  <a:moveTo>
                    <a:pt x="650481" y="805700"/>
                  </a:moveTo>
                  <a:lnTo>
                    <a:pt x="484657" y="805700"/>
                  </a:lnTo>
                  <a:lnTo>
                    <a:pt x="484657" y="860679"/>
                  </a:lnTo>
                  <a:lnTo>
                    <a:pt x="488797" y="864806"/>
                  </a:lnTo>
                  <a:lnTo>
                    <a:pt x="646341" y="864806"/>
                  </a:lnTo>
                  <a:lnTo>
                    <a:pt x="650481" y="860679"/>
                  </a:lnTo>
                  <a:lnTo>
                    <a:pt x="650481" y="846353"/>
                  </a:lnTo>
                  <a:lnTo>
                    <a:pt x="503110" y="846353"/>
                  </a:lnTo>
                  <a:lnTo>
                    <a:pt x="503110" y="805713"/>
                  </a:lnTo>
                  <a:lnTo>
                    <a:pt x="650481" y="805713"/>
                  </a:lnTo>
                  <a:close/>
                </a:path>
                <a:path w="684529" h="864870">
                  <a:moveTo>
                    <a:pt x="206730" y="805713"/>
                  </a:moveTo>
                  <a:lnTo>
                    <a:pt x="188277" y="805713"/>
                  </a:lnTo>
                  <a:lnTo>
                    <a:pt x="188277" y="846353"/>
                  </a:lnTo>
                  <a:lnTo>
                    <a:pt x="206730" y="846353"/>
                  </a:lnTo>
                  <a:lnTo>
                    <a:pt x="206730" y="805713"/>
                  </a:lnTo>
                  <a:close/>
                </a:path>
                <a:path w="684529" h="864870">
                  <a:moveTo>
                    <a:pt x="650481" y="805713"/>
                  </a:moveTo>
                  <a:lnTo>
                    <a:pt x="632015" y="805713"/>
                  </a:lnTo>
                  <a:lnTo>
                    <a:pt x="632015" y="846353"/>
                  </a:lnTo>
                  <a:lnTo>
                    <a:pt x="650481" y="846353"/>
                  </a:lnTo>
                  <a:lnTo>
                    <a:pt x="650481" y="805713"/>
                  </a:lnTo>
                  <a:close/>
                </a:path>
                <a:path w="684529" h="864870">
                  <a:moveTo>
                    <a:pt x="680135" y="787247"/>
                  </a:moveTo>
                  <a:lnTo>
                    <a:pt x="4127" y="787247"/>
                  </a:lnTo>
                  <a:lnTo>
                    <a:pt x="0" y="791375"/>
                  </a:lnTo>
                  <a:lnTo>
                    <a:pt x="0" y="801560"/>
                  </a:lnTo>
                  <a:lnTo>
                    <a:pt x="4127" y="805700"/>
                  </a:lnTo>
                  <a:lnTo>
                    <a:pt x="680135" y="805700"/>
                  </a:lnTo>
                  <a:lnTo>
                    <a:pt x="684263" y="801560"/>
                  </a:lnTo>
                  <a:lnTo>
                    <a:pt x="684263" y="791375"/>
                  </a:lnTo>
                  <a:lnTo>
                    <a:pt x="680135" y="787247"/>
                  </a:lnTo>
                  <a:close/>
                </a:path>
                <a:path w="684529" h="864870">
                  <a:moveTo>
                    <a:pt x="322872" y="0"/>
                  </a:moveTo>
                  <a:lnTo>
                    <a:pt x="43891" y="0"/>
                  </a:lnTo>
                  <a:lnTo>
                    <a:pt x="39763" y="4140"/>
                  </a:lnTo>
                  <a:lnTo>
                    <a:pt x="39763" y="787247"/>
                  </a:lnTo>
                  <a:lnTo>
                    <a:pt x="58229" y="787247"/>
                  </a:lnTo>
                  <a:lnTo>
                    <a:pt x="58229" y="746023"/>
                  </a:lnTo>
                  <a:lnTo>
                    <a:pt x="173215" y="746023"/>
                  </a:lnTo>
                  <a:lnTo>
                    <a:pt x="177342" y="741883"/>
                  </a:lnTo>
                  <a:lnTo>
                    <a:pt x="177342" y="727557"/>
                  </a:lnTo>
                  <a:lnTo>
                    <a:pt x="58229" y="727557"/>
                  </a:lnTo>
                  <a:lnTo>
                    <a:pt x="58229" y="674497"/>
                  </a:lnTo>
                  <a:lnTo>
                    <a:pt x="177342" y="674497"/>
                  </a:lnTo>
                  <a:lnTo>
                    <a:pt x="177342" y="660171"/>
                  </a:lnTo>
                  <a:lnTo>
                    <a:pt x="173215" y="656031"/>
                  </a:lnTo>
                  <a:lnTo>
                    <a:pt x="58229" y="656031"/>
                  </a:lnTo>
                  <a:lnTo>
                    <a:pt x="58229" y="543293"/>
                  </a:lnTo>
                  <a:lnTo>
                    <a:pt x="327012" y="543293"/>
                  </a:lnTo>
                  <a:lnTo>
                    <a:pt x="327012" y="524827"/>
                  </a:lnTo>
                  <a:lnTo>
                    <a:pt x="58229" y="524827"/>
                  </a:lnTo>
                  <a:lnTo>
                    <a:pt x="58229" y="483603"/>
                  </a:lnTo>
                  <a:lnTo>
                    <a:pt x="173215" y="483603"/>
                  </a:lnTo>
                  <a:lnTo>
                    <a:pt x="177342" y="479463"/>
                  </a:lnTo>
                  <a:lnTo>
                    <a:pt x="177342" y="465150"/>
                  </a:lnTo>
                  <a:lnTo>
                    <a:pt x="58229" y="465150"/>
                  </a:lnTo>
                  <a:lnTo>
                    <a:pt x="58229" y="412089"/>
                  </a:lnTo>
                  <a:lnTo>
                    <a:pt x="177342" y="412089"/>
                  </a:lnTo>
                  <a:lnTo>
                    <a:pt x="177342" y="397764"/>
                  </a:lnTo>
                  <a:lnTo>
                    <a:pt x="173215" y="393623"/>
                  </a:lnTo>
                  <a:lnTo>
                    <a:pt x="58229" y="393623"/>
                  </a:lnTo>
                  <a:lnTo>
                    <a:pt x="58229" y="280873"/>
                  </a:lnTo>
                  <a:lnTo>
                    <a:pt x="327012" y="280873"/>
                  </a:lnTo>
                  <a:lnTo>
                    <a:pt x="327012" y="262420"/>
                  </a:lnTo>
                  <a:lnTo>
                    <a:pt x="58229" y="262420"/>
                  </a:lnTo>
                  <a:lnTo>
                    <a:pt x="58229" y="221183"/>
                  </a:lnTo>
                  <a:lnTo>
                    <a:pt x="173215" y="221183"/>
                  </a:lnTo>
                  <a:lnTo>
                    <a:pt x="177342" y="217055"/>
                  </a:lnTo>
                  <a:lnTo>
                    <a:pt x="177342" y="202730"/>
                  </a:lnTo>
                  <a:lnTo>
                    <a:pt x="58229" y="202730"/>
                  </a:lnTo>
                  <a:lnTo>
                    <a:pt x="58229" y="149669"/>
                  </a:lnTo>
                  <a:lnTo>
                    <a:pt x="177342" y="149669"/>
                  </a:lnTo>
                  <a:lnTo>
                    <a:pt x="177342" y="135343"/>
                  </a:lnTo>
                  <a:lnTo>
                    <a:pt x="173215" y="131203"/>
                  </a:lnTo>
                  <a:lnTo>
                    <a:pt x="58229" y="131203"/>
                  </a:lnTo>
                  <a:lnTo>
                    <a:pt x="58229" y="18453"/>
                  </a:lnTo>
                  <a:lnTo>
                    <a:pt x="327012" y="18453"/>
                  </a:lnTo>
                  <a:lnTo>
                    <a:pt x="327012" y="4140"/>
                  </a:lnTo>
                  <a:lnTo>
                    <a:pt x="322872" y="0"/>
                  </a:lnTo>
                  <a:close/>
                </a:path>
                <a:path w="684529" h="864870">
                  <a:moveTo>
                    <a:pt x="226504" y="543293"/>
                  </a:moveTo>
                  <a:lnTo>
                    <a:pt x="208051" y="543293"/>
                  </a:lnTo>
                  <a:lnTo>
                    <a:pt x="208051" y="639660"/>
                  </a:lnTo>
                  <a:lnTo>
                    <a:pt x="212178" y="643801"/>
                  </a:lnTo>
                  <a:lnTo>
                    <a:pt x="308546" y="643801"/>
                  </a:lnTo>
                  <a:lnTo>
                    <a:pt x="308546" y="787247"/>
                  </a:lnTo>
                  <a:lnTo>
                    <a:pt x="327012" y="787247"/>
                  </a:lnTo>
                  <a:lnTo>
                    <a:pt x="327012" y="625335"/>
                  </a:lnTo>
                  <a:lnTo>
                    <a:pt x="226504" y="625335"/>
                  </a:lnTo>
                  <a:lnTo>
                    <a:pt x="226504" y="543293"/>
                  </a:lnTo>
                  <a:close/>
                </a:path>
                <a:path w="684529" h="864870">
                  <a:moveTo>
                    <a:pt x="646341" y="0"/>
                  </a:moveTo>
                  <a:lnTo>
                    <a:pt x="367372" y="0"/>
                  </a:lnTo>
                  <a:lnTo>
                    <a:pt x="363232" y="4140"/>
                  </a:lnTo>
                  <a:lnTo>
                    <a:pt x="363232" y="787247"/>
                  </a:lnTo>
                  <a:lnTo>
                    <a:pt x="381685" y="787247"/>
                  </a:lnTo>
                  <a:lnTo>
                    <a:pt x="381685" y="746023"/>
                  </a:lnTo>
                  <a:lnTo>
                    <a:pt x="496671" y="746023"/>
                  </a:lnTo>
                  <a:lnTo>
                    <a:pt x="500811" y="741883"/>
                  </a:lnTo>
                  <a:lnTo>
                    <a:pt x="500811" y="727557"/>
                  </a:lnTo>
                  <a:lnTo>
                    <a:pt x="381685" y="727557"/>
                  </a:lnTo>
                  <a:lnTo>
                    <a:pt x="381685" y="674497"/>
                  </a:lnTo>
                  <a:lnTo>
                    <a:pt x="500811" y="674497"/>
                  </a:lnTo>
                  <a:lnTo>
                    <a:pt x="500811" y="660171"/>
                  </a:lnTo>
                  <a:lnTo>
                    <a:pt x="496671" y="656031"/>
                  </a:lnTo>
                  <a:lnTo>
                    <a:pt x="381685" y="656031"/>
                  </a:lnTo>
                  <a:lnTo>
                    <a:pt x="381685" y="543293"/>
                  </a:lnTo>
                  <a:lnTo>
                    <a:pt x="650481" y="543293"/>
                  </a:lnTo>
                  <a:lnTo>
                    <a:pt x="650481" y="524827"/>
                  </a:lnTo>
                  <a:lnTo>
                    <a:pt x="381685" y="524827"/>
                  </a:lnTo>
                  <a:lnTo>
                    <a:pt x="381685" y="483603"/>
                  </a:lnTo>
                  <a:lnTo>
                    <a:pt x="496671" y="483603"/>
                  </a:lnTo>
                  <a:lnTo>
                    <a:pt x="500811" y="479463"/>
                  </a:lnTo>
                  <a:lnTo>
                    <a:pt x="500811" y="465150"/>
                  </a:lnTo>
                  <a:lnTo>
                    <a:pt x="381685" y="465150"/>
                  </a:lnTo>
                  <a:lnTo>
                    <a:pt x="381685" y="412089"/>
                  </a:lnTo>
                  <a:lnTo>
                    <a:pt x="500811" y="412089"/>
                  </a:lnTo>
                  <a:lnTo>
                    <a:pt x="500811" y="397764"/>
                  </a:lnTo>
                  <a:lnTo>
                    <a:pt x="496671" y="393623"/>
                  </a:lnTo>
                  <a:lnTo>
                    <a:pt x="381685" y="393623"/>
                  </a:lnTo>
                  <a:lnTo>
                    <a:pt x="381685" y="280873"/>
                  </a:lnTo>
                  <a:lnTo>
                    <a:pt x="650481" y="280873"/>
                  </a:lnTo>
                  <a:lnTo>
                    <a:pt x="650481" y="262420"/>
                  </a:lnTo>
                  <a:lnTo>
                    <a:pt x="381685" y="262420"/>
                  </a:lnTo>
                  <a:lnTo>
                    <a:pt x="381685" y="221183"/>
                  </a:lnTo>
                  <a:lnTo>
                    <a:pt x="496671" y="221183"/>
                  </a:lnTo>
                  <a:lnTo>
                    <a:pt x="500811" y="217055"/>
                  </a:lnTo>
                  <a:lnTo>
                    <a:pt x="500811" y="202730"/>
                  </a:lnTo>
                  <a:lnTo>
                    <a:pt x="381685" y="202730"/>
                  </a:lnTo>
                  <a:lnTo>
                    <a:pt x="381685" y="149669"/>
                  </a:lnTo>
                  <a:lnTo>
                    <a:pt x="500811" y="149669"/>
                  </a:lnTo>
                  <a:lnTo>
                    <a:pt x="500811" y="135343"/>
                  </a:lnTo>
                  <a:lnTo>
                    <a:pt x="496671" y="131203"/>
                  </a:lnTo>
                  <a:lnTo>
                    <a:pt x="381685" y="131203"/>
                  </a:lnTo>
                  <a:lnTo>
                    <a:pt x="381685" y="18453"/>
                  </a:lnTo>
                  <a:lnTo>
                    <a:pt x="650481" y="18453"/>
                  </a:lnTo>
                  <a:lnTo>
                    <a:pt x="650481" y="4140"/>
                  </a:lnTo>
                  <a:lnTo>
                    <a:pt x="646341" y="0"/>
                  </a:lnTo>
                  <a:close/>
                </a:path>
                <a:path w="684529" h="864870">
                  <a:moveTo>
                    <a:pt x="549973" y="543293"/>
                  </a:moveTo>
                  <a:lnTo>
                    <a:pt x="531507" y="543293"/>
                  </a:lnTo>
                  <a:lnTo>
                    <a:pt x="531507" y="639660"/>
                  </a:lnTo>
                  <a:lnTo>
                    <a:pt x="535647" y="643801"/>
                  </a:lnTo>
                  <a:lnTo>
                    <a:pt x="632015" y="643801"/>
                  </a:lnTo>
                  <a:lnTo>
                    <a:pt x="632015" y="787247"/>
                  </a:lnTo>
                  <a:lnTo>
                    <a:pt x="650481" y="787247"/>
                  </a:lnTo>
                  <a:lnTo>
                    <a:pt x="650481" y="625335"/>
                  </a:lnTo>
                  <a:lnTo>
                    <a:pt x="549973" y="625335"/>
                  </a:lnTo>
                  <a:lnTo>
                    <a:pt x="549973" y="543293"/>
                  </a:lnTo>
                  <a:close/>
                </a:path>
                <a:path w="684529" h="864870">
                  <a:moveTo>
                    <a:pt x="177342" y="674497"/>
                  </a:moveTo>
                  <a:lnTo>
                    <a:pt x="158889" y="674497"/>
                  </a:lnTo>
                  <a:lnTo>
                    <a:pt x="158889" y="727557"/>
                  </a:lnTo>
                  <a:lnTo>
                    <a:pt x="177342" y="727557"/>
                  </a:lnTo>
                  <a:lnTo>
                    <a:pt x="177342" y="674497"/>
                  </a:lnTo>
                  <a:close/>
                </a:path>
                <a:path w="684529" h="864870">
                  <a:moveTo>
                    <a:pt x="500811" y="674497"/>
                  </a:moveTo>
                  <a:lnTo>
                    <a:pt x="482346" y="674497"/>
                  </a:lnTo>
                  <a:lnTo>
                    <a:pt x="482346" y="727557"/>
                  </a:lnTo>
                  <a:lnTo>
                    <a:pt x="500811" y="727557"/>
                  </a:lnTo>
                  <a:lnTo>
                    <a:pt x="500811" y="674497"/>
                  </a:lnTo>
                  <a:close/>
                </a:path>
                <a:path w="684529" h="864870">
                  <a:moveTo>
                    <a:pt x="327012" y="543293"/>
                  </a:moveTo>
                  <a:lnTo>
                    <a:pt x="308546" y="543293"/>
                  </a:lnTo>
                  <a:lnTo>
                    <a:pt x="308546" y="625335"/>
                  </a:lnTo>
                  <a:lnTo>
                    <a:pt x="327012" y="625335"/>
                  </a:lnTo>
                  <a:lnTo>
                    <a:pt x="327012" y="543293"/>
                  </a:lnTo>
                  <a:close/>
                </a:path>
                <a:path w="684529" h="864870">
                  <a:moveTo>
                    <a:pt x="650481" y="543293"/>
                  </a:moveTo>
                  <a:lnTo>
                    <a:pt x="632028" y="543293"/>
                  </a:lnTo>
                  <a:lnTo>
                    <a:pt x="632028" y="625335"/>
                  </a:lnTo>
                  <a:lnTo>
                    <a:pt x="650481" y="625335"/>
                  </a:lnTo>
                  <a:lnTo>
                    <a:pt x="650481" y="543293"/>
                  </a:lnTo>
                  <a:close/>
                </a:path>
                <a:path w="684529" h="864870">
                  <a:moveTo>
                    <a:pt x="226491" y="280873"/>
                  </a:moveTo>
                  <a:lnTo>
                    <a:pt x="208051" y="280873"/>
                  </a:lnTo>
                  <a:lnTo>
                    <a:pt x="208051" y="377253"/>
                  </a:lnTo>
                  <a:lnTo>
                    <a:pt x="212178" y="381381"/>
                  </a:lnTo>
                  <a:lnTo>
                    <a:pt x="308546" y="381381"/>
                  </a:lnTo>
                  <a:lnTo>
                    <a:pt x="308546" y="524827"/>
                  </a:lnTo>
                  <a:lnTo>
                    <a:pt x="327012" y="524827"/>
                  </a:lnTo>
                  <a:lnTo>
                    <a:pt x="327012" y="362927"/>
                  </a:lnTo>
                  <a:lnTo>
                    <a:pt x="226491" y="362927"/>
                  </a:lnTo>
                  <a:lnTo>
                    <a:pt x="226491" y="280873"/>
                  </a:lnTo>
                  <a:close/>
                </a:path>
                <a:path w="684529" h="864870">
                  <a:moveTo>
                    <a:pt x="549960" y="280873"/>
                  </a:moveTo>
                  <a:lnTo>
                    <a:pt x="531507" y="280873"/>
                  </a:lnTo>
                  <a:lnTo>
                    <a:pt x="531507" y="377253"/>
                  </a:lnTo>
                  <a:lnTo>
                    <a:pt x="535647" y="381381"/>
                  </a:lnTo>
                  <a:lnTo>
                    <a:pt x="632015" y="381381"/>
                  </a:lnTo>
                  <a:lnTo>
                    <a:pt x="632015" y="524827"/>
                  </a:lnTo>
                  <a:lnTo>
                    <a:pt x="650481" y="524827"/>
                  </a:lnTo>
                  <a:lnTo>
                    <a:pt x="650481" y="362927"/>
                  </a:lnTo>
                  <a:lnTo>
                    <a:pt x="549960" y="362927"/>
                  </a:lnTo>
                  <a:lnTo>
                    <a:pt x="549960" y="280873"/>
                  </a:lnTo>
                  <a:close/>
                </a:path>
                <a:path w="684529" h="864870">
                  <a:moveTo>
                    <a:pt x="177342" y="412089"/>
                  </a:moveTo>
                  <a:lnTo>
                    <a:pt x="158889" y="412089"/>
                  </a:lnTo>
                  <a:lnTo>
                    <a:pt x="158889" y="465150"/>
                  </a:lnTo>
                  <a:lnTo>
                    <a:pt x="177342" y="465150"/>
                  </a:lnTo>
                  <a:lnTo>
                    <a:pt x="177342" y="412089"/>
                  </a:lnTo>
                  <a:close/>
                </a:path>
                <a:path w="684529" h="864870">
                  <a:moveTo>
                    <a:pt x="500811" y="412089"/>
                  </a:moveTo>
                  <a:lnTo>
                    <a:pt x="482346" y="412089"/>
                  </a:lnTo>
                  <a:lnTo>
                    <a:pt x="482346" y="465150"/>
                  </a:lnTo>
                  <a:lnTo>
                    <a:pt x="500811" y="465150"/>
                  </a:lnTo>
                  <a:lnTo>
                    <a:pt x="500811" y="412089"/>
                  </a:lnTo>
                  <a:close/>
                </a:path>
                <a:path w="684529" h="864870">
                  <a:moveTo>
                    <a:pt x="327012" y="280873"/>
                  </a:moveTo>
                  <a:lnTo>
                    <a:pt x="308546" y="280873"/>
                  </a:lnTo>
                  <a:lnTo>
                    <a:pt x="308546" y="362927"/>
                  </a:lnTo>
                  <a:lnTo>
                    <a:pt x="327012" y="362927"/>
                  </a:lnTo>
                  <a:lnTo>
                    <a:pt x="327012" y="280873"/>
                  </a:lnTo>
                  <a:close/>
                </a:path>
                <a:path w="684529" h="864870">
                  <a:moveTo>
                    <a:pt x="650481" y="280873"/>
                  </a:moveTo>
                  <a:lnTo>
                    <a:pt x="632015" y="280873"/>
                  </a:lnTo>
                  <a:lnTo>
                    <a:pt x="632015" y="362927"/>
                  </a:lnTo>
                  <a:lnTo>
                    <a:pt x="650481" y="362927"/>
                  </a:lnTo>
                  <a:lnTo>
                    <a:pt x="650481" y="280873"/>
                  </a:lnTo>
                  <a:close/>
                </a:path>
                <a:path w="684529" h="864870">
                  <a:moveTo>
                    <a:pt x="327012" y="18453"/>
                  </a:moveTo>
                  <a:lnTo>
                    <a:pt x="208051" y="18453"/>
                  </a:lnTo>
                  <a:lnTo>
                    <a:pt x="208051" y="114833"/>
                  </a:lnTo>
                  <a:lnTo>
                    <a:pt x="212178" y="118973"/>
                  </a:lnTo>
                  <a:lnTo>
                    <a:pt x="308546" y="118973"/>
                  </a:lnTo>
                  <a:lnTo>
                    <a:pt x="308546" y="262420"/>
                  </a:lnTo>
                  <a:lnTo>
                    <a:pt x="327012" y="262420"/>
                  </a:lnTo>
                  <a:lnTo>
                    <a:pt x="327012" y="100520"/>
                  </a:lnTo>
                  <a:lnTo>
                    <a:pt x="226491" y="100520"/>
                  </a:lnTo>
                  <a:lnTo>
                    <a:pt x="226491" y="18465"/>
                  </a:lnTo>
                  <a:lnTo>
                    <a:pt x="327012" y="18465"/>
                  </a:lnTo>
                  <a:close/>
                </a:path>
                <a:path w="684529" h="864870">
                  <a:moveTo>
                    <a:pt x="650481" y="18453"/>
                  </a:moveTo>
                  <a:lnTo>
                    <a:pt x="531507" y="18453"/>
                  </a:lnTo>
                  <a:lnTo>
                    <a:pt x="531507" y="114833"/>
                  </a:lnTo>
                  <a:lnTo>
                    <a:pt x="535647" y="118973"/>
                  </a:lnTo>
                  <a:lnTo>
                    <a:pt x="632015" y="118973"/>
                  </a:lnTo>
                  <a:lnTo>
                    <a:pt x="632015" y="262420"/>
                  </a:lnTo>
                  <a:lnTo>
                    <a:pt x="650481" y="262420"/>
                  </a:lnTo>
                  <a:lnTo>
                    <a:pt x="650481" y="100520"/>
                  </a:lnTo>
                  <a:lnTo>
                    <a:pt x="549960" y="100520"/>
                  </a:lnTo>
                  <a:lnTo>
                    <a:pt x="549960" y="18465"/>
                  </a:lnTo>
                  <a:lnTo>
                    <a:pt x="650481" y="18465"/>
                  </a:lnTo>
                  <a:close/>
                </a:path>
                <a:path w="684529" h="864870">
                  <a:moveTo>
                    <a:pt x="177342" y="149669"/>
                  </a:moveTo>
                  <a:lnTo>
                    <a:pt x="158889" y="149669"/>
                  </a:lnTo>
                  <a:lnTo>
                    <a:pt x="158889" y="202730"/>
                  </a:lnTo>
                  <a:lnTo>
                    <a:pt x="177342" y="202730"/>
                  </a:lnTo>
                  <a:lnTo>
                    <a:pt x="177342" y="149669"/>
                  </a:lnTo>
                  <a:close/>
                </a:path>
                <a:path w="684529" h="864870">
                  <a:moveTo>
                    <a:pt x="500811" y="149669"/>
                  </a:moveTo>
                  <a:lnTo>
                    <a:pt x="482346" y="149669"/>
                  </a:lnTo>
                  <a:lnTo>
                    <a:pt x="482346" y="202730"/>
                  </a:lnTo>
                  <a:lnTo>
                    <a:pt x="500811" y="202730"/>
                  </a:lnTo>
                  <a:lnTo>
                    <a:pt x="500811" y="149669"/>
                  </a:lnTo>
                  <a:close/>
                </a:path>
                <a:path w="684529" h="864870">
                  <a:moveTo>
                    <a:pt x="327012" y="18465"/>
                  </a:moveTo>
                  <a:lnTo>
                    <a:pt x="308546" y="18465"/>
                  </a:lnTo>
                  <a:lnTo>
                    <a:pt x="308546" y="100520"/>
                  </a:lnTo>
                  <a:lnTo>
                    <a:pt x="327012" y="100520"/>
                  </a:lnTo>
                  <a:lnTo>
                    <a:pt x="327012" y="18465"/>
                  </a:lnTo>
                  <a:close/>
                </a:path>
                <a:path w="684529" h="864870">
                  <a:moveTo>
                    <a:pt x="650481" y="18465"/>
                  </a:moveTo>
                  <a:lnTo>
                    <a:pt x="632015" y="18465"/>
                  </a:lnTo>
                  <a:lnTo>
                    <a:pt x="632015" y="100520"/>
                  </a:lnTo>
                  <a:lnTo>
                    <a:pt x="650481" y="100520"/>
                  </a:lnTo>
                  <a:lnTo>
                    <a:pt x="650481" y="1846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24"/>
            <p:cNvSpPr/>
            <p:nvPr/>
          </p:nvSpPr>
          <p:spPr>
            <a:xfrm>
              <a:off x="10113696" y="4274896"/>
              <a:ext cx="631825" cy="838835"/>
            </a:xfrm>
            <a:custGeom>
              <a:avLst/>
              <a:gdLst/>
              <a:ahLst/>
              <a:cxnLst/>
              <a:rect l="l" t="t" r="r" b="b"/>
              <a:pathLst>
                <a:path w="631825" h="838835">
                  <a:moveTo>
                    <a:pt x="299656" y="18465"/>
                  </a:moveTo>
                  <a:lnTo>
                    <a:pt x="299542" y="8064"/>
                  </a:lnTo>
                  <a:lnTo>
                    <a:pt x="299491" y="7505"/>
                  </a:lnTo>
                  <a:lnTo>
                    <a:pt x="299364" y="6985"/>
                  </a:lnTo>
                  <a:lnTo>
                    <a:pt x="299085" y="6146"/>
                  </a:lnTo>
                  <a:lnTo>
                    <a:pt x="298996" y="5816"/>
                  </a:lnTo>
                  <a:lnTo>
                    <a:pt x="298767" y="5308"/>
                  </a:lnTo>
                  <a:lnTo>
                    <a:pt x="298640" y="5118"/>
                  </a:lnTo>
                  <a:lnTo>
                    <a:pt x="298183" y="4241"/>
                  </a:lnTo>
                  <a:lnTo>
                    <a:pt x="297764" y="3632"/>
                  </a:lnTo>
                  <a:lnTo>
                    <a:pt x="297611" y="3505"/>
                  </a:lnTo>
                  <a:lnTo>
                    <a:pt x="297040" y="2806"/>
                  </a:lnTo>
                  <a:lnTo>
                    <a:pt x="290830" y="50"/>
                  </a:lnTo>
                  <a:lnTo>
                    <a:pt x="290639" y="0"/>
                  </a:lnTo>
                  <a:lnTo>
                    <a:pt x="281203" y="0"/>
                  </a:lnTo>
                  <a:lnTo>
                    <a:pt x="281203" y="27355"/>
                  </a:lnTo>
                  <a:lnTo>
                    <a:pt x="281203" y="195592"/>
                  </a:lnTo>
                  <a:lnTo>
                    <a:pt x="281203" y="810958"/>
                  </a:lnTo>
                  <a:lnTo>
                    <a:pt x="262039" y="797026"/>
                  </a:lnTo>
                  <a:lnTo>
                    <a:pt x="262039" y="819848"/>
                  </a:lnTo>
                  <a:lnTo>
                    <a:pt x="37592" y="819848"/>
                  </a:lnTo>
                  <a:lnTo>
                    <a:pt x="49822" y="810958"/>
                  </a:lnTo>
                  <a:lnTo>
                    <a:pt x="149821" y="738251"/>
                  </a:lnTo>
                  <a:lnTo>
                    <a:pt x="262039" y="819848"/>
                  </a:lnTo>
                  <a:lnTo>
                    <a:pt x="262039" y="797026"/>
                  </a:lnTo>
                  <a:lnTo>
                    <a:pt x="181190" y="738251"/>
                  </a:lnTo>
                  <a:lnTo>
                    <a:pt x="165506" y="726846"/>
                  </a:lnTo>
                  <a:lnTo>
                    <a:pt x="181190" y="715441"/>
                  </a:lnTo>
                  <a:lnTo>
                    <a:pt x="281203" y="642734"/>
                  </a:lnTo>
                  <a:lnTo>
                    <a:pt x="281203" y="608457"/>
                  </a:lnTo>
                  <a:lnTo>
                    <a:pt x="259334" y="592569"/>
                  </a:lnTo>
                  <a:lnTo>
                    <a:pt x="259334" y="615378"/>
                  </a:lnTo>
                  <a:lnTo>
                    <a:pt x="259334" y="635800"/>
                  </a:lnTo>
                  <a:lnTo>
                    <a:pt x="149821" y="715441"/>
                  </a:lnTo>
                  <a:lnTo>
                    <a:pt x="134124" y="704037"/>
                  </a:lnTo>
                  <a:lnTo>
                    <a:pt x="134124" y="726846"/>
                  </a:lnTo>
                  <a:lnTo>
                    <a:pt x="18427" y="810958"/>
                  </a:lnTo>
                  <a:lnTo>
                    <a:pt x="18427" y="642734"/>
                  </a:lnTo>
                  <a:lnTo>
                    <a:pt x="134124" y="726846"/>
                  </a:lnTo>
                  <a:lnTo>
                    <a:pt x="134124" y="704037"/>
                  </a:lnTo>
                  <a:lnTo>
                    <a:pt x="49834" y="642734"/>
                  </a:lnTo>
                  <a:lnTo>
                    <a:pt x="40297" y="635800"/>
                  </a:lnTo>
                  <a:lnTo>
                    <a:pt x="259334" y="635800"/>
                  </a:lnTo>
                  <a:lnTo>
                    <a:pt x="259334" y="615378"/>
                  </a:lnTo>
                  <a:lnTo>
                    <a:pt x="40297" y="615378"/>
                  </a:lnTo>
                  <a:lnTo>
                    <a:pt x="49822" y="608457"/>
                  </a:lnTo>
                  <a:lnTo>
                    <a:pt x="149821" y="535749"/>
                  </a:lnTo>
                  <a:lnTo>
                    <a:pt x="259334" y="615378"/>
                  </a:lnTo>
                  <a:lnTo>
                    <a:pt x="259334" y="592569"/>
                  </a:lnTo>
                  <a:lnTo>
                    <a:pt x="181190" y="535749"/>
                  </a:lnTo>
                  <a:lnTo>
                    <a:pt x="165506" y="524344"/>
                  </a:lnTo>
                  <a:lnTo>
                    <a:pt x="181203" y="512927"/>
                  </a:lnTo>
                  <a:lnTo>
                    <a:pt x="281203" y="440220"/>
                  </a:lnTo>
                  <a:lnTo>
                    <a:pt x="281203" y="398094"/>
                  </a:lnTo>
                  <a:lnTo>
                    <a:pt x="262039" y="384162"/>
                  </a:lnTo>
                  <a:lnTo>
                    <a:pt x="262039" y="406984"/>
                  </a:lnTo>
                  <a:lnTo>
                    <a:pt x="262039" y="431330"/>
                  </a:lnTo>
                  <a:lnTo>
                    <a:pt x="149821" y="512927"/>
                  </a:lnTo>
                  <a:lnTo>
                    <a:pt x="134124" y="501523"/>
                  </a:lnTo>
                  <a:lnTo>
                    <a:pt x="134124" y="524344"/>
                  </a:lnTo>
                  <a:lnTo>
                    <a:pt x="18427" y="608457"/>
                  </a:lnTo>
                  <a:lnTo>
                    <a:pt x="18427" y="440220"/>
                  </a:lnTo>
                  <a:lnTo>
                    <a:pt x="134124" y="524344"/>
                  </a:lnTo>
                  <a:lnTo>
                    <a:pt x="134124" y="501523"/>
                  </a:lnTo>
                  <a:lnTo>
                    <a:pt x="49822" y="440220"/>
                  </a:lnTo>
                  <a:lnTo>
                    <a:pt x="37592" y="431330"/>
                  </a:lnTo>
                  <a:lnTo>
                    <a:pt x="262039" y="431330"/>
                  </a:lnTo>
                  <a:lnTo>
                    <a:pt x="262039" y="406984"/>
                  </a:lnTo>
                  <a:lnTo>
                    <a:pt x="37592" y="406984"/>
                  </a:lnTo>
                  <a:lnTo>
                    <a:pt x="49822" y="398094"/>
                  </a:lnTo>
                  <a:lnTo>
                    <a:pt x="149821" y="325386"/>
                  </a:lnTo>
                  <a:lnTo>
                    <a:pt x="262039" y="406984"/>
                  </a:lnTo>
                  <a:lnTo>
                    <a:pt x="262039" y="384162"/>
                  </a:lnTo>
                  <a:lnTo>
                    <a:pt x="181203" y="325386"/>
                  </a:lnTo>
                  <a:lnTo>
                    <a:pt x="165506" y="313969"/>
                  </a:lnTo>
                  <a:lnTo>
                    <a:pt x="181190" y="302564"/>
                  </a:lnTo>
                  <a:lnTo>
                    <a:pt x="281203" y="229857"/>
                  </a:lnTo>
                  <a:lnTo>
                    <a:pt x="281203" y="195592"/>
                  </a:lnTo>
                  <a:lnTo>
                    <a:pt x="259334" y="179692"/>
                  </a:lnTo>
                  <a:lnTo>
                    <a:pt x="259334" y="202501"/>
                  </a:lnTo>
                  <a:lnTo>
                    <a:pt x="259334" y="222935"/>
                  </a:lnTo>
                  <a:lnTo>
                    <a:pt x="149821" y="302564"/>
                  </a:lnTo>
                  <a:lnTo>
                    <a:pt x="134124" y="291160"/>
                  </a:lnTo>
                  <a:lnTo>
                    <a:pt x="134124" y="313969"/>
                  </a:lnTo>
                  <a:lnTo>
                    <a:pt x="18427" y="398094"/>
                  </a:lnTo>
                  <a:lnTo>
                    <a:pt x="18427" y="229857"/>
                  </a:lnTo>
                  <a:lnTo>
                    <a:pt x="134124" y="313969"/>
                  </a:lnTo>
                  <a:lnTo>
                    <a:pt x="134124" y="291160"/>
                  </a:lnTo>
                  <a:lnTo>
                    <a:pt x="49822" y="229857"/>
                  </a:lnTo>
                  <a:lnTo>
                    <a:pt x="40297" y="222935"/>
                  </a:lnTo>
                  <a:lnTo>
                    <a:pt x="259334" y="222935"/>
                  </a:lnTo>
                  <a:lnTo>
                    <a:pt x="259334" y="202501"/>
                  </a:lnTo>
                  <a:lnTo>
                    <a:pt x="40297" y="202501"/>
                  </a:lnTo>
                  <a:lnTo>
                    <a:pt x="49796" y="195592"/>
                  </a:lnTo>
                  <a:lnTo>
                    <a:pt x="149821" y="122885"/>
                  </a:lnTo>
                  <a:lnTo>
                    <a:pt x="259334" y="202501"/>
                  </a:lnTo>
                  <a:lnTo>
                    <a:pt x="259334" y="179692"/>
                  </a:lnTo>
                  <a:lnTo>
                    <a:pt x="181203" y="122885"/>
                  </a:lnTo>
                  <a:lnTo>
                    <a:pt x="165506" y="111467"/>
                  </a:lnTo>
                  <a:lnTo>
                    <a:pt x="181190" y="100063"/>
                  </a:lnTo>
                  <a:lnTo>
                    <a:pt x="281203" y="27355"/>
                  </a:lnTo>
                  <a:lnTo>
                    <a:pt x="281203" y="0"/>
                  </a:lnTo>
                  <a:lnTo>
                    <a:pt x="262039" y="0"/>
                  </a:lnTo>
                  <a:lnTo>
                    <a:pt x="262039" y="18465"/>
                  </a:lnTo>
                  <a:lnTo>
                    <a:pt x="149821" y="100063"/>
                  </a:lnTo>
                  <a:lnTo>
                    <a:pt x="134124" y="88658"/>
                  </a:lnTo>
                  <a:lnTo>
                    <a:pt x="134124" y="111467"/>
                  </a:lnTo>
                  <a:lnTo>
                    <a:pt x="18427" y="195592"/>
                  </a:lnTo>
                  <a:lnTo>
                    <a:pt x="18427" y="27355"/>
                  </a:lnTo>
                  <a:lnTo>
                    <a:pt x="134124" y="111467"/>
                  </a:lnTo>
                  <a:lnTo>
                    <a:pt x="134124" y="88658"/>
                  </a:lnTo>
                  <a:lnTo>
                    <a:pt x="49822" y="27355"/>
                  </a:lnTo>
                  <a:lnTo>
                    <a:pt x="37592" y="18465"/>
                  </a:lnTo>
                  <a:lnTo>
                    <a:pt x="262039" y="18465"/>
                  </a:lnTo>
                  <a:lnTo>
                    <a:pt x="262039" y="0"/>
                  </a:lnTo>
                  <a:lnTo>
                    <a:pt x="9029" y="0"/>
                  </a:lnTo>
                  <a:lnTo>
                    <a:pt x="8674" y="50"/>
                  </a:lnTo>
                  <a:lnTo>
                    <a:pt x="7912" y="101"/>
                  </a:lnTo>
                  <a:lnTo>
                    <a:pt x="7239" y="228"/>
                  </a:lnTo>
                  <a:lnTo>
                    <a:pt x="6134" y="546"/>
                  </a:lnTo>
                  <a:lnTo>
                    <a:pt x="5562" y="762"/>
                  </a:lnTo>
                  <a:lnTo>
                    <a:pt x="5105" y="1016"/>
                  </a:lnTo>
                  <a:lnTo>
                    <a:pt x="4508" y="1308"/>
                  </a:lnTo>
                  <a:lnTo>
                    <a:pt x="3987" y="1638"/>
                  </a:lnTo>
                  <a:lnTo>
                    <a:pt x="3060" y="2362"/>
                  </a:lnTo>
                  <a:lnTo>
                    <a:pt x="2590" y="2806"/>
                  </a:lnTo>
                  <a:lnTo>
                    <a:pt x="2019" y="3505"/>
                  </a:lnTo>
                  <a:lnTo>
                    <a:pt x="1866" y="3632"/>
                  </a:lnTo>
                  <a:lnTo>
                    <a:pt x="1447" y="4241"/>
                  </a:lnTo>
                  <a:lnTo>
                    <a:pt x="990" y="5118"/>
                  </a:lnTo>
                  <a:lnTo>
                    <a:pt x="850" y="5321"/>
                  </a:lnTo>
                  <a:lnTo>
                    <a:pt x="635" y="5816"/>
                  </a:lnTo>
                  <a:lnTo>
                    <a:pt x="368" y="6718"/>
                  </a:lnTo>
                  <a:lnTo>
                    <a:pt x="254" y="6985"/>
                  </a:lnTo>
                  <a:lnTo>
                    <a:pt x="139" y="7505"/>
                  </a:lnTo>
                  <a:lnTo>
                    <a:pt x="114" y="7797"/>
                  </a:lnTo>
                  <a:lnTo>
                    <a:pt x="0" y="416712"/>
                  </a:lnTo>
                  <a:lnTo>
                    <a:pt x="254" y="418465"/>
                  </a:lnTo>
                  <a:lnTo>
                    <a:pt x="368" y="419582"/>
                  </a:lnTo>
                  <a:lnTo>
                    <a:pt x="254" y="419849"/>
                  </a:lnTo>
                  <a:lnTo>
                    <a:pt x="127" y="420662"/>
                  </a:lnTo>
                  <a:lnTo>
                    <a:pt x="0" y="829589"/>
                  </a:lnTo>
                  <a:lnTo>
                    <a:pt x="254" y="831342"/>
                  </a:lnTo>
                  <a:lnTo>
                    <a:pt x="368" y="831596"/>
                  </a:lnTo>
                  <a:lnTo>
                    <a:pt x="635" y="832497"/>
                  </a:lnTo>
                  <a:lnTo>
                    <a:pt x="850" y="833005"/>
                  </a:lnTo>
                  <a:lnTo>
                    <a:pt x="990" y="833196"/>
                  </a:lnTo>
                  <a:lnTo>
                    <a:pt x="1447" y="834072"/>
                  </a:lnTo>
                  <a:lnTo>
                    <a:pt x="1828" y="834618"/>
                  </a:lnTo>
                  <a:lnTo>
                    <a:pt x="2324" y="835190"/>
                  </a:lnTo>
                  <a:lnTo>
                    <a:pt x="4902" y="837196"/>
                  </a:lnTo>
                  <a:lnTo>
                    <a:pt x="5105" y="837336"/>
                  </a:lnTo>
                  <a:lnTo>
                    <a:pt x="5753" y="837628"/>
                  </a:lnTo>
                  <a:lnTo>
                    <a:pt x="6654" y="837920"/>
                  </a:lnTo>
                  <a:lnTo>
                    <a:pt x="6845" y="837958"/>
                  </a:lnTo>
                  <a:lnTo>
                    <a:pt x="7200" y="838085"/>
                  </a:lnTo>
                  <a:lnTo>
                    <a:pt x="7848" y="838225"/>
                  </a:lnTo>
                  <a:lnTo>
                    <a:pt x="8521" y="838314"/>
                  </a:lnTo>
                  <a:lnTo>
                    <a:pt x="291109" y="838314"/>
                  </a:lnTo>
                  <a:lnTo>
                    <a:pt x="291782" y="838225"/>
                  </a:lnTo>
                  <a:lnTo>
                    <a:pt x="292608" y="838034"/>
                  </a:lnTo>
                  <a:lnTo>
                    <a:pt x="292785" y="837958"/>
                  </a:lnTo>
                  <a:lnTo>
                    <a:pt x="293433" y="837780"/>
                  </a:lnTo>
                  <a:lnTo>
                    <a:pt x="293878" y="837628"/>
                  </a:lnTo>
                  <a:lnTo>
                    <a:pt x="294297" y="837425"/>
                  </a:lnTo>
                  <a:lnTo>
                    <a:pt x="294525" y="837336"/>
                  </a:lnTo>
                  <a:lnTo>
                    <a:pt x="294728" y="837196"/>
                  </a:lnTo>
                  <a:lnTo>
                    <a:pt x="295325" y="836866"/>
                  </a:lnTo>
                  <a:lnTo>
                    <a:pt x="296024" y="836383"/>
                  </a:lnTo>
                  <a:lnTo>
                    <a:pt x="296405" y="836079"/>
                  </a:lnTo>
                  <a:lnTo>
                    <a:pt x="296964" y="835571"/>
                  </a:lnTo>
                  <a:lnTo>
                    <a:pt x="297307" y="835190"/>
                  </a:lnTo>
                  <a:lnTo>
                    <a:pt x="297700" y="834694"/>
                  </a:lnTo>
                  <a:lnTo>
                    <a:pt x="298183" y="834072"/>
                  </a:lnTo>
                  <a:lnTo>
                    <a:pt x="298640" y="833196"/>
                  </a:lnTo>
                  <a:lnTo>
                    <a:pt x="298780" y="833005"/>
                  </a:lnTo>
                  <a:lnTo>
                    <a:pt x="298996" y="832497"/>
                  </a:lnTo>
                  <a:lnTo>
                    <a:pt x="299262" y="831596"/>
                  </a:lnTo>
                  <a:lnTo>
                    <a:pt x="299364" y="831342"/>
                  </a:lnTo>
                  <a:lnTo>
                    <a:pt x="299491" y="830795"/>
                  </a:lnTo>
                  <a:lnTo>
                    <a:pt x="299504" y="830516"/>
                  </a:lnTo>
                  <a:lnTo>
                    <a:pt x="299631" y="829576"/>
                  </a:lnTo>
                  <a:lnTo>
                    <a:pt x="299631" y="819848"/>
                  </a:lnTo>
                  <a:lnTo>
                    <a:pt x="299631" y="810958"/>
                  </a:lnTo>
                  <a:lnTo>
                    <a:pt x="299656" y="642734"/>
                  </a:lnTo>
                  <a:lnTo>
                    <a:pt x="299656" y="431330"/>
                  </a:lnTo>
                  <a:lnTo>
                    <a:pt x="299631" y="421601"/>
                  </a:lnTo>
                  <a:lnTo>
                    <a:pt x="299504" y="420662"/>
                  </a:lnTo>
                  <a:lnTo>
                    <a:pt x="299491" y="420382"/>
                  </a:lnTo>
                  <a:lnTo>
                    <a:pt x="299364" y="419849"/>
                  </a:lnTo>
                  <a:lnTo>
                    <a:pt x="299275" y="419582"/>
                  </a:lnTo>
                  <a:lnTo>
                    <a:pt x="299364" y="418465"/>
                  </a:lnTo>
                  <a:lnTo>
                    <a:pt x="299491" y="417931"/>
                  </a:lnTo>
                  <a:lnTo>
                    <a:pt x="299504" y="417652"/>
                  </a:lnTo>
                  <a:lnTo>
                    <a:pt x="299631" y="416712"/>
                  </a:lnTo>
                  <a:lnTo>
                    <a:pt x="299631" y="406984"/>
                  </a:lnTo>
                  <a:lnTo>
                    <a:pt x="299631" y="398094"/>
                  </a:lnTo>
                  <a:lnTo>
                    <a:pt x="299656" y="229857"/>
                  </a:lnTo>
                  <a:lnTo>
                    <a:pt x="299656" y="222935"/>
                  </a:lnTo>
                  <a:lnTo>
                    <a:pt x="299656" y="202501"/>
                  </a:lnTo>
                  <a:lnTo>
                    <a:pt x="299656" y="195592"/>
                  </a:lnTo>
                  <a:lnTo>
                    <a:pt x="299656" y="27355"/>
                  </a:lnTo>
                  <a:lnTo>
                    <a:pt x="299656" y="18465"/>
                  </a:lnTo>
                  <a:close/>
                </a:path>
                <a:path w="631825" h="838835">
                  <a:moveTo>
                    <a:pt x="631240" y="202793"/>
                  </a:moveTo>
                  <a:lnTo>
                    <a:pt x="627100" y="198653"/>
                  </a:lnTo>
                  <a:lnTo>
                    <a:pt x="612775" y="198653"/>
                  </a:lnTo>
                  <a:lnTo>
                    <a:pt x="612775" y="217119"/>
                  </a:lnTo>
                  <a:lnTo>
                    <a:pt x="612775" y="279920"/>
                  </a:lnTo>
                  <a:lnTo>
                    <a:pt x="612775" y="810958"/>
                  </a:lnTo>
                  <a:lnTo>
                    <a:pt x="593623" y="797039"/>
                  </a:lnTo>
                  <a:lnTo>
                    <a:pt x="593623" y="819848"/>
                  </a:lnTo>
                  <a:lnTo>
                    <a:pt x="369176" y="819848"/>
                  </a:lnTo>
                  <a:lnTo>
                    <a:pt x="381393" y="810958"/>
                  </a:lnTo>
                  <a:lnTo>
                    <a:pt x="481406" y="738251"/>
                  </a:lnTo>
                  <a:lnTo>
                    <a:pt x="593623" y="819848"/>
                  </a:lnTo>
                  <a:lnTo>
                    <a:pt x="593623" y="797039"/>
                  </a:lnTo>
                  <a:lnTo>
                    <a:pt x="512787" y="738251"/>
                  </a:lnTo>
                  <a:lnTo>
                    <a:pt x="497090" y="726833"/>
                  </a:lnTo>
                  <a:lnTo>
                    <a:pt x="512775" y="715429"/>
                  </a:lnTo>
                  <a:lnTo>
                    <a:pt x="612775" y="642721"/>
                  </a:lnTo>
                  <a:lnTo>
                    <a:pt x="612775" y="608444"/>
                  </a:lnTo>
                  <a:lnTo>
                    <a:pt x="590918" y="592556"/>
                  </a:lnTo>
                  <a:lnTo>
                    <a:pt x="590918" y="615378"/>
                  </a:lnTo>
                  <a:lnTo>
                    <a:pt x="590918" y="635800"/>
                  </a:lnTo>
                  <a:lnTo>
                    <a:pt x="481406" y="715429"/>
                  </a:lnTo>
                  <a:lnTo>
                    <a:pt x="465709" y="704024"/>
                  </a:lnTo>
                  <a:lnTo>
                    <a:pt x="465709" y="726833"/>
                  </a:lnTo>
                  <a:lnTo>
                    <a:pt x="350024" y="810958"/>
                  </a:lnTo>
                  <a:lnTo>
                    <a:pt x="350024" y="642721"/>
                  </a:lnTo>
                  <a:lnTo>
                    <a:pt x="465709" y="726833"/>
                  </a:lnTo>
                  <a:lnTo>
                    <a:pt x="465709" y="704024"/>
                  </a:lnTo>
                  <a:lnTo>
                    <a:pt x="381393" y="642721"/>
                  </a:lnTo>
                  <a:lnTo>
                    <a:pt x="371881" y="635800"/>
                  </a:lnTo>
                  <a:lnTo>
                    <a:pt x="590918" y="635800"/>
                  </a:lnTo>
                  <a:lnTo>
                    <a:pt x="590918" y="615378"/>
                  </a:lnTo>
                  <a:lnTo>
                    <a:pt x="371881" y="615378"/>
                  </a:lnTo>
                  <a:lnTo>
                    <a:pt x="381406" y="608444"/>
                  </a:lnTo>
                  <a:lnTo>
                    <a:pt x="481406" y="535736"/>
                  </a:lnTo>
                  <a:lnTo>
                    <a:pt x="590918" y="615378"/>
                  </a:lnTo>
                  <a:lnTo>
                    <a:pt x="590918" y="592556"/>
                  </a:lnTo>
                  <a:lnTo>
                    <a:pt x="512775" y="535736"/>
                  </a:lnTo>
                  <a:lnTo>
                    <a:pt x="497090" y="524332"/>
                  </a:lnTo>
                  <a:lnTo>
                    <a:pt x="512775" y="512927"/>
                  </a:lnTo>
                  <a:lnTo>
                    <a:pt x="612775" y="440220"/>
                  </a:lnTo>
                  <a:lnTo>
                    <a:pt x="612775" y="410806"/>
                  </a:lnTo>
                  <a:lnTo>
                    <a:pt x="593623" y="410806"/>
                  </a:lnTo>
                  <a:lnTo>
                    <a:pt x="593623" y="431330"/>
                  </a:lnTo>
                  <a:lnTo>
                    <a:pt x="481406" y="512927"/>
                  </a:lnTo>
                  <a:lnTo>
                    <a:pt x="465709" y="501523"/>
                  </a:lnTo>
                  <a:lnTo>
                    <a:pt x="465709" y="524332"/>
                  </a:lnTo>
                  <a:lnTo>
                    <a:pt x="350024" y="608444"/>
                  </a:lnTo>
                  <a:lnTo>
                    <a:pt x="350024" y="440220"/>
                  </a:lnTo>
                  <a:lnTo>
                    <a:pt x="465709" y="524332"/>
                  </a:lnTo>
                  <a:lnTo>
                    <a:pt x="465709" y="501523"/>
                  </a:lnTo>
                  <a:lnTo>
                    <a:pt x="381393" y="440220"/>
                  </a:lnTo>
                  <a:lnTo>
                    <a:pt x="369176" y="431330"/>
                  </a:lnTo>
                  <a:lnTo>
                    <a:pt x="593623" y="431330"/>
                  </a:lnTo>
                  <a:lnTo>
                    <a:pt x="593623" y="410806"/>
                  </a:lnTo>
                  <a:lnTo>
                    <a:pt x="413931" y="410806"/>
                  </a:lnTo>
                  <a:lnTo>
                    <a:pt x="413931" y="381012"/>
                  </a:lnTo>
                  <a:lnTo>
                    <a:pt x="506107" y="381012"/>
                  </a:lnTo>
                  <a:lnTo>
                    <a:pt x="510247" y="376885"/>
                  </a:lnTo>
                  <a:lnTo>
                    <a:pt x="510247" y="362559"/>
                  </a:lnTo>
                  <a:lnTo>
                    <a:pt x="510247" y="323202"/>
                  </a:lnTo>
                  <a:lnTo>
                    <a:pt x="510247" y="308876"/>
                  </a:lnTo>
                  <a:lnTo>
                    <a:pt x="506107" y="304736"/>
                  </a:lnTo>
                  <a:lnTo>
                    <a:pt x="491782" y="304736"/>
                  </a:lnTo>
                  <a:lnTo>
                    <a:pt x="491782" y="323202"/>
                  </a:lnTo>
                  <a:lnTo>
                    <a:pt x="491782" y="362559"/>
                  </a:lnTo>
                  <a:lnTo>
                    <a:pt x="413931" y="362559"/>
                  </a:lnTo>
                  <a:lnTo>
                    <a:pt x="413931" y="323202"/>
                  </a:lnTo>
                  <a:lnTo>
                    <a:pt x="491782" y="323202"/>
                  </a:lnTo>
                  <a:lnTo>
                    <a:pt x="491782" y="304736"/>
                  </a:lnTo>
                  <a:lnTo>
                    <a:pt x="413931" y="304736"/>
                  </a:lnTo>
                  <a:lnTo>
                    <a:pt x="413931" y="217119"/>
                  </a:lnTo>
                  <a:lnTo>
                    <a:pt x="531520" y="217119"/>
                  </a:lnTo>
                  <a:lnTo>
                    <a:pt x="531520" y="294246"/>
                  </a:lnTo>
                  <a:lnTo>
                    <a:pt x="535660" y="298386"/>
                  </a:lnTo>
                  <a:lnTo>
                    <a:pt x="612775" y="298386"/>
                  </a:lnTo>
                  <a:lnTo>
                    <a:pt x="612775" y="279920"/>
                  </a:lnTo>
                  <a:lnTo>
                    <a:pt x="549973" y="279920"/>
                  </a:lnTo>
                  <a:lnTo>
                    <a:pt x="549973" y="217119"/>
                  </a:lnTo>
                  <a:lnTo>
                    <a:pt x="612775" y="217119"/>
                  </a:lnTo>
                  <a:lnTo>
                    <a:pt x="612775" y="198653"/>
                  </a:lnTo>
                  <a:lnTo>
                    <a:pt x="399605" y="198653"/>
                  </a:lnTo>
                  <a:lnTo>
                    <a:pt x="395465" y="202793"/>
                  </a:lnTo>
                  <a:lnTo>
                    <a:pt x="395465" y="412864"/>
                  </a:lnTo>
                  <a:lnTo>
                    <a:pt x="340601" y="412864"/>
                  </a:lnTo>
                  <a:lnTo>
                    <a:pt x="340436" y="412915"/>
                  </a:lnTo>
                  <a:lnTo>
                    <a:pt x="339496" y="412965"/>
                  </a:lnTo>
                  <a:lnTo>
                    <a:pt x="338861" y="413080"/>
                  </a:lnTo>
                  <a:lnTo>
                    <a:pt x="333603" y="416369"/>
                  </a:lnTo>
                  <a:lnTo>
                    <a:pt x="333451" y="416509"/>
                  </a:lnTo>
                  <a:lnTo>
                    <a:pt x="333032" y="417106"/>
                  </a:lnTo>
                  <a:lnTo>
                    <a:pt x="332574" y="417982"/>
                  </a:lnTo>
                  <a:lnTo>
                    <a:pt x="332447" y="418172"/>
                  </a:lnTo>
                  <a:lnTo>
                    <a:pt x="332219" y="418680"/>
                  </a:lnTo>
                  <a:lnTo>
                    <a:pt x="331952" y="419582"/>
                  </a:lnTo>
                  <a:lnTo>
                    <a:pt x="331851" y="419836"/>
                  </a:lnTo>
                  <a:lnTo>
                    <a:pt x="331736" y="420382"/>
                  </a:lnTo>
                  <a:lnTo>
                    <a:pt x="331622" y="829906"/>
                  </a:lnTo>
                  <a:lnTo>
                    <a:pt x="331851" y="831329"/>
                  </a:lnTo>
                  <a:lnTo>
                    <a:pt x="332219" y="832485"/>
                  </a:lnTo>
                  <a:lnTo>
                    <a:pt x="332549" y="833196"/>
                  </a:lnTo>
                  <a:lnTo>
                    <a:pt x="333032" y="834072"/>
                  </a:lnTo>
                  <a:lnTo>
                    <a:pt x="333260" y="834377"/>
                  </a:lnTo>
                  <a:lnTo>
                    <a:pt x="333413" y="834618"/>
                  </a:lnTo>
                  <a:lnTo>
                    <a:pt x="333908" y="835190"/>
                  </a:lnTo>
                  <a:lnTo>
                    <a:pt x="334251" y="835558"/>
                  </a:lnTo>
                  <a:lnTo>
                    <a:pt x="338429" y="837958"/>
                  </a:lnTo>
                  <a:lnTo>
                    <a:pt x="338607" y="838034"/>
                  </a:lnTo>
                  <a:lnTo>
                    <a:pt x="339432" y="838212"/>
                  </a:lnTo>
                  <a:lnTo>
                    <a:pt x="340106" y="838301"/>
                  </a:lnTo>
                  <a:lnTo>
                    <a:pt x="622706" y="838301"/>
                  </a:lnTo>
                  <a:lnTo>
                    <a:pt x="623366" y="838212"/>
                  </a:lnTo>
                  <a:lnTo>
                    <a:pt x="624192" y="838034"/>
                  </a:lnTo>
                  <a:lnTo>
                    <a:pt x="624370" y="837958"/>
                  </a:lnTo>
                  <a:lnTo>
                    <a:pt x="625462" y="837628"/>
                  </a:lnTo>
                  <a:lnTo>
                    <a:pt x="629272" y="834694"/>
                  </a:lnTo>
                  <a:lnTo>
                    <a:pt x="629399" y="834618"/>
                  </a:lnTo>
                  <a:lnTo>
                    <a:pt x="629767" y="834072"/>
                  </a:lnTo>
                  <a:lnTo>
                    <a:pt x="630224" y="833196"/>
                  </a:lnTo>
                  <a:lnTo>
                    <a:pt x="630364" y="832993"/>
                  </a:lnTo>
                  <a:lnTo>
                    <a:pt x="630580" y="832485"/>
                  </a:lnTo>
                  <a:lnTo>
                    <a:pt x="630847" y="831596"/>
                  </a:lnTo>
                  <a:lnTo>
                    <a:pt x="630948" y="831329"/>
                  </a:lnTo>
                  <a:lnTo>
                    <a:pt x="631075" y="830795"/>
                  </a:lnTo>
                  <a:lnTo>
                    <a:pt x="631164" y="829906"/>
                  </a:lnTo>
                  <a:lnTo>
                    <a:pt x="631215" y="819848"/>
                  </a:lnTo>
                  <a:lnTo>
                    <a:pt x="631215" y="810958"/>
                  </a:lnTo>
                  <a:lnTo>
                    <a:pt x="631228" y="642721"/>
                  </a:lnTo>
                  <a:lnTo>
                    <a:pt x="631228" y="635800"/>
                  </a:lnTo>
                  <a:lnTo>
                    <a:pt x="631240" y="615378"/>
                  </a:lnTo>
                  <a:lnTo>
                    <a:pt x="631240" y="608444"/>
                  </a:lnTo>
                  <a:lnTo>
                    <a:pt x="631240" y="217119"/>
                  </a:lnTo>
                  <a:lnTo>
                    <a:pt x="631240" y="202793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25"/>
            <p:cNvSpPr/>
            <p:nvPr/>
          </p:nvSpPr>
          <p:spPr>
            <a:xfrm>
              <a:off x="11481068" y="4137648"/>
              <a:ext cx="299720" cy="223520"/>
            </a:xfrm>
            <a:custGeom>
              <a:avLst/>
              <a:gdLst/>
              <a:ahLst/>
              <a:cxnLst/>
              <a:rect l="l" t="t" r="r" b="b"/>
              <a:pathLst>
                <a:path w="299720" h="223520">
                  <a:moveTo>
                    <a:pt x="290639" y="0"/>
                  </a:moveTo>
                  <a:lnTo>
                    <a:pt x="9004" y="0"/>
                  </a:lnTo>
                  <a:lnTo>
                    <a:pt x="8826" y="50"/>
                  </a:lnTo>
                  <a:lnTo>
                    <a:pt x="7841" y="114"/>
                  </a:lnTo>
                  <a:lnTo>
                    <a:pt x="2019" y="3505"/>
                  </a:lnTo>
                  <a:lnTo>
                    <a:pt x="1866" y="3644"/>
                  </a:lnTo>
                  <a:lnTo>
                    <a:pt x="1447" y="4241"/>
                  </a:lnTo>
                  <a:lnTo>
                    <a:pt x="990" y="5118"/>
                  </a:lnTo>
                  <a:lnTo>
                    <a:pt x="850" y="5308"/>
                  </a:lnTo>
                  <a:lnTo>
                    <a:pt x="635" y="5816"/>
                  </a:lnTo>
                  <a:lnTo>
                    <a:pt x="368" y="6718"/>
                  </a:lnTo>
                  <a:lnTo>
                    <a:pt x="254" y="6984"/>
                  </a:lnTo>
                  <a:lnTo>
                    <a:pt x="127" y="7797"/>
                  </a:lnTo>
                  <a:lnTo>
                    <a:pt x="0" y="214210"/>
                  </a:lnTo>
                  <a:lnTo>
                    <a:pt x="254" y="215950"/>
                  </a:lnTo>
                  <a:lnTo>
                    <a:pt x="457" y="216484"/>
                  </a:lnTo>
                  <a:lnTo>
                    <a:pt x="635" y="217119"/>
                  </a:lnTo>
                  <a:lnTo>
                    <a:pt x="850" y="217627"/>
                  </a:lnTo>
                  <a:lnTo>
                    <a:pt x="990" y="217817"/>
                  </a:lnTo>
                  <a:lnTo>
                    <a:pt x="1447" y="218693"/>
                  </a:lnTo>
                  <a:lnTo>
                    <a:pt x="1828" y="219240"/>
                  </a:lnTo>
                  <a:lnTo>
                    <a:pt x="2324" y="219811"/>
                  </a:lnTo>
                  <a:lnTo>
                    <a:pt x="6845" y="222580"/>
                  </a:lnTo>
                  <a:lnTo>
                    <a:pt x="7200" y="222707"/>
                  </a:lnTo>
                  <a:lnTo>
                    <a:pt x="7848" y="222846"/>
                  </a:lnTo>
                  <a:lnTo>
                    <a:pt x="8521" y="222935"/>
                  </a:lnTo>
                  <a:lnTo>
                    <a:pt x="291109" y="222935"/>
                  </a:lnTo>
                  <a:lnTo>
                    <a:pt x="297700" y="219316"/>
                  </a:lnTo>
                  <a:lnTo>
                    <a:pt x="298183" y="218693"/>
                  </a:lnTo>
                  <a:lnTo>
                    <a:pt x="298640" y="217817"/>
                  </a:lnTo>
                  <a:lnTo>
                    <a:pt x="298780" y="217627"/>
                  </a:lnTo>
                  <a:lnTo>
                    <a:pt x="298996" y="217119"/>
                  </a:lnTo>
                  <a:lnTo>
                    <a:pt x="299262" y="216217"/>
                  </a:lnTo>
                  <a:lnTo>
                    <a:pt x="299364" y="215950"/>
                  </a:lnTo>
                  <a:lnTo>
                    <a:pt x="299491" y="215417"/>
                  </a:lnTo>
                  <a:lnTo>
                    <a:pt x="299504" y="215137"/>
                  </a:lnTo>
                  <a:lnTo>
                    <a:pt x="299631" y="214198"/>
                  </a:lnTo>
                  <a:lnTo>
                    <a:pt x="299632" y="204469"/>
                  </a:lnTo>
                  <a:lnTo>
                    <a:pt x="37592" y="204469"/>
                  </a:lnTo>
                  <a:lnTo>
                    <a:pt x="49819" y="195579"/>
                  </a:lnTo>
                  <a:lnTo>
                    <a:pt x="18427" y="195579"/>
                  </a:lnTo>
                  <a:lnTo>
                    <a:pt x="18427" y="27355"/>
                  </a:lnTo>
                  <a:lnTo>
                    <a:pt x="49819" y="27355"/>
                  </a:lnTo>
                  <a:lnTo>
                    <a:pt x="37592" y="18465"/>
                  </a:lnTo>
                  <a:lnTo>
                    <a:pt x="299655" y="18465"/>
                  </a:lnTo>
                  <a:lnTo>
                    <a:pt x="299631" y="8737"/>
                  </a:lnTo>
                  <a:lnTo>
                    <a:pt x="299504" y="7797"/>
                  </a:lnTo>
                  <a:lnTo>
                    <a:pt x="299491" y="7518"/>
                  </a:lnTo>
                  <a:lnTo>
                    <a:pt x="299364" y="6984"/>
                  </a:lnTo>
                  <a:lnTo>
                    <a:pt x="298996" y="5816"/>
                  </a:lnTo>
                  <a:lnTo>
                    <a:pt x="298780" y="5308"/>
                  </a:lnTo>
                  <a:lnTo>
                    <a:pt x="298640" y="5118"/>
                  </a:lnTo>
                  <a:lnTo>
                    <a:pt x="298183" y="4241"/>
                  </a:lnTo>
                  <a:lnTo>
                    <a:pt x="297764" y="3644"/>
                  </a:lnTo>
                  <a:lnTo>
                    <a:pt x="297611" y="3505"/>
                  </a:lnTo>
                  <a:lnTo>
                    <a:pt x="297040" y="2819"/>
                  </a:lnTo>
                  <a:lnTo>
                    <a:pt x="296570" y="2362"/>
                  </a:lnTo>
                  <a:lnTo>
                    <a:pt x="295859" y="1816"/>
                  </a:lnTo>
                  <a:lnTo>
                    <a:pt x="295643" y="1625"/>
                  </a:lnTo>
                  <a:lnTo>
                    <a:pt x="290830" y="50"/>
                  </a:lnTo>
                  <a:lnTo>
                    <a:pt x="290639" y="0"/>
                  </a:lnTo>
                  <a:close/>
                </a:path>
                <a:path w="299720" h="223520">
                  <a:moveTo>
                    <a:pt x="181193" y="122872"/>
                  </a:moveTo>
                  <a:lnTo>
                    <a:pt x="149821" y="122872"/>
                  </a:lnTo>
                  <a:lnTo>
                    <a:pt x="262039" y="204469"/>
                  </a:lnTo>
                  <a:lnTo>
                    <a:pt x="299632" y="204469"/>
                  </a:lnTo>
                  <a:lnTo>
                    <a:pt x="299633" y="195579"/>
                  </a:lnTo>
                  <a:lnTo>
                    <a:pt x="281203" y="195579"/>
                  </a:lnTo>
                  <a:lnTo>
                    <a:pt x="181193" y="122872"/>
                  </a:lnTo>
                  <a:close/>
                </a:path>
                <a:path w="299720" h="223520">
                  <a:moveTo>
                    <a:pt x="49819" y="27355"/>
                  </a:moveTo>
                  <a:lnTo>
                    <a:pt x="18427" y="27355"/>
                  </a:lnTo>
                  <a:lnTo>
                    <a:pt x="134124" y="111467"/>
                  </a:lnTo>
                  <a:lnTo>
                    <a:pt x="18427" y="195579"/>
                  </a:lnTo>
                  <a:lnTo>
                    <a:pt x="49819" y="195579"/>
                  </a:lnTo>
                  <a:lnTo>
                    <a:pt x="149821" y="122872"/>
                  </a:lnTo>
                  <a:lnTo>
                    <a:pt x="181193" y="122872"/>
                  </a:lnTo>
                  <a:lnTo>
                    <a:pt x="165506" y="111467"/>
                  </a:lnTo>
                  <a:lnTo>
                    <a:pt x="181193" y="100063"/>
                  </a:lnTo>
                  <a:lnTo>
                    <a:pt x="149821" y="100063"/>
                  </a:lnTo>
                  <a:lnTo>
                    <a:pt x="49819" y="27355"/>
                  </a:lnTo>
                  <a:close/>
                </a:path>
                <a:path w="299720" h="223520">
                  <a:moveTo>
                    <a:pt x="299654" y="27355"/>
                  </a:moveTo>
                  <a:lnTo>
                    <a:pt x="281203" y="27355"/>
                  </a:lnTo>
                  <a:lnTo>
                    <a:pt x="281203" y="195579"/>
                  </a:lnTo>
                  <a:lnTo>
                    <a:pt x="299633" y="195579"/>
                  </a:lnTo>
                  <a:lnTo>
                    <a:pt x="299654" y="27355"/>
                  </a:lnTo>
                  <a:close/>
                </a:path>
                <a:path w="299720" h="223520">
                  <a:moveTo>
                    <a:pt x="299655" y="18465"/>
                  </a:moveTo>
                  <a:lnTo>
                    <a:pt x="262039" y="18465"/>
                  </a:lnTo>
                  <a:lnTo>
                    <a:pt x="149821" y="100063"/>
                  </a:lnTo>
                  <a:lnTo>
                    <a:pt x="181193" y="100063"/>
                  </a:lnTo>
                  <a:lnTo>
                    <a:pt x="281203" y="27355"/>
                  </a:lnTo>
                  <a:lnTo>
                    <a:pt x="299654" y="27355"/>
                  </a:lnTo>
                  <a:lnTo>
                    <a:pt x="299655" y="1846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26"/>
            <p:cNvSpPr/>
            <p:nvPr/>
          </p:nvSpPr>
          <p:spPr>
            <a:xfrm>
              <a:off x="11247983" y="4882120"/>
              <a:ext cx="521970" cy="157480"/>
            </a:xfrm>
            <a:custGeom>
              <a:avLst/>
              <a:gdLst/>
              <a:ahLst/>
              <a:cxnLst/>
              <a:rect l="l" t="t" r="r" b="b"/>
              <a:pathLst>
                <a:path w="521970" h="157479">
                  <a:moveTo>
                    <a:pt x="18465" y="4127"/>
                  </a:moveTo>
                  <a:lnTo>
                    <a:pt x="14325" y="0"/>
                  </a:lnTo>
                  <a:lnTo>
                    <a:pt x="9232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53073"/>
                  </a:lnTo>
                  <a:lnTo>
                    <a:pt x="4140" y="157200"/>
                  </a:lnTo>
                  <a:lnTo>
                    <a:pt x="14325" y="157200"/>
                  </a:lnTo>
                  <a:lnTo>
                    <a:pt x="18465" y="153073"/>
                  </a:lnTo>
                  <a:lnTo>
                    <a:pt x="18465" y="4127"/>
                  </a:lnTo>
                  <a:close/>
                </a:path>
                <a:path w="521970" h="157479">
                  <a:moveTo>
                    <a:pt x="64160" y="4127"/>
                  </a:moveTo>
                  <a:lnTo>
                    <a:pt x="60020" y="0"/>
                  </a:lnTo>
                  <a:lnTo>
                    <a:pt x="49834" y="0"/>
                  </a:lnTo>
                  <a:lnTo>
                    <a:pt x="45694" y="4127"/>
                  </a:lnTo>
                  <a:lnTo>
                    <a:pt x="45694" y="153073"/>
                  </a:lnTo>
                  <a:lnTo>
                    <a:pt x="49834" y="157200"/>
                  </a:lnTo>
                  <a:lnTo>
                    <a:pt x="54927" y="157200"/>
                  </a:lnTo>
                  <a:lnTo>
                    <a:pt x="60020" y="157200"/>
                  </a:lnTo>
                  <a:lnTo>
                    <a:pt x="64160" y="153073"/>
                  </a:lnTo>
                  <a:lnTo>
                    <a:pt x="64160" y="4127"/>
                  </a:lnTo>
                  <a:close/>
                </a:path>
                <a:path w="521970" h="157479">
                  <a:moveTo>
                    <a:pt x="111493" y="4127"/>
                  </a:moveTo>
                  <a:lnTo>
                    <a:pt x="107353" y="0"/>
                  </a:lnTo>
                  <a:lnTo>
                    <a:pt x="97167" y="0"/>
                  </a:lnTo>
                  <a:lnTo>
                    <a:pt x="93027" y="4127"/>
                  </a:lnTo>
                  <a:lnTo>
                    <a:pt x="93027" y="153073"/>
                  </a:lnTo>
                  <a:lnTo>
                    <a:pt x="97167" y="157200"/>
                  </a:lnTo>
                  <a:lnTo>
                    <a:pt x="102260" y="157200"/>
                  </a:lnTo>
                  <a:lnTo>
                    <a:pt x="107353" y="157200"/>
                  </a:lnTo>
                  <a:lnTo>
                    <a:pt x="111493" y="153073"/>
                  </a:lnTo>
                  <a:lnTo>
                    <a:pt x="111493" y="4127"/>
                  </a:lnTo>
                  <a:close/>
                </a:path>
                <a:path w="521970" h="157479">
                  <a:moveTo>
                    <a:pt x="157187" y="4127"/>
                  </a:moveTo>
                  <a:lnTo>
                    <a:pt x="153060" y="0"/>
                  </a:lnTo>
                  <a:lnTo>
                    <a:pt x="142875" y="0"/>
                  </a:lnTo>
                  <a:lnTo>
                    <a:pt x="138734" y="4127"/>
                  </a:lnTo>
                  <a:lnTo>
                    <a:pt x="138734" y="153073"/>
                  </a:lnTo>
                  <a:lnTo>
                    <a:pt x="142875" y="157200"/>
                  </a:lnTo>
                  <a:lnTo>
                    <a:pt x="147967" y="157200"/>
                  </a:lnTo>
                  <a:lnTo>
                    <a:pt x="153060" y="157200"/>
                  </a:lnTo>
                  <a:lnTo>
                    <a:pt x="157187" y="153073"/>
                  </a:lnTo>
                  <a:lnTo>
                    <a:pt x="157187" y="4127"/>
                  </a:lnTo>
                  <a:close/>
                </a:path>
                <a:path w="521970" h="157479">
                  <a:moveTo>
                    <a:pt x="204165" y="4127"/>
                  </a:moveTo>
                  <a:lnTo>
                    <a:pt x="200025" y="0"/>
                  </a:lnTo>
                  <a:lnTo>
                    <a:pt x="189839" y="0"/>
                  </a:lnTo>
                  <a:lnTo>
                    <a:pt x="185699" y="4127"/>
                  </a:lnTo>
                  <a:lnTo>
                    <a:pt x="185699" y="153073"/>
                  </a:lnTo>
                  <a:lnTo>
                    <a:pt x="189839" y="157200"/>
                  </a:lnTo>
                  <a:lnTo>
                    <a:pt x="194932" y="157200"/>
                  </a:lnTo>
                  <a:lnTo>
                    <a:pt x="200025" y="157200"/>
                  </a:lnTo>
                  <a:lnTo>
                    <a:pt x="204165" y="153073"/>
                  </a:lnTo>
                  <a:lnTo>
                    <a:pt x="204165" y="4127"/>
                  </a:lnTo>
                  <a:close/>
                </a:path>
                <a:path w="521970" h="157479">
                  <a:moveTo>
                    <a:pt x="249872" y="4127"/>
                  </a:moveTo>
                  <a:lnTo>
                    <a:pt x="245732" y="0"/>
                  </a:lnTo>
                  <a:lnTo>
                    <a:pt x="235546" y="0"/>
                  </a:lnTo>
                  <a:lnTo>
                    <a:pt x="231406" y="4127"/>
                  </a:lnTo>
                  <a:lnTo>
                    <a:pt x="231406" y="153073"/>
                  </a:lnTo>
                  <a:lnTo>
                    <a:pt x="235546" y="157200"/>
                  </a:lnTo>
                  <a:lnTo>
                    <a:pt x="240639" y="157200"/>
                  </a:lnTo>
                  <a:lnTo>
                    <a:pt x="245732" y="157200"/>
                  </a:lnTo>
                  <a:lnTo>
                    <a:pt x="249872" y="153073"/>
                  </a:lnTo>
                  <a:lnTo>
                    <a:pt x="249872" y="4127"/>
                  </a:lnTo>
                  <a:close/>
                </a:path>
                <a:path w="521970" h="157479">
                  <a:moveTo>
                    <a:pt x="297205" y="4127"/>
                  </a:moveTo>
                  <a:lnTo>
                    <a:pt x="293065" y="0"/>
                  </a:lnTo>
                  <a:lnTo>
                    <a:pt x="282879" y="0"/>
                  </a:lnTo>
                  <a:lnTo>
                    <a:pt x="278739" y="4127"/>
                  </a:lnTo>
                  <a:lnTo>
                    <a:pt x="278739" y="153073"/>
                  </a:lnTo>
                  <a:lnTo>
                    <a:pt x="282879" y="157200"/>
                  </a:lnTo>
                  <a:lnTo>
                    <a:pt x="287972" y="157200"/>
                  </a:lnTo>
                  <a:lnTo>
                    <a:pt x="293065" y="157200"/>
                  </a:lnTo>
                  <a:lnTo>
                    <a:pt x="297205" y="153073"/>
                  </a:lnTo>
                  <a:lnTo>
                    <a:pt x="297205" y="4127"/>
                  </a:lnTo>
                  <a:close/>
                </a:path>
                <a:path w="521970" h="157479">
                  <a:moveTo>
                    <a:pt x="342887" y="4127"/>
                  </a:moveTo>
                  <a:lnTo>
                    <a:pt x="338759" y="0"/>
                  </a:lnTo>
                  <a:lnTo>
                    <a:pt x="328574" y="0"/>
                  </a:lnTo>
                  <a:lnTo>
                    <a:pt x="324434" y="4127"/>
                  </a:lnTo>
                  <a:lnTo>
                    <a:pt x="324434" y="153073"/>
                  </a:lnTo>
                  <a:lnTo>
                    <a:pt x="328574" y="157200"/>
                  </a:lnTo>
                  <a:lnTo>
                    <a:pt x="333667" y="157200"/>
                  </a:lnTo>
                  <a:lnTo>
                    <a:pt x="338759" y="157200"/>
                  </a:lnTo>
                  <a:lnTo>
                    <a:pt x="342887" y="153073"/>
                  </a:lnTo>
                  <a:lnTo>
                    <a:pt x="342887" y="4127"/>
                  </a:lnTo>
                  <a:close/>
                </a:path>
                <a:path w="521970" h="157479">
                  <a:moveTo>
                    <a:pt x="383209" y="4127"/>
                  </a:moveTo>
                  <a:lnTo>
                    <a:pt x="379069" y="0"/>
                  </a:lnTo>
                  <a:lnTo>
                    <a:pt x="368884" y="0"/>
                  </a:lnTo>
                  <a:lnTo>
                    <a:pt x="364744" y="4127"/>
                  </a:lnTo>
                  <a:lnTo>
                    <a:pt x="364744" y="153073"/>
                  </a:lnTo>
                  <a:lnTo>
                    <a:pt x="368884" y="157200"/>
                  </a:lnTo>
                  <a:lnTo>
                    <a:pt x="373976" y="157200"/>
                  </a:lnTo>
                  <a:lnTo>
                    <a:pt x="379069" y="157200"/>
                  </a:lnTo>
                  <a:lnTo>
                    <a:pt x="383209" y="153073"/>
                  </a:lnTo>
                  <a:lnTo>
                    <a:pt x="383209" y="4127"/>
                  </a:lnTo>
                  <a:close/>
                </a:path>
                <a:path w="521970" h="157479">
                  <a:moveTo>
                    <a:pt x="428917" y="4127"/>
                  </a:moveTo>
                  <a:lnTo>
                    <a:pt x="424776" y="0"/>
                  </a:lnTo>
                  <a:lnTo>
                    <a:pt x="414591" y="0"/>
                  </a:lnTo>
                  <a:lnTo>
                    <a:pt x="410451" y="4127"/>
                  </a:lnTo>
                  <a:lnTo>
                    <a:pt x="410451" y="153073"/>
                  </a:lnTo>
                  <a:lnTo>
                    <a:pt x="414591" y="157200"/>
                  </a:lnTo>
                  <a:lnTo>
                    <a:pt x="419684" y="157200"/>
                  </a:lnTo>
                  <a:lnTo>
                    <a:pt x="424776" y="157200"/>
                  </a:lnTo>
                  <a:lnTo>
                    <a:pt x="428917" y="153073"/>
                  </a:lnTo>
                  <a:lnTo>
                    <a:pt x="428917" y="4127"/>
                  </a:lnTo>
                  <a:close/>
                </a:path>
                <a:path w="521970" h="157479">
                  <a:moveTo>
                    <a:pt x="476250" y="4127"/>
                  </a:moveTo>
                  <a:lnTo>
                    <a:pt x="472109" y="0"/>
                  </a:lnTo>
                  <a:lnTo>
                    <a:pt x="461924" y="0"/>
                  </a:lnTo>
                  <a:lnTo>
                    <a:pt x="457784" y="4127"/>
                  </a:lnTo>
                  <a:lnTo>
                    <a:pt x="457784" y="153073"/>
                  </a:lnTo>
                  <a:lnTo>
                    <a:pt x="461924" y="157200"/>
                  </a:lnTo>
                  <a:lnTo>
                    <a:pt x="467017" y="157200"/>
                  </a:lnTo>
                  <a:lnTo>
                    <a:pt x="472109" y="157200"/>
                  </a:lnTo>
                  <a:lnTo>
                    <a:pt x="476250" y="153073"/>
                  </a:lnTo>
                  <a:lnTo>
                    <a:pt x="476250" y="4127"/>
                  </a:lnTo>
                  <a:close/>
                </a:path>
                <a:path w="521970" h="157479">
                  <a:moveTo>
                    <a:pt x="521944" y="4127"/>
                  </a:moveTo>
                  <a:lnTo>
                    <a:pt x="517804" y="0"/>
                  </a:lnTo>
                  <a:lnTo>
                    <a:pt x="507619" y="0"/>
                  </a:lnTo>
                  <a:lnTo>
                    <a:pt x="503478" y="4127"/>
                  </a:lnTo>
                  <a:lnTo>
                    <a:pt x="503478" y="153073"/>
                  </a:lnTo>
                  <a:lnTo>
                    <a:pt x="507619" y="157200"/>
                  </a:lnTo>
                  <a:lnTo>
                    <a:pt x="512711" y="157200"/>
                  </a:lnTo>
                  <a:lnTo>
                    <a:pt x="517804" y="157200"/>
                  </a:lnTo>
                  <a:lnTo>
                    <a:pt x="521944" y="153073"/>
                  </a:lnTo>
                  <a:lnTo>
                    <a:pt x="521944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27"/>
            <p:cNvSpPr/>
            <p:nvPr/>
          </p:nvSpPr>
          <p:spPr>
            <a:xfrm>
              <a:off x="11355082" y="4632705"/>
              <a:ext cx="521970" cy="157480"/>
            </a:xfrm>
            <a:custGeom>
              <a:avLst/>
              <a:gdLst/>
              <a:ahLst/>
              <a:cxnLst/>
              <a:rect l="l" t="t" r="r" b="b"/>
              <a:pathLst>
                <a:path w="521970" h="157479">
                  <a:moveTo>
                    <a:pt x="18465" y="4127"/>
                  </a:moveTo>
                  <a:lnTo>
                    <a:pt x="14325" y="0"/>
                  </a:lnTo>
                  <a:lnTo>
                    <a:pt x="9232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53073"/>
                  </a:lnTo>
                  <a:lnTo>
                    <a:pt x="4140" y="157200"/>
                  </a:lnTo>
                  <a:lnTo>
                    <a:pt x="14325" y="157200"/>
                  </a:lnTo>
                  <a:lnTo>
                    <a:pt x="18465" y="153073"/>
                  </a:lnTo>
                  <a:lnTo>
                    <a:pt x="18465" y="4127"/>
                  </a:lnTo>
                  <a:close/>
                </a:path>
                <a:path w="521970" h="157479">
                  <a:moveTo>
                    <a:pt x="64173" y="4127"/>
                  </a:moveTo>
                  <a:lnTo>
                    <a:pt x="60032" y="0"/>
                  </a:lnTo>
                  <a:lnTo>
                    <a:pt x="54940" y="0"/>
                  </a:lnTo>
                  <a:lnTo>
                    <a:pt x="49847" y="0"/>
                  </a:lnTo>
                  <a:lnTo>
                    <a:pt x="45707" y="4127"/>
                  </a:lnTo>
                  <a:lnTo>
                    <a:pt x="45707" y="153073"/>
                  </a:lnTo>
                  <a:lnTo>
                    <a:pt x="49847" y="157200"/>
                  </a:lnTo>
                  <a:lnTo>
                    <a:pt x="60032" y="157200"/>
                  </a:lnTo>
                  <a:lnTo>
                    <a:pt x="64173" y="153073"/>
                  </a:lnTo>
                  <a:lnTo>
                    <a:pt x="64173" y="4127"/>
                  </a:lnTo>
                  <a:close/>
                </a:path>
                <a:path w="521970" h="157479">
                  <a:moveTo>
                    <a:pt x="111506" y="4127"/>
                  </a:moveTo>
                  <a:lnTo>
                    <a:pt x="107365" y="0"/>
                  </a:lnTo>
                  <a:lnTo>
                    <a:pt x="102273" y="0"/>
                  </a:lnTo>
                  <a:lnTo>
                    <a:pt x="97180" y="0"/>
                  </a:lnTo>
                  <a:lnTo>
                    <a:pt x="93040" y="4127"/>
                  </a:lnTo>
                  <a:lnTo>
                    <a:pt x="93040" y="153073"/>
                  </a:lnTo>
                  <a:lnTo>
                    <a:pt x="97180" y="157200"/>
                  </a:lnTo>
                  <a:lnTo>
                    <a:pt x="107365" y="157200"/>
                  </a:lnTo>
                  <a:lnTo>
                    <a:pt x="111506" y="153073"/>
                  </a:lnTo>
                  <a:lnTo>
                    <a:pt x="111506" y="4127"/>
                  </a:lnTo>
                  <a:close/>
                </a:path>
                <a:path w="521970" h="157479">
                  <a:moveTo>
                    <a:pt x="157200" y="4127"/>
                  </a:moveTo>
                  <a:lnTo>
                    <a:pt x="153060" y="0"/>
                  </a:lnTo>
                  <a:lnTo>
                    <a:pt x="147967" y="0"/>
                  </a:lnTo>
                  <a:lnTo>
                    <a:pt x="142875" y="0"/>
                  </a:lnTo>
                  <a:lnTo>
                    <a:pt x="138734" y="4127"/>
                  </a:lnTo>
                  <a:lnTo>
                    <a:pt x="138734" y="153073"/>
                  </a:lnTo>
                  <a:lnTo>
                    <a:pt x="142875" y="157200"/>
                  </a:lnTo>
                  <a:lnTo>
                    <a:pt x="153060" y="157200"/>
                  </a:lnTo>
                  <a:lnTo>
                    <a:pt x="157200" y="153073"/>
                  </a:lnTo>
                  <a:lnTo>
                    <a:pt x="157200" y="4127"/>
                  </a:lnTo>
                  <a:close/>
                </a:path>
                <a:path w="521970" h="157479">
                  <a:moveTo>
                    <a:pt x="204165" y="4127"/>
                  </a:moveTo>
                  <a:lnTo>
                    <a:pt x="200025" y="0"/>
                  </a:lnTo>
                  <a:lnTo>
                    <a:pt x="194932" y="0"/>
                  </a:lnTo>
                  <a:lnTo>
                    <a:pt x="189839" y="0"/>
                  </a:lnTo>
                  <a:lnTo>
                    <a:pt x="185699" y="4127"/>
                  </a:lnTo>
                  <a:lnTo>
                    <a:pt x="185699" y="153073"/>
                  </a:lnTo>
                  <a:lnTo>
                    <a:pt x="189839" y="157200"/>
                  </a:lnTo>
                  <a:lnTo>
                    <a:pt x="200025" y="157200"/>
                  </a:lnTo>
                  <a:lnTo>
                    <a:pt x="204165" y="153073"/>
                  </a:lnTo>
                  <a:lnTo>
                    <a:pt x="204165" y="4127"/>
                  </a:lnTo>
                  <a:close/>
                </a:path>
                <a:path w="521970" h="157479">
                  <a:moveTo>
                    <a:pt x="249872" y="4127"/>
                  </a:moveTo>
                  <a:lnTo>
                    <a:pt x="245732" y="0"/>
                  </a:lnTo>
                  <a:lnTo>
                    <a:pt x="240639" y="0"/>
                  </a:lnTo>
                  <a:lnTo>
                    <a:pt x="235546" y="0"/>
                  </a:lnTo>
                  <a:lnTo>
                    <a:pt x="231406" y="4127"/>
                  </a:lnTo>
                  <a:lnTo>
                    <a:pt x="231406" y="153073"/>
                  </a:lnTo>
                  <a:lnTo>
                    <a:pt x="235546" y="157200"/>
                  </a:lnTo>
                  <a:lnTo>
                    <a:pt x="245732" y="157200"/>
                  </a:lnTo>
                  <a:lnTo>
                    <a:pt x="249872" y="153073"/>
                  </a:lnTo>
                  <a:lnTo>
                    <a:pt x="249872" y="4127"/>
                  </a:lnTo>
                  <a:close/>
                </a:path>
                <a:path w="521970" h="157479">
                  <a:moveTo>
                    <a:pt x="297192" y="4127"/>
                  </a:moveTo>
                  <a:lnTo>
                    <a:pt x="293065" y="0"/>
                  </a:lnTo>
                  <a:lnTo>
                    <a:pt x="287972" y="0"/>
                  </a:lnTo>
                  <a:lnTo>
                    <a:pt x="282879" y="0"/>
                  </a:lnTo>
                  <a:lnTo>
                    <a:pt x="278739" y="4127"/>
                  </a:lnTo>
                  <a:lnTo>
                    <a:pt x="278739" y="153073"/>
                  </a:lnTo>
                  <a:lnTo>
                    <a:pt x="282879" y="157200"/>
                  </a:lnTo>
                  <a:lnTo>
                    <a:pt x="293065" y="157200"/>
                  </a:lnTo>
                  <a:lnTo>
                    <a:pt x="297192" y="153073"/>
                  </a:lnTo>
                  <a:lnTo>
                    <a:pt x="297192" y="4127"/>
                  </a:lnTo>
                  <a:close/>
                </a:path>
                <a:path w="521970" h="157479">
                  <a:moveTo>
                    <a:pt x="342912" y="4127"/>
                  </a:moveTo>
                  <a:lnTo>
                    <a:pt x="338772" y="0"/>
                  </a:lnTo>
                  <a:lnTo>
                    <a:pt x="333679" y="0"/>
                  </a:lnTo>
                  <a:lnTo>
                    <a:pt x="328587" y="0"/>
                  </a:lnTo>
                  <a:lnTo>
                    <a:pt x="324446" y="4127"/>
                  </a:lnTo>
                  <a:lnTo>
                    <a:pt x="324446" y="153073"/>
                  </a:lnTo>
                  <a:lnTo>
                    <a:pt x="328587" y="157200"/>
                  </a:lnTo>
                  <a:lnTo>
                    <a:pt x="338772" y="157200"/>
                  </a:lnTo>
                  <a:lnTo>
                    <a:pt x="342912" y="153073"/>
                  </a:lnTo>
                  <a:lnTo>
                    <a:pt x="342912" y="4127"/>
                  </a:lnTo>
                  <a:close/>
                </a:path>
                <a:path w="521970" h="157479">
                  <a:moveTo>
                    <a:pt x="383209" y="4127"/>
                  </a:moveTo>
                  <a:lnTo>
                    <a:pt x="379069" y="0"/>
                  </a:lnTo>
                  <a:lnTo>
                    <a:pt x="373976" y="0"/>
                  </a:lnTo>
                  <a:lnTo>
                    <a:pt x="368884" y="0"/>
                  </a:lnTo>
                  <a:lnTo>
                    <a:pt x="364744" y="4127"/>
                  </a:lnTo>
                  <a:lnTo>
                    <a:pt x="364744" y="153073"/>
                  </a:lnTo>
                  <a:lnTo>
                    <a:pt x="368884" y="157200"/>
                  </a:lnTo>
                  <a:lnTo>
                    <a:pt x="379069" y="157200"/>
                  </a:lnTo>
                  <a:lnTo>
                    <a:pt x="383209" y="153073"/>
                  </a:lnTo>
                  <a:lnTo>
                    <a:pt x="383209" y="4127"/>
                  </a:lnTo>
                  <a:close/>
                </a:path>
                <a:path w="521970" h="157479">
                  <a:moveTo>
                    <a:pt x="428917" y="4127"/>
                  </a:moveTo>
                  <a:lnTo>
                    <a:pt x="424776" y="0"/>
                  </a:lnTo>
                  <a:lnTo>
                    <a:pt x="419684" y="0"/>
                  </a:lnTo>
                  <a:lnTo>
                    <a:pt x="414591" y="0"/>
                  </a:lnTo>
                  <a:lnTo>
                    <a:pt x="410451" y="4127"/>
                  </a:lnTo>
                  <a:lnTo>
                    <a:pt x="410451" y="153073"/>
                  </a:lnTo>
                  <a:lnTo>
                    <a:pt x="414591" y="157200"/>
                  </a:lnTo>
                  <a:lnTo>
                    <a:pt x="424776" y="157200"/>
                  </a:lnTo>
                  <a:lnTo>
                    <a:pt x="428917" y="153073"/>
                  </a:lnTo>
                  <a:lnTo>
                    <a:pt x="428917" y="4127"/>
                  </a:lnTo>
                  <a:close/>
                </a:path>
                <a:path w="521970" h="157479">
                  <a:moveTo>
                    <a:pt x="476250" y="4127"/>
                  </a:moveTo>
                  <a:lnTo>
                    <a:pt x="472109" y="0"/>
                  </a:lnTo>
                  <a:lnTo>
                    <a:pt x="467017" y="0"/>
                  </a:lnTo>
                  <a:lnTo>
                    <a:pt x="461924" y="0"/>
                  </a:lnTo>
                  <a:lnTo>
                    <a:pt x="457784" y="4127"/>
                  </a:lnTo>
                  <a:lnTo>
                    <a:pt x="457784" y="153073"/>
                  </a:lnTo>
                  <a:lnTo>
                    <a:pt x="461924" y="157200"/>
                  </a:lnTo>
                  <a:lnTo>
                    <a:pt x="472109" y="157200"/>
                  </a:lnTo>
                  <a:lnTo>
                    <a:pt x="476250" y="153073"/>
                  </a:lnTo>
                  <a:lnTo>
                    <a:pt x="476250" y="4127"/>
                  </a:lnTo>
                  <a:close/>
                </a:path>
                <a:path w="521970" h="157479">
                  <a:moveTo>
                    <a:pt x="521957" y="4127"/>
                  </a:moveTo>
                  <a:lnTo>
                    <a:pt x="517817" y="0"/>
                  </a:lnTo>
                  <a:lnTo>
                    <a:pt x="512724" y="0"/>
                  </a:lnTo>
                  <a:lnTo>
                    <a:pt x="507631" y="0"/>
                  </a:lnTo>
                  <a:lnTo>
                    <a:pt x="503491" y="4127"/>
                  </a:lnTo>
                  <a:lnTo>
                    <a:pt x="503491" y="153073"/>
                  </a:lnTo>
                  <a:lnTo>
                    <a:pt x="507631" y="157200"/>
                  </a:lnTo>
                  <a:lnTo>
                    <a:pt x="517817" y="157200"/>
                  </a:lnTo>
                  <a:lnTo>
                    <a:pt x="521957" y="153073"/>
                  </a:lnTo>
                  <a:lnTo>
                    <a:pt x="521957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28"/>
            <p:cNvSpPr/>
            <p:nvPr/>
          </p:nvSpPr>
          <p:spPr>
            <a:xfrm>
              <a:off x="5715025" y="2918523"/>
              <a:ext cx="6489065" cy="2781300"/>
            </a:xfrm>
            <a:custGeom>
              <a:avLst/>
              <a:gdLst/>
              <a:ahLst/>
              <a:cxnLst/>
              <a:rect l="l" t="t" r="r" b="b"/>
              <a:pathLst>
                <a:path w="6489065" h="2781300">
                  <a:moveTo>
                    <a:pt x="1805114" y="2552725"/>
                  </a:moveTo>
                  <a:lnTo>
                    <a:pt x="1800974" y="2548598"/>
                  </a:lnTo>
                  <a:lnTo>
                    <a:pt x="1356118" y="2548598"/>
                  </a:lnTo>
                  <a:lnTo>
                    <a:pt x="1351991" y="2552725"/>
                  </a:lnTo>
                  <a:lnTo>
                    <a:pt x="1351991" y="2562923"/>
                  </a:lnTo>
                  <a:lnTo>
                    <a:pt x="1356118" y="2567051"/>
                  </a:lnTo>
                  <a:lnTo>
                    <a:pt x="1795881" y="2567051"/>
                  </a:lnTo>
                  <a:lnTo>
                    <a:pt x="1800974" y="2567051"/>
                  </a:lnTo>
                  <a:lnTo>
                    <a:pt x="1805114" y="2562923"/>
                  </a:lnTo>
                  <a:lnTo>
                    <a:pt x="1805114" y="2552725"/>
                  </a:lnTo>
                  <a:close/>
                </a:path>
                <a:path w="6489065" h="2781300">
                  <a:moveTo>
                    <a:pt x="2865704" y="2645372"/>
                  </a:moveTo>
                  <a:lnTo>
                    <a:pt x="2861564" y="2641244"/>
                  </a:lnTo>
                  <a:lnTo>
                    <a:pt x="1703451" y="2641244"/>
                  </a:lnTo>
                  <a:lnTo>
                    <a:pt x="1699323" y="2645372"/>
                  </a:lnTo>
                  <a:lnTo>
                    <a:pt x="1699323" y="2655570"/>
                  </a:lnTo>
                  <a:lnTo>
                    <a:pt x="1703451" y="2659697"/>
                  </a:lnTo>
                  <a:lnTo>
                    <a:pt x="2856471" y="2659697"/>
                  </a:lnTo>
                  <a:lnTo>
                    <a:pt x="2861564" y="2659697"/>
                  </a:lnTo>
                  <a:lnTo>
                    <a:pt x="2865704" y="2655570"/>
                  </a:lnTo>
                  <a:lnTo>
                    <a:pt x="2865704" y="2645372"/>
                  </a:lnTo>
                  <a:close/>
                </a:path>
                <a:path w="6489065" h="2781300">
                  <a:moveTo>
                    <a:pt x="3677716" y="1026172"/>
                  </a:moveTo>
                  <a:lnTo>
                    <a:pt x="3673576" y="1022045"/>
                  </a:lnTo>
                  <a:lnTo>
                    <a:pt x="3663391" y="1022045"/>
                  </a:lnTo>
                  <a:lnTo>
                    <a:pt x="3659251" y="1026172"/>
                  </a:lnTo>
                  <a:lnTo>
                    <a:pt x="3659251" y="1175118"/>
                  </a:lnTo>
                  <a:lnTo>
                    <a:pt x="3663391" y="1179245"/>
                  </a:lnTo>
                  <a:lnTo>
                    <a:pt x="3668484" y="1179245"/>
                  </a:lnTo>
                  <a:lnTo>
                    <a:pt x="3673576" y="1179245"/>
                  </a:lnTo>
                  <a:lnTo>
                    <a:pt x="3677716" y="1175118"/>
                  </a:lnTo>
                  <a:lnTo>
                    <a:pt x="3677716" y="1026172"/>
                  </a:lnTo>
                  <a:close/>
                </a:path>
                <a:path w="6489065" h="2781300">
                  <a:moveTo>
                    <a:pt x="3723411" y="1026172"/>
                  </a:moveTo>
                  <a:lnTo>
                    <a:pt x="3719271" y="1022045"/>
                  </a:lnTo>
                  <a:lnTo>
                    <a:pt x="3709085" y="1022045"/>
                  </a:lnTo>
                  <a:lnTo>
                    <a:pt x="3704945" y="1026172"/>
                  </a:lnTo>
                  <a:lnTo>
                    <a:pt x="3704945" y="1175118"/>
                  </a:lnTo>
                  <a:lnTo>
                    <a:pt x="3709085" y="1179245"/>
                  </a:lnTo>
                  <a:lnTo>
                    <a:pt x="3714178" y="1179245"/>
                  </a:lnTo>
                  <a:lnTo>
                    <a:pt x="3719271" y="1179245"/>
                  </a:lnTo>
                  <a:lnTo>
                    <a:pt x="3723411" y="1175118"/>
                  </a:lnTo>
                  <a:lnTo>
                    <a:pt x="3723411" y="1026172"/>
                  </a:lnTo>
                  <a:close/>
                </a:path>
                <a:path w="6489065" h="2781300">
                  <a:moveTo>
                    <a:pt x="3770757" y="1026172"/>
                  </a:moveTo>
                  <a:lnTo>
                    <a:pt x="3766616" y="1022045"/>
                  </a:lnTo>
                  <a:lnTo>
                    <a:pt x="3756431" y="1022045"/>
                  </a:lnTo>
                  <a:lnTo>
                    <a:pt x="3752291" y="1026172"/>
                  </a:lnTo>
                  <a:lnTo>
                    <a:pt x="3752291" y="1175118"/>
                  </a:lnTo>
                  <a:lnTo>
                    <a:pt x="3756431" y="1179245"/>
                  </a:lnTo>
                  <a:lnTo>
                    <a:pt x="3761524" y="1179245"/>
                  </a:lnTo>
                  <a:lnTo>
                    <a:pt x="3766616" y="1179245"/>
                  </a:lnTo>
                  <a:lnTo>
                    <a:pt x="3770757" y="1175118"/>
                  </a:lnTo>
                  <a:lnTo>
                    <a:pt x="3770757" y="1026172"/>
                  </a:lnTo>
                  <a:close/>
                </a:path>
                <a:path w="6489065" h="2781300">
                  <a:moveTo>
                    <a:pt x="3816451" y="1026172"/>
                  </a:moveTo>
                  <a:lnTo>
                    <a:pt x="3812311" y="1022045"/>
                  </a:lnTo>
                  <a:lnTo>
                    <a:pt x="3802126" y="1022045"/>
                  </a:lnTo>
                  <a:lnTo>
                    <a:pt x="3797985" y="1026172"/>
                  </a:lnTo>
                  <a:lnTo>
                    <a:pt x="3797985" y="1175118"/>
                  </a:lnTo>
                  <a:lnTo>
                    <a:pt x="3802126" y="1179245"/>
                  </a:lnTo>
                  <a:lnTo>
                    <a:pt x="3807218" y="1179245"/>
                  </a:lnTo>
                  <a:lnTo>
                    <a:pt x="3812311" y="1179245"/>
                  </a:lnTo>
                  <a:lnTo>
                    <a:pt x="3816451" y="1175118"/>
                  </a:lnTo>
                  <a:lnTo>
                    <a:pt x="3816451" y="1026172"/>
                  </a:lnTo>
                  <a:close/>
                </a:path>
                <a:path w="6489065" h="2781300">
                  <a:moveTo>
                    <a:pt x="3863403" y="1026172"/>
                  </a:moveTo>
                  <a:lnTo>
                    <a:pt x="3859276" y="1022045"/>
                  </a:lnTo>
                  <a:lnTo>
                    <a:pt x="3849090" y="1022045"/>
                  </a:lnTo>
                  <a:lnTo>
                    <a:pt x="3844950" y="1026172"/>
                  </a:lnTo>
                  <a:lnTo>
                    <a:pt x="3844950" y="1175118"/>
                  </a:lnTo>
                  <a:lnTo>
                    <a:pt x="3849090" y="1179245"/>
                  </a:lnTo>
                  <a:lnTo>
                    <a:pt x="3854183" y="1179245"/>
                  </a:lnTo>
                  <a:lnTo>
                    <a:pt x="3859276" y="1179245"/>
                  </a:lnTo>
                  <a:lnTo>
                    <a:pt x="3863403" y="1175118"/>
                  </a:lnTo>
                  <a:lnTo>
                    <a:pt x="3863403" y="1026172"/>
                  </a:lnTo>
                  <a:close/>
                </a:path>
                <a:path w="6489065" h="2781300">
                  <a:moveTo>
                    <a:pt x="3909098" y="1026172"/>
                  </a:moveTo>
                  <a:lnTo>
                    <a:pt x="3904970" y="1022045"/>
                  </a:lnTo>
                  <a:lnTo>
                    <a:pt x="3894785" y="1022045"/>
                  </a:lnTo>
                  <a:lnTo>
                    <a:pt x="3890645" y="1026172"/>
                  </a:lnTo>
                  <a:lnTo>
                    <a:pt x="3890645" y="1175118"/>
                  </a:lnTo>
                  <a:lnTo>
                    <a:pt x="3894785" y="1179245"/>
                  </a:lnTo>
                  <a:lnTo>
                    <a:pt x="3899878" y="1179245"/>
                  </a:lnTo>
                  <a:lnTo>
                    <a:pt x="3904970" y="1179245"/>
                  </a:lnTo>
                  <a:lnTo>
                    <a:pt x="3909098" y="1175118"/>
                  </a:lnTo>
                  <a:lnTo>
                    <a:pt x="3909098" y="1026172"/>
                  </a:lnTo>
                  <a:close/>
                </a:path>
                <a:path w="6489065" h="2781300">
                  <a:moveTo>
                    <a:pt x="3956456" y="1026172"/>
                  </a:moveTo>
                  <a:lnTo>
                    <a:pt x="3952316" y="1022045"/>
                  </a:lnTo>
                  <a:lnTo>
                    <a:pt x="3942130" y="1022045"/>
                  </a:lnTo>
                  <a:lnTo>
                    <a:pt x="3937990" y="1026172"/>
                  </a:lnTo>
                  <a:lnTo>
                    <a:pt x="3937990" y="1175118"/>
                  </a:lnTo>
                  <a:lnTo>
                    <a:pt x="3942130" y="1179245"/>
                  </a:lnTo>
                  <a:lnTo>
                    <a:pt x="3947223" y="1179245"/>
                  </a:lnTo>
                  <a:lnTo>
                    <a:pt x="3952316" y="1179245"/>
                  </a:lnTo>
                  <a:lnTo>
                    <a:pt x="3956456" y="1175118"/>
                  </a:lnTo>
                  <a:lnTo>
                    <a:pt x="3956456" y="1026172"/>
                  </a:lnTo>
                  <a:close/>
                </a:path>
                <a:path w="6489065" h="2781300">
                  <a:moveTo>
                    <a:pt x="4002151" y="1026172"/>
                  </a:moveTo>
                  <a:lnTo>
                    <a:pt x="3998010" y="1022045"/>
                  </a:lnTo>
                  <a:lnTo>
                    <a:pt x="3987825" y="1022045"/>
                  </a:lnTo>
                  <a:lnTo>
                    <a:pt x="3983685" y="1026172"/>
                  </a:lnTo>
                  <a:lnTo>
                    <a:pt x="3983685" y="1175118"/>
                  </a:lnTo>
                  <a:lnTo>
                    <a:pt x="3987825" y="1179245"/>
                  </a:lnTo>
                  <a:lnTo>
                    <a:pt x="3992918" y="1179245"/>
                  </a:lnTo>
                  <a:lnTo>
                    <a:pt x="3998010" y="1179245"/>
                  </a:lnTo>
                  <a:lnTo>
                    <a:pt x="4002151" y="1175118"/>
                  </a:lnTo>
                  <a:lnTo>
                    <a:pt x="4002151" y="1026172"/>
                  </a:lnTo>
                  <a:close/>
                </a:path>
                <a:path w="6489065" h="2781300">
                  <a:moveTo>
                    <a:pt x="4037495" y="2604249"/>
                  </a:moveTo>
                  <a:lnTo>
                    <a:pt x="4033355" y="2600121"/>
                  </a:lnTo>
                  <a:lnTo>
                    <a:pt x="3588512" y="2600121"/>
                  </a:lnTo>
                  <a:lnTo>
                    <a:pt x="3584371" y="2604249"/>
                  </a:lnTo>
                  <a:lnTo>
                    <a:pt x="3584371" y="2614447"/>
                  </a:lnTo>
                  <a:lnTo>
                    <a:pt x="3588512" y="2618575"/>
                  </a:lnTo>
                  <a:lnTo>
                    <a:pt x="4028262" y="2618575"/>
                  </a:lnTo>
                  <a:lnTo>
                    <a:pt x="4033355" y="2618575"/>
                  </a:lnTo>
                  <a:lnTo>
                    <a:pt x="4037495" y="2614447"/>
                  </a:lnTo>
                  <a:lnTo>
                    <a:pt x="4037495" y="2604249"/>
                  </a:lnTo>
                  <a:close/>
                </a:path>
                <a:path w="6489065" h="2781300">
                  <a:moveTo>
                    <a:pt x="4042448" y="1026172"/>
                  </a:moveTo>
                  <a:lnTo>
                    <a:pt x="4038308" y="1022045"/>
                  </a:lnTo>
                  <a:lnTo>
                    <a:pt x="4028122" y="1022045"/>
                  </a:lnTo>
                  <a:lnTo>
                    <a:pt x="4023982" y="1026172"/>
                  </a:lnTo>
                  <a:lnTo>
                    <a:pt x="4023982" y="1175118"/>
                  </a:lnTo>
                  <a:lnTo>
                    <a:pt x="4028122" y="1179245"/>
                  </a:lnTo>
                  <a:lnTo>
                    <a:pt x="4033215" y="1179245"/>
                  </a:lnTo>
                  <a:lnTo>
                    <a:pt x="4038308" y="1179245"/>
                  </a:lnTo>
                  <a:lnTo>
                    <a:pt x="4042448" y="1175118"/>
                  </a:lnTo>
                  <a:lnTo>
                    <a:pt x="4042448" y="1026172"/>
                  </a:lnTo>
                  <a:close/>
                </a:path>
                <a:path w="6489065" h="2781300">
                  <a:moveTo>
                    <a:pt x="4088168" y="1026172"/>
                  </a:moveTo>
                  <a:lnTo>
                    <a:pt x="4084028" y="1022045"/>
                  </a:lnTo>
                  <a:lnTo>
                    <a:pt x="4073842" y="1022045"/>
                  </a:lnTo>
                  <a:lnTo>
                    <a:pt x="4069702" y="1026172"/>
                  </a:lnTo>
                  <a:lnTo>
                    <a:pt x="4069702" y="1175118"/>
                  </a:lnTo>
                  <a:lnTo>
                    <a:pt x="4073842" y="1179245"/>
                  </a:lnTo>
                  <a:lnTo>
                    <a:pt x="4078935" y="1179245"/>
                  </a:lnTo>
                  <a:lnTo>
                    <a:pt x="4084028" y="1179245"/>
                  </a:lnTo>
                  <a:lnTo>
                    <a:pt x="4088168" y="1175118"/>
                  </a:lnTo>
                  <a:lnTo>
                    <a:pt x="4088168" y="1026172"/>
                  </a:lnTo>
                  <a:close/>
                </a:path>
                <a:path w="6489065" h="2781300">
                  <a:moveTo>
                    <a:pt x="4135488" y="1026172"/>
                  </a:moveTo>
                  <a:lnTo>
                    <a:pt x="4131348" y="1022045"/>
                  </a:lnTo>
                  <a:lnTo>
                    <a:pt x="4121162" y="1022045"/>
                  </a:lnTo>
                  <a:lnTo>
                    <a:pt x="4117022" y="1026172"/>
                  </a:lnTo>
                  <a:lnTo>
                    <a:pt x="4117022" y="1175118"/>
                  </a:lnTo>
                  <a:lnTo>
                    <a:pt x="4121162" y="1179245"/>
                  </a:lnTo>
                  <a:lnTo>
                    <a:pt x="4126255" y="1179245"/>
                  </a:lnTo>
                  <a:lnTo>
                    <a:pt x="4131348" y="1179245"/>
                  </a:lnTo>
                  <a:lnTo>
                    <a:pt x="4135488" y="1175118"/>
                  </a:lnTo>
                  <a:lnTo>
                    <a:pt x="4135488" y="1026172"/>
                  </a:lnTo>
                  <a:close/>
                </a:path>
                <a:path w="6489065" h="2781300">
                  <a:moveTo>
                    <a:pt x="4166374" y="2522537"/>
                  </a:moveTo>
                  <a:lnTo>
                    <a:pt x="4162234" y="2518410"/>
                  </a:lnTo>
                  <a:lnTo>
                    <a:pt x="3965562" y="2518410"/>
                  </a:lnTo>
                  <a:lnTo>
                    <a:pt x="3961434" y="2522537"/>
                  </a:lnTo>
                  <a:lnTo>
                    <a:pt x="3961434" y="2532735"/>
                  </a:lnTo>
                  <a:lnTo>
                    <a:pt x="3965562" y="2536863"/>
                  </a:lnTo>
                  <a:lnTo>
                    <a:pt x="4157141" y="2536863"/>
                  </a:lnTo>
                  <a:lnTo>
                    <a:pt x="4162234" y="2536863"/>
                  </a:lnTo>
                  <a:lnTo>
                    <a:pt x="4166374" y="2532735"/>
                  </a:lnTo>
                  <a:lnTo>
                    <a:pt x="4166374" y="2522537"/>
                  </a:lnTo>
                  <a:close/>
                </a:path>
                <a:path w="6489065" h="2781300">
                  <a:moveTo>
                    <a:pt x="4181195" y="1026172"/>
                  </a:moveTo>
                  <a:lnTo>
                    <a:pt x="4177055" y="1022045"/>
                  </a:lnTo>
                  <a:lnTo>
                    <a:pt x="4166870" y="1022045"/>
                  </a:lnTo>
                  <a:lnTo>
                    <a:pt x="4162729" y="1026172"/>
                  </a:lnTo>
                  <a:lnTo>
                    <a:pt x="4162729" y="1175118"/>
                  </a:lnTo>
                  <a:lnTo>
                    <a:pt x="4166870" y="1179245"/>
                  </a:lnTo>
                  <a:lnTo>
                    <a:pt x="4171962" y="1179245"/>
                  </a:lnTo>
                  <a:lnTo>
                    <a:pt x="4177055" y="1179245"/>
                  </a:lnTo>
                  <a:lnTo>
                    <a:pt x="4181195" y="1175118"/>
                  </a:lnTo>
                  <a:lnTo>
                    <a:pt x="4181195" y="1026172"/>
                  </a:lnTo>
                  <a:close/>
                </a:path>
                <a:path w="6489065" h="2781300">
                  <a:moveTo>
                    <a:pt x="4519358" y="919111"/>
                  </a:moveTo>
                  <a:lnTo>
                    <a:pt x="4515218" y="914984"/>
                  </a:lnTo>
                  <a:lnTo>
                    <a:pt x="4505033" y="914984"/>
                  </a:lnTo>
                  <a:lnTo>
                    <a:pt x="4500892" y="919111"/>
                  </a:lnTo>
                  <a:lnTo>
                    <a:pt x="4500892" y="1068057"/>
                  </a:lnTo>
                  <a:lnTo>
                    <a:pt x="4505033" y="1072184"/>
                  </a:lnTo>
                  <a:lnTo>
                    <a:pt x="4510125" y="1072184"/>
                  </a:lnTo>
                  <a:lnTo>
                    <a:pt x="4515218" y="1072184"/>
                  </a:lnTo>
                  <a:lnTo>
                    <a:pt x="4519358" y="1068057"/>
                  </a:lnTo>
                  <a:lnTo>
                    <a:pt x="4519358" y="919111"/>
                  </a:lnTo>
                  <a:close/>
                </a:path>
                <a:path w="6489065" h="2781300">
                  <a:moveTo>
                    <a:pt x="4565053" y="919111"/>
                  </a:moveTo>
                  <a:lnTo>
                    <a:pt x="4560913" y="914984"/>
                  </a:lnTo>
                  <a:lnTo>
                    <a:pt x="4550727" y="914984"/>
                  </a:lnTo>
                  <a:lnTo>
                    <a:pt x="4546587" y="919111"/>
                  </a:lnTo>
                  <a:lnTo>
                    <a:pt x="4546587" y="1068057"/>
                  </a:lnTo>
                  <a:lnTo>
                    <a:pt x="4550727" y="1072184"/>
                  </a:lnTo>
                  <a:lnTo>
                    <a:pt x="4555820" y="1072184"/>
                  </a:lnTo>
                  <a:lnTo>
                    <a:pt x="4560913" y="1072184"/>
                  </a:lnTo>
                  <a:lnTo>
                    <a:pt x="4565053" y="1068057"/>
                  </a:lnTo>
                  <a:lnTo>
                    <a:pt x="4565053" y="919111"/>
                  </a:lnTo>
                  <a:close/>
                </a:path>
                <a:path w="6489065" h="2781300">
                  <a:moveTo>
                    <a:pt x="4612386" y="919111"/>
                  </a:moveTo>
                  <a:lnTo>
                    <a:pt x="4608246" y="914984"/>
                  </a:lnTo>
                  <a:lnTo>
                    <a:pt x="4598060" y="914984"/>
                  </a:lnTo>
                  <a:lnTo>
                    <a:pt x="4593920" y="919111"/>
                  </a:lnTo>
                  <a:lnTo>
                    <a:pt x="4593920" y="1068057"/>
                  </a:lnTo>
                  <a:lnTo>
                    <a:pt x="4598060" y="1072184"/>
                  </a:lnTo>
                  <a:lnTo>
                    <a:pt x="4603153" y="1072184"/>
                  </a:lnTo>
                  <a:lnTo>
                    <a:pt x="4608246" y="1072184"/>
                  </a:lnTo>
                  <a:lnTo>
                    <a:pt x="4612386" y="1068057"/>
                  </a:lnTo>
                  <a:lnTo>
                    <a:pt x="4612386" y="919111"/>
                  </a:lnTo>
                  <a:close/>
                </a:path>
                <a:path w="6489065" h="2781300">
                  <a:moveTo>
                    <a:pt x="4658093" y="919111"/>
                  </a:moveTo>
                  <a:lnTo>
                    <a:pt x="4653953" y="914984"/>
                  </a:lnTo>
                  <a:lnTo>
                    <a:pt x="4643767" y="914984"/>
                  </a:lnTo>
                  <a:lnTo>
                    <a:pt x="4639627" y="919111"/>
                  </a:lnTo>
                  <a:lnTo>
                    <a:pt x="4639627" y="1068057"/>
                  </a:lnTo>
                  <a:lnTo>
                    <a:pt x="4643767" y="1072184"/>
                  </a:lnTo>
                  <a:lnTo>
                    <a:pt x="4648860" y="1072184"/>
                  </a:lnTo>
                  <a:lnTo>
                    <a:pt x="4653953" y="1072184"/>
                  </a:lnTo>
                  <a:lnTo>
                    <a:pt x="4658093" y="1068057"/>
                  </a:lnTo>
                  <a:lnTo>
                    <a:pt x="4658093" y="919111"/>
                  </a:lnTo>
                  <a:close/>
                </a:path>
                <a:path w="6489065" h="2781300">
                  <a:moveTo>
                    <a:pt x="4705058" y="919111"/>
                  </a:moveTo>
                  <a:lnTo>
                    <a:pt x="4700917" y="914984"/>
                  </a:lnTo>
                  <a:lnTo>
                    <a:pt x="4690732" y="914984"/>
                  </a:lnTo>
                  <a:lnTo>
                    <a:pt x="4686592" y="919111"/>
                  </a:lnTo>
                  <a:lnTo>
                    <a:pt x="4686592" y="1068057"/>
                  </a:lnTo>
                  <a:lnTo>
                    <a:pt x="4690732" y="1072184"/>
                  </a:lnTo>
                  <a:lnTo>
                    <a:pt x="4695825" y="1072184"/>
                  </a:lnTo>
                  <a:lnTo>
                    <a:pt x="4700917" y="1072184"/>
                  </a:lnTo>
                  <a:lnTo>
                    <a:pt x="4705058" y="1068057"/>
                  </a:lnTo>
                  <a:lnTo>
                    <a:pt x="4705058" y="919111"/>
                  </a:lnTo>
                  <a:close/>
                </a:path>
                <a:path w="6489065" h="2781300">
                  <a:moveTo>
                    <a:pt x="4750752" y="919111"/>
                  </a:moveTo>
                  <a:lnTo>
                    <a:pt x="4746612" y="914984"/>
                  </a:lnTo>
                  <a:lnTo>
                    <a:pt x="4736427" y="914984"/>
                  </a:lnTo>
                  <a:lnTo>
                    <a:pt x="4732286" y="919111"/>
                  </a:lnTo>
                  <a:lnTo>
                    <a:pt x="4732286" y="1068057"/>
                  </a:lnTo>
                  <a:lnTo>
                    <a:pt x="4736427" y="1072184"/>
                  </a:lnTo>
                  <a:lnTo>
                    <a:pt x="4741519" y="1072184"/>
                  </a:lnTo>
                  <a:lnTo>
                    <a:pt x="4746612" y="1072184"/>
                  </a:lnTo>
                  <a:lnTo>
                    <a:pt x="4750752" y="1068057"/>
                  </a:lnTo>
                  <a:lnTo>
                    <a:pt x="4750752" y="919111"/>
                  </a:lnTo>
                  <a:close/>
                </a:path>
                <a:path w="6489065" h="2781300">
                  <a:moveTo>
                    <a:pt x="4798098" y="919111"/>
                  </a:moveTo>
                  <a:lnTo>
                    <a:pt x="4793958" y="914984"/>
                  </a:lnTo>
                  <a:lnTo>
                    <a:pt x="4783772" y="914984"/>
                  </a:lnTo>
                  <a:lnTo>
                    <a:pt x="4779632" y="919111"/>
                  </a:lnTo>
                  <a:lnTo>
                    <a:pt x="4779632" y="1068057"/>
                  </a:lnTo>
                  <a:lnTo>
                    <a:pt x="4783772" y="1072184"/>
                  </a:lnTo>
                  <a:lnTo>
                    <a:pt x="4788865" y="1072184"/>
                  </a:lnTo>
                  <a:lnTo>
                    <a:pt x="4793958" y="1072184"/>
                  </a:lnTo>
                  <a:lnTo>
                    <a:pt x="4798098" y="1068057"/>
                  </a:lnTo>
                  <a:lnTo>
                    <a:pt x="4798098" y="919111"/>
                  </a:lnTo>
                  <a:close/>
                </a:path>
                <a:path w="6489065" h="2781300">
                  <a:moveTo>
                    <a:pt x="4843792" y="919111"/>
                  </a:moveTo>
                  <a:lnTo>
                    <a:pt x="4839652" y="914984"/>
                  </a:lnTo>
                  <a:lnTo>
                    <a:pt x="4829467" y="914984"/>
                  </a:lnTo>
                  <a:lnTo>
                    <a:pt x="4825327" y="919111"/>
                  </a:lnTo>
                  <a:lnTo>
                    <a:pt x="4825327" y="1068057"/>
                  </a:lnTo>
                  <a:lnTo>
                    <a:pt x="4829467" y="1072184"/>
                  </a:lnTo>
                  <a:lnTo>
                    <a:pt x="4834560" y="1072184"/>
                  </a:lnTo>
                  <a:lnTo>
                    <a:pt x="4839652" y="1072184"/>
                  </a:lnTo>
                  <a:lnTo>
                    <a:pt x="4843792" y="1068057"/>
                  </a:lnTo>
                  <a:lnTo>
                    <a:pt x="4843792" y="919111"/>
                  </a:lnTo>
                  <a:close/>
                </a:path>
                <a:path w="6489065" h="2781300">
                  <a:moveTo>
                    <a:pt x="4884090" y="919111"/>
                  </a:moveTo>
                  <a:lnTo>
                    <a:pt x="4879949" y="914984"/>
                  </a:lnTo>
                  <a:lnTo>
                    <a:pt x="4869764" y="914984"/>
                  </a:lnTo>
                  <a:lnTo>
                    <a:pt x="4865624" y="919111"/>
                  </a:lnTo>
                  <a:lnTo>
                    <a:pt x="4865624" y="1068057"/>
                  </a:lnTo>
                  <a:lnTo>
                    <a:pt x="4869764" y="1072184"/>
                  </a:lnTo>
                  <a:lnTo>
                    <a:pt x="4874857" y="1072184"/>
                  </a:lnTo>
                  <a:lnTo>
                    <a:pt x="4879949" y="1072184"/>
                  </a:lnTo>
                  <a:lnTo>
                    <a:pt x="4884090" y="1068057"/>
                  </a:lnTo>
                  <a:lnTo>
                    <a:pt x="4884090" y="919111"/>
                  </a:lnTo>
                  <a:close/>
                </a:path>
                <a:path w="6489065" h="2781300">
                  <a:moveTo>
                    <a:pt x="4929797" y="919111"/>
                  </a:moveTo>
                  <a:lnTo>
                    <a:pt x="4925657" y="914984"/>
                  </a:lnTo>
                  <a:lnTo>
                    <a:pt x="4915471" y="914984"/>
                  </a:lnTo>
                  <a:lnTo>
                    <a:pt x="4911331" y="919111"/>
                  </a:lnTo>
                  <a:lnTo>
                    <a:pt x="4911331" y="1068057"/>
                  </a:lnTo>
                  <a:lnTo>
                    <a:pt x="4915471" y="1072184"/>
                  </a:lnTo>
                  <a:lnTo>
                    <a:pt x="4920564" y="1072184"/>
                  </a:lnTo>
                  <a:lnTo>
                    <a:pt x="4925657" y="1072184"/>
                  </a:lnTo>
                  <a:lnTo>
                    <a:pt x="4929797" y="1068057"/>
                  </a:lnTo>
                  <a:lnTo>
                    <a:pt x="4929797" y="919111"/>
                  </a:lnTo>
                  <a:close/>
                </a:path>
                <a:path w="6489065" h="2781300">
                  <a:moveTo>
                    <a:pt x="4977130" y="919111"/>
                  </a:moveTo>
                  <a:lnTo>
                    <a:pt x="4972990" y="914984"/>
                  </a:lnTo>
                  <a:lnTo>
                    <a:pt x="4962804" y="914984"/>
                  </a:lnTo>
                  <a:lnTo>
                    <a:pt x="4958664" y="919111"/>
                  </a:lnTo>
                  <a:lnTo>
                    <a:pt x="4958664" y="1068057"/>
                  </a:lnTo>
                  <a:lnTo>
                    <a:pt x="4962804" y="1072184"/>
                  </a:lnTo>
                  <a:lnTo>
                    <a:pt x="4967897" y="1072184"/>
                  </a:lnTo>
                  <a:lnTo>
                    <a:pt x="4972990" y="1072184"/>
                  </a:lnTo>
                  <a:lnTo>
                    <a:pt x="4977130" y="1068057"/>
                  </a:lnTo>
                  <a:lnTo>
                    <a:pt x="4977130" y="919111"/>
                  </a:lnTo>
                  <a:close/>
                </a:path>
                <a:path w="6489065" h="2781300">
                  <a:moveTo>
                    <a:pt x="5022837" y="919111"/>
                  </a:moveTo>
                  <a:lnTo>
                    <a:pt x="5018697" y="914984"/>
                  </a:lnTo>
                  <a:lnTo>
                    <a:pt x="5008511" y="914984"/>
                  </a:lnTo>
                  <a:lnTo>
                    <a:pt x="5004371" y="919111"/>
                  </a:lnTo>
                  <a:lnTo>
                    <a:pt x="5004371" y="1068057"/>
                  </a:lnTo>
                  <a:lnTo>
                    <a:pt x="5008511" y="1072184"/>
                  </a:lnTo>
                  <a:lnTo>
                    <a:pt x="5013604" y="1072184"/>
                  </a:lnTo>
                  <a:lnTo>
                    <a:pt x="5018697" y="1072184"/>
                  </a:lnTo>
                  <a:lnTo>
                    <a:pt x="5022837" y="1068057"/>
                  </a:lnTo>
                  <a:lnTo>
                    <a:pt x="5022837" y="919111"/>
                  </a:lnTo>
                  <a:close/>
                </a:path>
                <a:path w="6489065" h="2781300">
                  <a:moveTo>
                    <a:pt x="5459400" y="2522537"/>
                  </a:moveTo>
                  <a:lnTo>
                    <a:pt x="5455272" y="2518410"/>
                  </a:lnTo>
                  <a:lnTo>
                    <a:pt x="5258613" y="2518410"/>
                  </a:lnTo>
                  <a:lnTo>
                    <a:pt x="5254485" y="2522537"/>
                  </a:lnTo>
                  <a:lnTo>
                    <a:pt x="5254485" y="2532735"/>
                  </a:lnTo>
                  <a:lnTo>
                    <a:pt x="5258613" y="2536863"/>
                  </a:lnTo>
                  <a:lnTo>
                    <a:pt x="5450179" y="2536863"/>
                  </a:lnTo>
                  <a:lnTo>
                    <a:pt x="5455272" y="2536863"/>
                  </a:lnTo>
                  <a:lnTo>
                    <a:pt x="5459400" y="2532735"/>
                  </a:lnTo>
                  <a:lnTo>
                    <a:pt x="5459400" y="2522537"/>
                  </a:lnTo>
                  <a:close/>
                </a:path>
                <a:path w="6489065" h="2781300">
                  <a:moveTo>
                    <a:pt x="5758027" y="1464475"/>
                  </a:moveTo>
                  <a:lnTo>
                    <a:pt x="5753887" y="1460347"/>
                  </a:lnTo>
                  <a:lnTo>
                    <a:pt x="5748794" y="1460347"/>
                  </a:lnTo>
                  <a:lnTo>
                    <a:pt x="5743702" y="1460347"/>
                  </a:lnTo>
                  <a:lnTo>
                    <a:pt x="5739562" y="1464475"/>
                  </a:lnTo>
                  <a:lnTo>
                    <a:pt x="5739562" y="1613420"/>
                  </a:lnTo>
                  <a:lnTo>
                    <a:pt x="5743702" y="1617548"/>
                  </a:lnTo>
                  <a:lnTo>
                    <a:pt x="5753887" y="1617548"/>
                  </a:lnTo>
                  <a:lnTo>
                    <a:pt x="5758027" y="1613420"/>
                  </a:lnTo>
                  <a:lnTo>
                    <a:pt x="5758027" y="1464475"/>
                  </a:lnTo>
                  <a:close/>
                </a:path>
                <a:path w="6489065" h="2781300">
                  <a:moveTo>
                    <a:pt x="5764530" y="2604249"/>
                  </a:moveTo>
                  <a:lnTo>
                    <a:pt x="5760390" y="2600121"/>
                  </a:lnTo>
                  <a:lnTo>
                    <a:pt x="5361356" y="2600121"/>
                  </a:lnTo>
                  <a:lnTo>
                    <a:pt x="5357228" y="2604249"/>
                  </a:lnTo>
                  <a:lnTo>
                    <a:pt x="5357228" y="2614447"/>
                  </a:lnTo>
                  <a:lnTo>
                    <a:pt x="5361356" y="2618575"/>
                  </a:lnTo>
                  <a:lnTo>
                    <a:pt x="5755297" y="2618575"/>
                  </a:lnTo>
                  <a:lnTo>
                    <a:pt x="5760390" y="2618575"/>
                  </a:lnTo>
                  <a:lnTo>
                    <a:pt x="5764530" y="2614447"/>
                  </a:lnTo>
                  <a:lnTo>
                    <a:pt x="5764530" y="2604249"/>
                  </a:lnTo>
                  <a:close/>
                </a:path>
                <a:path w="6489065" h="2781300">
                  <a:moveTo>
                    <a:pt x="5803735" y="1464475"/>
                  </a:moveTo>
                  <a:lnTo>
                    <a:pt x="5799594" y="1460347"/>
                  </a:lnTo>
                  <a:lnTo>
                    <a:pt x="5794502" y="1460347"/>
                  </a:lnTo>
                  <a:lnTo>
                    <a:pt x="5789409" y="1460347"/>
                  </a:lnTo>
                  <a:lnTo>
                    <a:pt x="5785269" y="1464475"/>
                  </a:lnTo>
                  <a:lnTo>
                    <a:pt x="5785269" y="1613420"/>
                  </a:lnTo>
                  <a:lnTo>
                    <a:pt x="5789409" y="1617548"/>
                  </a:lnTo>
                  <a:lnTo>
                    <a:pt x="5799594" y="1617548"/>
                  </a:lnTo>
                  <a:lnTo>
                    <a:pt x="5803735" y="1613420"/>
                  </a:lnTo>
                  <a:lnTo>
                    <a:pt x="5803735" y="1464475"/>
                  </a:lnTo>
                  <a:close/>
                </a:path>
                <a:path w="6489065" h="2781300">
                  <a:moveTo>
                    <a:pt x="5851068" y="1464475"/>
                  </a:moveTo>
                  <a:lnTo>
                    <a:pt x="5846927" y="1460347"/>
                  </a:lnTo>
                  <a:lnTo>
                    <a:pt x="5841835" y="1460347"/>
                  </a:lnTo>
                  <a:lnTo>
                    <a:pt x="5836742" y="1460347"/>
                  </a:lnTo>
                  <a:lnTo>
                    <a:pt x="5832602" y="1464475"/>
                  </a:lnTo>
                  <a:lnTo>
                    <a:pt x="5832602" y="1613420"/>
                  </a:lnTo>
                  <a:lnTo>
                    <a:pt x="5836742" y="1617548"/>
                  </a:lnTo>
                  <a:lnTo>
                    <a:pt x="5846927" y="1617548"/>
                  </a:lnTo>
                  <a:lnTo>
                    <a:pt x="5851068" y="1613420"/>
                  </a:lnTo>
                  <a:lnTo>
                    <a:pt x="5851068" y="1464475"/>
                  </a:lnTo>
                  <a:close/>
                </a:path>
                <a:path w="6489065" h="2781300">
                  <a:moveTo>
                    <a:pt x="5896775" y="1464475"/>
                  </a:moveTo>
                  <a:lnTo>
                    <a:pt x="5892635" y="1460347"/>
                  </a:lnTo>
                  <a:lnTo>
                    <a:pt x="5887542" y="1460347"/>
                  </a:lnTo>
                  <a:lnTo>
                    <a:pt x="5882449" y="1460347"/>
                  </a:lnTo>
                  <a:lnTo>
                    <a:pt x="5878309" y="1464475"/>
                  </a:lnTo>
                  <a:lnTo>
                    <a:pt x="5878309" y="1613420"/>
                  </a:lnTo>
                  <a:lnTo>
                    <a:pt x="5882449" y="1617548"/>
                  </a:lnTo>
                  <a:lnTo>
                    <a:pt x="5892635" y="1617548"/>
                  </a:lnTo>
                  <a:lnTo>
                    <a:pt x="5896775" y="1613420"/>
                  </a:lnTo>
                  <a:lnTo>
                    <a:pt x="5896775" y="1464475"/>
                  </a:lnTo>
                  <a:close/>
                </a:path>
                <a:path w="6489065" h="2781300">
                  <a:moveTo>
                    <a:pt x="5943727" y="1464475"/>
                  </a:moveTo>
                  <a:lnTo>
                    <a:pt x="5939587" y="1460347"/>
                  </a:lnTo>
                  <a:lnTo>
                    <a:pt x="5934494" y="1460347"/>
                  </a:lnTo>
                  <a:lnTo>
                    <a:pt x="5929401" y="1460347"/>
                  </a:lnTo>
                  <a:lnTo>
                    <a:pt x="5925261" y="1464475"/>
                  </a:lnTo>
                  <a:lnTo>
                    <a:pt x="5925261" y="1613420"/>
                  </a:lnTo>
                  <a:lnTo>
                    <a:pt x="5929401" y="1617548"/>
                  </a:lnTo>
                  <a:lnTo>
                    <a:pt x="5939587" y="1617548"/>
                  </a:lnTo>
                  <a:lnTo>
                    <a:pt x="5943727" y="1613420"/>
                  </a:lnTo>
                  <a:lnTo>
                    <a:pt x="5943727" y="1464475"/>
                  </a:lnTo>
                  <a:close/>
                </a:path>
                <a:path w="6489065" h="2781300">
                  <a:moveTo>
                    <a:pt x="5989434" y="1464475"/>
                  </a:moveTo>
                  <a:lnTo>
                    <a:pt x="5985294" y="1460347"/>
                  </a:lnTo>
                  <a:lnTo>
                    <a:pt x="5980201" y="1460347"/>
                  </a:lnTo>
                  <a:lnTo>
                    <a:pt x="5975108" y="1460347"/>
                  </a:lnTo>
                  <a:lnTo>
                    <a:pt x="5970968" y="1464475"/>
                  </a:lnTo>
                  <a:lnTo>
                    <a:pt x="5970968" y="1613420"/>
                  </a:lnTo>
                  <a:lnTo>
                    <a:pt x="5975108" y="1617548"/>
                  </a:lnTo>
                  <a:lnTo>
                    <a:pt x="5985294" y="1617548"/>
                  </a:lnTo>
                  <a:lnTo>
                    <a:pt x="5989434" y="1613420"/>
                  </a:lnTo>
                  <a:lnTo>
                    <a:pt x="5989434" y="1464475"/>
                  </a:lnTo>
                  <a:close/>
                </a:path>
                <a:path w="6489065" h="2781300">
                  <a:moveTo>
                    <a:pt x="6036754" y="1464475"/>
                  </a:moveTo>
                  <a:lnTo>
                    <a:pt x="6032627" y="1460347"/>
                  </a:lnTo>
                  <a:lnTo>
                    <a:pt x="6027534" y="1460347"/>
                  </a:lnTo>
                  <a:lnTo>
                    <a:pt x="6022441" y="1460347"/>
                  </a:lnTo>
                  <a:lnTo>
                    <a:pt x="6018301" y="1464475"/>
                  </a:lnTo>
                  <a:lnTo>
                    <a:pt x="6018301" y="1613420"/>
                  </a:lnTo>
                  <a:lnTo>
                    <a:pt x="6022441" y="1617548"/>
                  </a:lnTo>
                  <a:lnTo>
                    <a:pt x="6032627" y="1617548"/>
                  </a:lnTo>
                  <a:lnTo>
                    <a:pt x="6036754" y="1613420"/>
                  </a:lnTo>
                  <a:lnTo>
                    <a:pt x="6036754" y="1464475"/>
                  </a:lnTo>
                  <a:close/>
                </a:path>
                <a:path w="6489065" h="2781300">
                  <a:moveTo>
                    <a:pt x="6082474" y="1464475"/>
                  </a:moveTo>
                  <a:lnTo>
                    <a:pt x="6078334" y="1460347"/>
                  </a:lnTo>
                  <a:lnTo>
                    <a:pt x="6073241" y="1460347"/>
                  </a:lnTo>
                  <a:lnTo>
                    <a:pt x="6068149" y="1460347"/>
                  </a:lnTo>
                  <a:lnTo>
                    <a:pt x="6064008" y="1464475"/>
                  </a:lnTo>
                  <a:lnTo>
                    <a:pt x="6064008" y="1613420"/>
                  </a:lnTo>
                  <a:lnTo>
                    <a:pt x="6068149" y="1617548"/>
                  </a:lnTo>
                  <a:lnTo>
                    <a:pt x="6078334" y="1617548"/>
                  </a:lnTo>
                  <a:lnTo>
                    <a:pt x="6082474" y="1613420"/>
                  </a:lnTo>
                  <a:lnTo>
                    <a:pt x="6082474" y="1464475"/>
                  </a:lnTo>
                  <a:close/>
                </a:path>
                <a:path w="6489065" h="2781300">
                  <a:moveTo>
                    <a:pt x="6122771" y="1464475"/>
                  </a:moveTo>
                  <a:lnTo>
                    <a:pt x="6118631" y="1460347"/>
                  </a:lnTo>
                  <a:lnTo>
                    <a:pt x="6113538" y="1460347"/>
                  </a:lnTo>
                  <a:lnTo>
                    <a:pt x="6108446" y="1460347"/>
                  </a:lnTo>
                  <a:lnTo>
                    <a:pt x="6104306" y="1464475"/>
                  </a:lnTo>
                  <a:lnTo>
                    <a:pt x="6104306" y="1613420"/>
                  </a:lnTo>
                  <a:lnTo>
                    <a:pt x="6108446" y="1617548"/>
                  </a:lnTo>
                  <a:lnTo>
                    <a:pt x="6118631" y="1617548"/>
                  </a:lnTo>
                  <a:lnTo>
                    <a:pt x="6122771" y="1613420"/>
                  </a:lnTo>
                  <a:lnTo>
                    <a:pt x="6122771" y="1464475"/>
                  </a:lnTo>
                  <a:close/>
                </a:path>
                <a:path w="6489065" h="2781300">
                  <a:moveTo>
                    <a:pt x="6168479" y="1464475"/>
                  </a:moveTo>
                  <a:lnTo>
                    <a:pt x="6164338" y="1460347"/>
                  </a:lnTo>
                  <a:lnTo>
                    <a:pt x="6159246" y="1460347"/>
                  </a:lnTo>
                  <a:lnTo>
                    <a:pt x="6154153" y="1460347"/>
                  </a:lnTo>
                  <a:lnTo>
                    <a:pt x="6150013" y="1464475"/>
                  </a:lnTo>
                  <a:lnTo>
                    <a:pt x="6150013" y="1613420"/>
                  </a:lnTo>
                  <a:lnTo>
                    <a:pt x="6154153" y="1617548"/>
                  </a:lnTo>
                  <a:lnTo>
                    <a:pt x="6164338" y="1617548"/>
                  </a:lnTo>
                  <a:lnTo>
                    <a:pt x="6168479" y="1613420"/>
                  </a:lnTo>
                  <a:lnTo>
                    <a:pt x="6168479" y="1464475"/>
                  </a:lnTo>
                  <a:close/>
                </a:path>
                <a:path w="6489065" h="2781300">
                  <a:moveTo>
                    <a:pt x="6215812" y="1464475"/>
                  </a:moveTo>
                  <a:lnTo>
                    <a:pt x="6211671" y="1460347"/>
                  </a:lnTo>
                  <a:lnTo>
                    <a:pt x="6206579" y="1460347"/>
                  </a:lnTo>
                  <a:lnTo>
                    <a:pt x="6201486" y="1460347"/>
                  </a:lnTo>
                  <a:lnTo>
                    <a:pt x="6197346" y="1464475"/>
                  </a:lnTo>
                  <a:lnTo>
                    <a:pt x="6197346" y="1613420"/>
                  </a:lnTo>
                  <a:lnTo>
                    <a:pt x="6201486" y="1617548"/>
                  </a:lnTo>
                  <a:lnTo>
                    <a:pt x="6211671" y="1617548"/>
                  </a:lnTo>
                  <a:lnTo>
                    <a:pt x="6215812" y="1613420"/>
                  </a:lnTo>
                  <a:lnTo>
                    <a:pt x="6215812" y="1464475"/>
                  </a:lnTo>
                  <a:close/>
                </a:path>
                <a:path w="6489065" h="2781300">
                  <a:moveTo>
                    <a:pt x="6256642" y="1967725"/>
                  </a:moveTo>
                  <a:lnTo>
                    <a:pt x="6252502" y="1963597"/>
                  </a:lnTo>
                  <a:lnTo>
                    <a:pt x="6242316" y="1963597"/>
                  </a:lnTo>
                  <a:lnTo>
                    <a:pt x="6238176" y="1967725"/>
                  </a:lnTo>
                  <a:lnTo>
                    <a:pt x="6238176" y="2116671"/>
                  </a:lnTo>
                  <a:lnTo>
                    <a:pt x="6242316" y="2120798"/>
                  </a:lnTo>
                  <a:lnTo>
                    <a:pt x="6247409" y="2120798"/>
                  </a:lnTo>
                  <a:lnTo>
                    <a:pt x="6252502" y="2120798"/>
                  </a:lnTo>
                  <a:lnTo>
                    <a:pt x="6256642" y="2116671"/>
                  </a:lnTo>
                  <a:lnTo>
                    <a:pt x="6256642" y="1967725"/>
                  </a:lnTo>
                  <a:close/>
                </a:path>
                <a:path w="6489065" h="2781300">
                  <a:moveTo>
                    <a:pt x="6261519" y="1464475"/>
                  </a:moveTo>
                  <a:lnTo>
                    <a:pt x="6257379" y="1460347"/>
                  </a:lnTo>
                  <a:lnTo>
                    <a:pt x="6252286" y="1460347"/>
                  </a:lnTo>
                  <a:lnTo>
                    <a:pt x="6247193" y="1460347"/>
                  </a:lnTo>
                  <a:lnTo>
                    <a:pt x="6243053" y="1464475"/>
                  </a:lnTo>
                  <a:lnTo>
                    <a:pt x="6243053" y="1613420"/>
                  </a:lnTo>
                  <a:lnTo>
                    <a:pt x="6247193" y="1617548"/>
                  </a:lnTo>
                  <a:lnTo>
                    <a:pt x="6257379" y="1617548"/>
                  </a:lnTo>
                  <a:lnTo>
                    <a:pt x="6261519" y="1613420"/>
                  </a:lnTo>
                  <a:lnTo>
                    <a:pt x="6261519" y="1464475"/>
                  </a:lnTo>
                  <a:close/>
                </a:path>
                <a:path w="6489065" h="2781300">
                  <a:moveTo>
                    <a:pt x="6302337" y="1967725"/>
                  </a:moveTo>
                  <a:lnTo>
                    <a:pt x="6298196" y="1963597"/>
                  </a:lnTo>
                  <a:lnTo>
                    <a:pt x="6288011" y="1963597"/>
                  </a:lnTo>
                  <a:lnTo>
                    <a:pt x="6283871" y="1967725"/>
                  </a:lnTo>
                  <a:lnTo>
                    <a:pt x="6283871" y="2116671"/>
                  </a:lnTo>
                  <a:lnTo>
                    <a:pt x="6288011" y="2120798"/>
                  </a:lnTo>
                  <a:lnTo>
                    <a:pt x="6293104" y="2120798"/>
                  </a:lnTo>
                  <a:lnTo>
                    <a:pt x="6298196" y="2120798"/>
                  </a:lnTo>
                  <a:lnTo>
                    <a:pt x="6302337" y="2116671"/>
                  </a:lnTo>
                  <a:lnTo>
                    <a:pt x="6302337" y="1967725"/>
                  </a:lnTo>
                  <a:close/>
                </a:path>
                <a:path w="6489065" h="2781300">
                  <a:moveTo>
                    <a:pt x="6349670" y="1967725"/>
                  </a:moveTo>
                  <a:lnTo>
                    <a:pt x="6345529" y="1963597"/>
                  </a:lnTo>
                  <a:lnTo>
                    <a:pt x="6335344" y="1963597"/>
                  </a:lnTo>
                  <a:lnTo>
                    <a:pt x="6331204" y="1967725"/>
                  </a:lnTo>
                  <a:lnTo>
                    <a:pt x="6331204" y="2116671"/>
                  </a:lnTo>
                  <a:lnTo>
                    <a:pt x="6335344" y="2120798"/>
                  </a:lnTo>
                  <a:lnTo>
                    <a:pt x="6340437" y="2120798"/>
                  </a:lnTo>
                  <a:lnTo>
                    <a:pt x="6345529" y="2120798"/>
                  </a:lnTo>
                  <a:lnTo>
                    <a:pt x="6349670" y="2116671"/>
                  </a:lnTo>
                  <a:lnTo>
                    <a:pt x="6349670" y="1967725"/>
                  </a:lnTo>
                  <a:close/>
                </a:path>
                <a:path w="6489065" h="2781300">
                  <a:moveTo>
                    <a:pt x="6395377" y="1967725"/>
                  </a:moveTo>
                  <a:lnTo>
                    <a:pt x="6391237" y="1963597"/>
                  </a:lnTo>
                  <a:lnTo>
                    <a:pt x="6381051" y="1963597"/>
                  </a:lnTo>
                  <a:lnTo>
                    <a:pt x="6376911" y="1967725"/>
                  </a:lnTo>
                  <a:lnTo>
                    <a:pt x="6376911" y="2116671"/>
                  </a:lnTo>
                  <a:lnTo>
                    <a:pt x="6381051" y="2120798"/>
                  </a:lnTo>
                  <a:lnTo>
                    <a:pt x="6386144" y="2120798"/>
                  </a:lnTo>
                  <a:lnTo>
                    <a:pt x="6391237" y="2120798"/>
                  </a:lnTo>
                  <a:lnTo>
                    <a:pt x="6395377" y="2116671"/>
                  </a:lnTo>
                  <a:lnTo>
                    <a:pt x="6395377" y="1967725"/>
                  </a:lnTo>
                  <a:close/>
                </a:path>
                <a:path w="6489065" h="2781300">
                  <a:moveTo>
                    <a:pt x="6442329" y="1967725"/>
                  </a:moveTo>
                  <a:lnTo>
                    <a:pt x="6438189" y="1963597"/>
                  </a:lnTo>
                  <a:lnTo>
                    <a:pt x="6428003" y="1963597"/>
                  </a:lnTo>
                  <a:lnTo>
                    <a:pt x="6423863" y="1967725"/>
                  </a:lnTo>
                  <a:lnTo>
                    <a:pt x="6423863" y="2116671"/>
                  </a:lnTo>
                  <a:lnTo>
                    <a:pt x="6428003" y="2120798"/>
                  </a:lnTo>
                  <a:lnTo>
                    <a:pt x="6433096" y="2120798"/>
                  </a:lnTo>
                  <a:lnTo>
                    <a:pt x="6438189" y="2120798"/>
                  </a:lnTo>
                  <a:lnTo>
                    <a:pt x="6442329" y="2116671"/>
                  </a:lnTo>
                  <a:lnTo>
                    <a:pt x="6442329" y="1967725"/>
                  </a:lnTo>
                  <a:close/>
                </a:path>
                <a:path w="6489065" h="2781300">
                  <a:moveTo>
                    <a:pt x="6488049" y="1967725"/>
                  </a:moveTo>
                  <a:lnTo>
                    <a:pt x="6483909" y="1963597"/>
                  </a:lnTo>
                  <a:lnTo>
                    <a:pt x="6473723" y="1963597"/>
                  </a:lnTo>
                  <a:lnTo>
                    <a:pt x="6469583" y="1967725"/>
                  </a:lnTo>
                  <a:lnTo>
                    <a:pt x="6469583" y="2116671"/>
                  </a:lnTo>
                  <a:lnTo>
                    <a:pt x="6473723" y="2120798"/>
                  </a:lnTo>
                  <a:lnTo>
                    <a:pt x="6478816" y="2120798"/>
                  </a:lnTo>
                  <a:lnTo>
                    <a:pt x="6483909" y="2120798"/>
                  </a:lnTo>
                  <a:lnTo>
                    <a:pt x="6488049" y="2116671"/>
                  </a:lnTo>
                  <a:lnTo>
                    <a:pt x="6488049" y="1967725"/>
                  </a:lnTo>
                  <a:close/>
                </a:path>
                <a:path w="6489065" h="2781300">
                  <a:moveTo>
                    <a:pt x="6488976" y="0"/>
                  </a:moveTo>
                  <a:lnTo>
                    <a:pt x="5254752" y="0"/>
                  </a:lnTo>
                  <a:lnTo>
                    <a:pt x="5233682" y="3670"/>
                  </a:lnTo>
                  <a:lnTo>
                    <a:pt x="5233682" y="25400"/>
                  </a:lnTo>
                  <a:lnTo>
                    <a:pt x="5132070" y="152400"/>
                  </a:lnTo>
                  <a:lnTo>
                    <a:pt x="5116449" y="153619"/>
                  </a:lnTo>
                  <a:lnTo>
                    <a:pt x="5116449" y="177800"/>
                  </a:lnTo>
                  <a:lnTo>
                    <a:pt x="4999609" y="317500"/>
                  </a:lnTo>
                  <a:lnTo>
                    <a:pt x="4999025" y="317500"/>
                  </a:lnTo>
                  <a:lnTo>
                    <a:pt x="4998732" y="330200"/>
                  </a:lnTo>
                  <a:lnTo>
                    <a:pt x="4905934" y="330200"/>
                  </a:lnTo>
                  <a:lnTo>
                    <a:pt x="4905934" y="355600"/>
                  </a:lnTo>
                  <a:lnTo>
                    <a:pt x="4905934" y="495300"/>
                  </a:lnTo>
                  <a:lnTo>
                    <a:pt x="4890541" y="480364"/>
                  </a:lnTo>
                  <a:lnTo>
                    <a:pt x="4890541" y="508000"/>
                  </a:lnTo>
                  <a:lnTo>
                    <a:pt x="4810328" y="508000"/>
                  </a:lnTo>
                  <a:lnTo>
                    <a:pt x="4810328" y="520700"/>
                  </a:lnTo>
                  <a:lnTo>
                    <a:pt x="4810328" y="800100"/>
                  </a:lnTo>
                  <a:lnTo>
                    <a:pt x="4810328" y="812800"/>
                  </a:lnTo>
                  <a:lnTo>
                    <a:pt x="4810328" y="838200"/>
                  </a:lnTo>
                  <a:lnTo>
                    <a:pt x="4711204" y="838200"/>
                  </a:lnTo>
                  <a:lnTo>
                    <a:pt x="4711204" y="812800"/>
                  </a:lnTo>
                  <a:lnTo>
                    <a:pt x="4810328" y="812800"/>
                  </a:lnTo>
                  <a:lnTo>
                    <a:pt x="4810328" y="800100"/>
                  </a:lnTo>
                  <a:lnTo>
                    <a:pt x="4711204" y="800100"/>
                  </a:lnTo>
                  <a:lnTo>
                    <a:pt x="4711204" y="520700"/>
                  </a:lnTo>
                  <a:lnTo>
                    <a:pt x="4810328" y="520700"/>
                  </a:lnTo>
                  <a:lnTo>
                    <a:pt x="4810328" y="508000"/>
                  </a:lnTo>
                  <a:lnTo>
                    <a:pt x="4736274" y="508000"/>
                  </a:lnTo>
                  <a:lnTo>
                    <a:pt x="4749127" y="495300"/>
                  </a:lnTo>
                  <a:lnTo>
                    <a:pt x="4813401" y="431800"/>
                  </a:lnTo>
                  <a:lnTo>
                    <a:pt x="4890541" y="508000"/>
                  </a:lnTo>
                  <a:lnTo>
                    <a:pt x="4890541" y="480364"/>
                  </a:lnTo>
                  <a:lnTo>
                    <a:pt x="4840529" y="431800"/>
                  </a:lnTo>
                  <a:lnTo>
                    <a:pt x="4827448" y="419100"/>
                  </a:lnTo>
                  <a:lnTo>
                    <a:pt x="4843145" y="406400"/>
                  </a:lnTo>
                  <a:lnTo>
                    <a:pt x="4905934" y="355600"/>
                  </a:lnTo>
                  <a:lnTo>
                    <a:pt x="4905934" y="330200"/>
                  </a:lnTo>
                  <a:lnTo>
                    <a:pt x="4890541" y="330200"/>
                  </a:lnTo>
                  <a:lnTo>
                    <a:pt x="4890541" y="342900"/>
                  </a:lnTo>
                  <a:lnTo>
                    <a:pt x="4813401" y="406400"/>
                  </a:lnTo>
                  <a:lnTo>
                    <a:pt x="4799368" y="394855"/>
                  </a:lnTo>
                  <a:lnTo>
                    <a:pt x="4799368" y="419100"/>
                  </a:lnTo>
                  <a:lnTo>
                    <a:pt x="4721364" y="495300"/>
                  </a:lnTo>
                  <a:lnTo>
                    <a:pt x="4721364" y="355600"/>
                  </a:lnTo>
                  <a:lnTo>
                    <a:pt x="4799368" y="419100"/>
                  </a:lnTo>
                  <a:lnTo>
                    <a:pt x="4799368" y="394855"/>
                  </a:lnTo>
                  <a:lnTo>
                    <a:pt x="4751692" y="355600"/>
                  </a:lnTo>
                  <a:lnTo>
                    <a:pt x="4736274" y="342900"/>
                  </a:lnTo>
                  <a:lnTo>
                    <a:pt x="4890541" y="342900"/>
                  </a:lnTo>
                  <a:lnTo>
                    <a:pt x="4890541" y="330200"/>
                  </a:lnTo>
                  <a:lnTo>
                    <a:pt x="4702416" y="330200"/>
                  </a:lnTo>
                  <a:lnTo>
                    <a:pt x="4702416" y="355600"/>
                  </a:lnTo>
                  <a:lnTo>
                    <a:pt x="4702416" y="495300"/>
                  </a:lnTo>
                  <a:lnTo>
                    <a:pt x="4687506" y="480745"/>
                  </a:lnTo>
                  <a:lnTo>
                    <a:pt x="4687506" y="508000"/>
                  </a:lnTo>
                  <a:lnTo>
                    <a:pt x="4533239" y="508000"/>
                  </a:lnTo>
                  <a:lnTo>
                    <a:pt x="4546092" y="495300"/>
                  </a:lnTo>
                  <a:lnTo>
                    <a:pt x="4610379" y="431800"/>
                  </a:lnTo>
                  <a:lnTo>
                    <a:pt x="4687506" y="508000"/>
                  </a:lnTo>
                  <a:lnTo>
                    <a:pt x="4687506" y="480745"/>
                  </a:lnTo>
                  <a:lnTo>
                    <a:pt x="4637405" y="431800"/>
                  </a:lnTo>
                  <a:lnTo>
                    <a:pt x="4624413" y="419100"/>
                  </a:lnTo>
                  <a:lnTo>
                    <a:pt x="4640008" y="406400"/>
                  </a:lnTo>
                  <a:lnTo>
                    <a:pt x="4702416" y="355600"/>
                  </a:lnTo>
                  <a:lnTo>
                    <a:pt x="4702416" y="330200"/>
                  </a:lnTo>
                  <a:lnTo>
                    <a:pt x="4687506" y="330200"/>
                  </a:lnTo>
                  <a:lnTo>
                    <a:pt x="4687506" y="342900"/>
                  </a:lnTo>
                  <a:lnTo>
                    <a:pt x="4610379" y="406400"/>
                  </a:lnTo>
                  <a:lnTo>
                    <a:pt x="4596333" y="394843"/>
                  </a:lnTo>
                  <a:lnTo>
                    <a:pt x="4596333" y="419100"/>
                  </a:lnTo>
                  <a:lnTo>
                    <a:pt x="4517847" y="495300"/>
                  </a:lnTo>
                  <a:lnTo>
                    <a:pt x="4517847" y="355600"/>
                  </a:lnTo>
                  <a:lnTo>
                    <a:pt x="4596333" y="419100"/>
                  </a:lnTo>
                  <a:lnTo>
                    <a:pt x="4596333" y="394843"/>
                  </a:lnTo>
                  <a:lnTo>
                    <a:pt x="4548657" y="355600"/>
                  </a:lnTo>
                  <a:lnTo>
                    <a:pt x="4533239" y="342900"/>
                  </a:lnTo>
                  <a:lnTo>
                    <a:pt x="4687506" y="342900"/>
                  </a:lnTo>
                  <a:lnTo>
                    <a:pt x="4687506" y="330200"/>
                  </a:lnTo>
                  <a:lnTo>
                    <a:pt x="4499381" y="330200"/>
                  </a:lnTo>
                  <a:lnTo>
                    <a:pt x="4499381" y="355600"/>
                  </a:lnTo>
                  <a:lnTo>
                    <a:pt x="4499381" y="495300"/>
                  </a:lnTo>
                  <a:lnTo>
                    <a:pt x="4483989" y="480364"/>
                  </a:lnTo>
                  <a:lnTo>
                    <a:pt x="4483989" y="508000"/>
                  </a:lnTo>
                  <a:lnTo>
                    <a:pt x="4329735" y="508000"/>
                  </a:lnTo>
                  <a:lnTo>
                    <a:pt x="4342587" y="495300"/>
                  </a:lnTo>
                  <a:lnTo>
                    <a:pt x="4406862" y="431800"/>
                  </a:lnTo>
                  <a:lnTo>
                    <a:pt x="4483989" y="508000"/>
                  </a:lnTo>
                  <a:lnTo>
                    <a:pt x="4483989" y="480364"/>
                  </a:lnTo>
                  <a:lnTo>
                    <a:pt x="4433976" y="431800"/>
                  </a:lnTo>
                  <a:lnTo>
                    <a:pt x="4420895" y="419100"/>
                  </a:lnTo>
                  <a:lnTo>
                    <a:pt x="4436592" y="406400"/>
                  </a:lnTo>
                  <a:lnTo>
                    <a:pt x="4499381" y="355600"/>
                  </a:lnTo>
                  <a:lnTo>
                    <a:pt x="4499381" y="330200"/>
                  </a:lnTo>
                  <a:lnTo>
                    <a:pt x="4483989" y="330200"/>
                  </a:lnTo>
                  <a:lnTo>
                    <a:pt x="4483989" y="342900"/>
                  </a:lnTo>
                  <a:lnTo>
                    <a:pt x="4406862" y="406400"/>
                  </a:lnTo>
                  <a:lnTo>
                    <a:pt x="4392815" y="394843"/>
                  </a:lnTo>
                  <a:lnTo>
                    <a:pt x="4392815" y="419100"/>
                  </a:lnTo>
                  <a:lnTo>
                    <a:pt x="4314329" y="495300"/>
                  </a:lnTo>
                  <a:lnTo>
                    <a:pt x="4314329" y="355600"/>
                  </a:lnTo>
                  <a:lnTo>
                    <a:pt x="4392815" y="419100"/>
                  </a:lnTo>
                  <a:lnTo>
                    <a:pt x="4392815" y="394843"/>
                  </a:lnTo>
                  <a:lnTo>
                    <a:pt x="4345152" y="355600"/>
                  </a:lnTo>
                  <a:lnTo>
                    <a:pt x="4329735" y="342900"/>
                  </a:lnTo>
                  <a:lnTo>
                    <a:pt x="4483989" y="342900"/>
                  </a:lnTo>
                  <a:lnTo>
                    <a:pt x="4483989" y="330200"/>
                  </a:lnTo>
                  <a:lnTo>
                    <a:pt x="4295864" y="330200"/>
                  </a:lnTo>
                  <a:lnTo>
                    <a:pt x="4295864" y="355600"/>
                  </a:lnTo>
                  <a:lnTo>
                    <a:pt x="4295864" y="495300"/>
                  </a:lnTo>
                  <a:lnTo>
                    <a:pt x="4280471" y="480364"/>
                  </a:lnTo>
                  <a:lnTo>
                    <a:pt x="4280471" y="508000"/>
                  </a:lnTo>
                  <a:lnTo>
                    <a:pt x="4126204" y="508000"/>
                  </a:lnTo>
                  <a:lnTo>
                    <a:pt x="4139057" y="495300"/>
                  </a:lnTo>
                  <a:lnTo>
                    <a:pt x="4203344" y="431800"/>
                  </a:lnTo>
                  <a:lnTo>
                    <a:pt x="4280471" y="508000"/>
                  </a:lnTo>
                  <a:lnTo>
                    <a:pt x="4280471" y="480364"/>
                  </a:lnTo>
                  <a:lnTo>
                    <a:pt x="4230459" y="431800"/>
                  </a:lnTo>
                  <a:lnTo>
                    <a:pt x="4217378" y="419100"/>
                  </a:lnTo>
                  <a:lnTo>
                    <a:pt x="4233075" y="406400"/>
                  </a:lnTo>
                  <a:lnTo>
                    <a:pt x="4295864" y="355600"/>
                  </a:lnTo>
                  <a:lnTo>
                    <a:pt x="4295864" y="330200"/>
                  </a:lnTo>
                  <a:lnTo>
                    <a:pt x="4280471" y="330200"/>
                  </a:lnTo>
                  <a:lnTo>
                    <a:pt x="4280471" y="342900"/>
                  </a:lnTo>
                  <a:lnTo>
                    <a:pt x="4203344" y="406400"/>
                  </a:lnTo>
                  <a:lnTo>
                    <a:pt x="4189298" y="394843"/>
                  </a:lnTo>
                  <a:lnTo>
                    <a:pt x="4189298" y="419100"/>
                  </a:lnTo>
                  <a:lnTo>
                    <a:pt x="4110812" y="495300"/>
                  </a:lnTo>
                  <a:lnTo>
                    <a:pt x="4110812" y="355600"/>
                  </a:lnTo>
                  <a:lnTo>
                    <a:pt x="4189298" y="419100"/>
                  </a:lnTo>
                  <a:lnTo>
                    <a:pt x="4189298" y="394843"/>
                  </a:lnTo>
                  <a:lnTo>
                    <a:pt x="4141622" y="355600"/>
                  </a:lnTo>
                  <a:lnTo>
                    <a:pt x="4126204" y="342900"/>
                  </a:lnTo>
                  <a:lnTo>
                    <a:pt x="4280471" y="342900"/>
                  </a:lnTo>
                  <a:lnTo>
                    <a:pt x="4280471" y="330200"/>
                  </a:lnTo>
                  <a:lnTo>
                    <a:pt x="4092346" y="330200"/>
                  </a:lnTo>
                  <a:lnTo>
                    <a:pt x="4092346" y="355600"/>
                  </a:lnTo>
                  <a:lnTo>
                    <a:pt x="4092346" y="495300"/>
                  </a:lnTo>
                  <a:lnTo>
                    <a:pt x="4076954" y="480364"/>
                  </a:lnTo>
                  <a:lnTo>
                    <a:pt x="4076954" y="508000"/>
                  </a:lnTo>
                  <a:lnTo>
                    <a:pt x="3951249" y="508000"/>
                  </a:lnTo>
                  <a:lnTo>
                    <a:pt x="3951249" y="520700"/>
                  </a:lnTo>
                  <a:lnTo>
                    <a:pt x="3951249" y="901700"/>
                  </a:lnTo>
                  <a:lnTo>
                    <a:pt x="3951236" y="914400"/>
                  </a:lnTo>
                  <a:lnTo>
                    <a:pt x="3951236" y="939800"/>
                  </a:lnTo>
                  <a:lnTo>
                    <a:pt x="3852100" y="939800"/>
                  </a:lnTo>
                  <a:lnTo>
                    <a:pt x="3852100" y="914400"/>
                  </a:lnTo>
                  <a:lnTo>
                    <a:pt x="3951236" y="914400"/>
                  </a:lnTo>
                  <a:lnTo>
                    <a:pt x="3951236" y="901700"/>
                  </a:lnTo>
                  <a:lnTo>
                    <a:pt x="3852113" y="901700"/>
                  </a:lnTo>
                  <a:lnTo>
                    <a:pt x="3852113" y="520700"/>
                  </a:lnTo>
                  <a:lnTo>
                    <a:pt x="3951249" y="520700"/>
                  </a:lnTo>
                  <a:lnTo>
                    <a:pt x="3951249" y="508000"/>
                  </a:lnTo>
                  <a:lnTo>
                    <a:pt x="3922699" y="508000"/>
                  </a:lnTo>
                  <a:lnTo>
                    <a:pt x="3935552" y="495300"/>
                  </a:lnTo>
                  <a:lnTo>
                    <a:pt x="3999827" y="431800"/>
                  </a:lnTo>
                  <a:lnTo>
                    <a:pt x="4076954" y="508000"/>
                  </a:lnTo>
                  <a:lnTo>
                    <a:pt x="4076954" y="480364"/>
                  </a:lnTo>
                  <a:lnTo>
                    <a:pt x="4026941" y="431800"/>
                  </a:lnTo>
                  <a:lnTo>
                    <a:pt x="4013860" y="419100"/>
                  </a:lnTo>
                  <a:lnTo>
                    <a:pt x="4029557" y="406400"/>
                  </a:lnTo>
                  <a:lnTo>
                    <a:pt x="4092346" y="355600"/>
                  </a:lnTo>
                  <a:lnTo>
                    <a:pt x="4092346" y="330200"/>
                  </a:lnTo>
                  <a:lnTo>
                    <a:pt x="4076954" y="330200"/>
                  </a:lnTo>
                  <a:lnTo>
                    <a:pt x="4076954" y="342900"/>
                  </a:lnTo>
                  <a:lnTo>
                    <a:pt x="3999827" y="406400"/>
                  </a:lnTo>
                  <a:lnTo>
                    <a:pt x="3985780" y="394843"/>
                  </a:lnTo>
                  <a:lnTo>
                    <a:pt x="3985780" y="419100"/>
                  </a:lnTo>
                  <a:lnTo>
                    <a:pt x="3907294" y="495300"/>
                  </a:lnTo>
                  <a:lnTo>
                    <a:pt x="3907294" y="355600"/>
                  </a:lnTo>
                  <a:lnTo>
                    <a:pt x="3985780" y="419100"/>
                  </a:lnTo>
                  <a:lnTo>
                    <a:pt x="3985780" y="394843"/>
                  </a:lnTo>
                  <a:lnTo>
                    <a:pt x="3938117" y="355600"/>
                  </a:lnTo>
                  <a:lnTo>
                    <a:pt x="3922699" y="342900"/>
                  </a:lnTo>
                  <a:lnTo>
                    <a:pt x="4076954" y="342900"/>
                  </a:lnTo>
                  <a:lnTo>
                    <a:pt x="4076954" y="330200"/>
                  </a:lnTo>
                  <a:lnTo>
                    <a:pt x="3888829" y="330200"/>
                  </a:lnTo>
                  <a:lnTo>
                    <a:pt x="3888829" y="355600"/>
                  </a:lnTo>
                  <a:lnTo>
                    <a:pt x="3888829" y="495300"/>
                  </a:lnTo>
                  <a:lnTo>
                    <a:pt x="3873436" y="480364"/>
                  </a:lnTo>
                  <a:lnTo>
                    <a:pt x="3873436" y="508000"/>
                  </a:lnTo>
                  <a:lnTo>
                    <a:pt x="3719169" y="508000"/>
                  </a:lnTo>
                  <a:lnTo>
                    <a:pt x="3732022" y="495300"/>
                  </a:lnTo>
                  <a:lnTo>
                    <a:pt x="3796309" y="431800"/>
                  </a:lnTo>
                  <a:lnTo>
                    <a:pt x="3873436" y="508000"/>
                  </a:lnTo>
                  <a:lnTo>
                    <a:pt x="3873436" y="480364"/>
                  </a:lnTo>
                  <a:lnTo>
                    <a:pt x="3823424" y="431800"/>
                  </a:lnTo>
                  <a:lnTo>
                    <a:pt x="3810355" y="419100"/>
                  </a:lnTo>
                  <a:lnTo>
                    <a:pt x="3826040" y="406400"/>
                  </a:lnTo>
                  <a:lnTo>
                    <a:pt x="3888829" y="355600"/>
                  </a:lnTo>
                  <a:lnTo>
                    <a:pt x="3888829" y="330200"/>
                  </a:lnTo>
                  <a:lnTo>
                    <a:pt x="3873436" y="330200"/>
                  </a:lnTo>
                  <a:lnTo>
                    <a:pt x="3873436" y="342900"/>
                  </a:lnTo>
                  <a:lnTo>
                    <a:pt x="3796309" y="406400"/>
                  </a:lnTo>
                  <a:lnTo>
                    <a:pt x="3782263" y="393484"/>
                  </a:lnTo>
                  <a:lnTo>
                    <a:pt x="3782263" y="419100"/>
                  </a:lnTo>
                  <a:lnTo>
                    <a:pt x="3703777" y="495300"/>
                  </a:lnTo>
                  <a:lnTo>
                    <a:pt x="3703777" y="419100"/>
                  </a:lnTo>
                  <a:lnTo>
                    <a:pt x="3703777" y="406400"/>
                  </a:lnTo>
                  <a:lnTo>
                    <a:pt x="3739489" y="381000"/>
                  </a:lnTo>
                  <a:lnTo>
                    <a:pt x="3782263" y="419100"/>
                  </a:lnTo>
                  <a:lnTo>
                    <a:pt x="3782263" y="393484"/>
                  </a:lnTo>
                  <a:lnTo>
                    <a:pt x="3768712" y="381000"/>
                  </a:lnTo>
                  <a:lnTo>
                    <a:pt x="3754920" y="368300"/>
                  </a:lnTo>
                  <a:lnTo>
                    <a:pt x="3798519" y="342900"/>
                  </a:lnTo>
                  <a:lnTo>
                    <a:pt x="3873436" y="342900"/>
                  </a:lnTo>
                  <a:lnTo>
                    <a:pt x="3873436" y="330200"/>
                  </a:lnTo>
                  <a:lnTo>
                    <a:pt x="3804780" y="330200"/>
                  </a:lnTo>
                  <a:lnTo>
                    <a:pt x="3804780" y="279400"/>
                  </a:lnTo>
                  <a:lnTo>
                    <a:pt x="4296651" y="241300"/>
                  </a:lnTo>
                  <a:lnTo>
                    <a:pt x="5116449" y="177800"/>
                  </a:lnTo>
                  <a:lnTo>
                    <a:pt x="5116449" y="153619"/>
                  </a:lnTo>
                  <a:lnTo>
                    <a:pt x="3988282" y="241300"/>
                  </a:lnTo>
                  <a:lnTo>
                    <a:pt x="5233682" y="25400"/>
                  </a:lnTo>
                  <a:lnTo>
                    <a:pt x="5233682" y="3670"/>
                  </a:lnTo>
                  <a:lnTo>
                    <a:pt x="3793960" y="254000"/>
                  </a:lnTo>
                  <a:lnTo>
                    <a:pt x="3791864" y="254000"/>
                  </a:lnTo>
                  <a:lnTo>
                    <a:pt x="3790924" y="266700"/>
                  </a:lnTo>
                  <a:lnTo>
                    <a:pt x="3786378" y="266700"/>
                  </a:lnTo>
                  <a:lnTo>
                    <a:pt x="3786327" y="330200"/>
                  </a:lnTo>
                  <a:lnTo>
                    <a:pt x="3685311" y="402755"/>
                  </a:lnTo>
                  <a:lnTo>
                    <a:pt x="3685311" y="419100"/>
                  </a:lnTo>
                  <a:lnTo>
                    <a:pt x="3685311" y="508000"/>
                  </a:lnTo>
                  <a:lnTo>
                    <a:pt x="3576142" y="508000"/>
                  </a:lnTo>
                  <a:lnTo>
                    <a:pt x="3685311" y="419100"/>
                  </a:lnTo>
                  <a:lnTo>
                    <a:pt x="3685311" y="402755"/>
                  </a:lnTo>
                  <a:lnTo>
                    <a:pt x="3538740" y="508000"/>
                  </a:lnTo>
                  <a:lnTo>
                    <a:pt x="3537356" y="508000"/>
                  </a:lnTo>
                  <a:lnTo>
                    <a:pt x="3539807" y="520700"/>
                  </a:lnTo>
                  <a:lnTo>
                    <a:pt x="3833647" y="520700"/>
                  </a:lnTo>
                  <a:lnTo>
                    <a:pt x="3833647" y="939800"/>
                  </a:lnTo>
                  <a:lnTo>
                    <a:pt x="3763340" y="939800"/>
                  </a:lnTo>
                  <a:lnTo>
                    <a:pt x="3763340" y="990600"/>
                  </a:lnTo>
                  <a:lnTo>
                    <a:pt x="3604691" y="990600"/>
                  </a:lnTo>
                  <a:lnTo>
                    <a:pt x="3600551" y="1003300"/>
                  </a:lnTo>
                  <a:lnTo>
                    <a:pt x="3600551" y="1206500"/>
                  </a:lnTo>
                  <a:lnTo>
                    <a:pt x="3580892" y="1206500"/>
                  </a:lnTo>
                  <a:lnTo>
                    <a:pt x="3576764" y="1219200"/>
                  </a:lnTo>
                  <a:lnTo>
                    <a:pt x="3576764" y="1257300"/>
                  </a:lnTo>
                  <a:lnTo>
                    <a:pt x="3580892" y="1270000"/>
                  </a:lnTo>
                  <a:lnTo>
                    <a:pt x="4261942" y="1270000"/>
                  </a:lnTo>
                  <a:lnTo>
                    <a:pt x="4266069" y="1257300"/>
                  </a:lnTo>
                  <a:lnTo>
                    <a:pt x="4266069" y="1244600"/>
                  </a:lnTo>
                  <a:lnTo>
                    <a:pt x="4266069" y="1231900"/>
                  </a:lnTo>
                  <a:lnTo>
                    <a:pt x="4266069" y="1219200"/>
                  </a:lnTo>
                  <a:lnTo>
                    <a:pt x="4261942" y="1206500"/>
                  </a:lnTo>
                  <a:lnTo>
                    <a:pt x="4247616" y="1206500"/>
                  </a:lnTo>
                  <a:lnTo>
                    <a:pt x="4247616" y="1231900"/>
                  </a:lnTo>
                  <a:lnTo>
                    <a:pt x="4247616" y="1244600"/>
                  </a:lnTo>
                  <a:lnTo>
                    <a:pt x="3595217" y="1244600"/>
                  </a:lnTo>
                  <a:lnTo>
                    <a:pt x="3595217" y="1231900"/>
                  </a:lnTo>
                  <a:lnTo>
                    <a:pt x="4247616" y="1231900"/>
                  </a:lnTo>
                  <a:lnTo>
                    <a:pt x="4247616" y="1206500"/>
                  </a:lnTo>
                  <a:lnTo>
                    <a:pt x="4239806" y="1206500"/>
                  </a:lnTo>
                  <a:lnTo>
                    <a:pt x="4239806" y="1016000"/>
                  </a:lnTo>
                  <a:lnTo>
                    <a:pt x="4239806" y="1003300"/>
                  </a:lnTo>
                  <a:lnTo>
                    <a:pt x="4235666" y="990600"/>
                  </a:lnTo>
                  <a:lnTo>
                    <a:pt x="4221353" y="990600"/>
                  </a:lnTo>
                  <a:lnTo>
                    <a:pt x="4221353" y="1016000"/>
                  </a:lnTo>
                  <a:lnTo>
                    <a:pt x="4221353" y="1206500"/>
                  </a:lnTo>
                  <a:lnTo>
                    <a:pt x="3619017" y="1206500"/>
                  </a:lnTo>
                  <a:lnTo>
                    <a:pt x="3619017" y="1016000"/>
                  </a:lnTo>
                  <a:lnTo>
                    <a:pt x="4221353" y="1016000"/>
                  </a:lnTo>
                  <a:lnTo>
                    <a:pt x="4221353" y="990600"/>
                  </a:lnTo>
                  <a:lnTo>
                    <a:pt x="4024998" y="990600"/>
                  </a:lnTo>
                  <a:lnTo>
                    <a:pt x="4024998" y="952500"/>
                  </a:lnTo>
                  <a:lnTo>
                    <a:pt x="4024998" y="939800"/>
                  </a:lnTo>
                  <a:lnTo>
                    <a:pt x="4006545" y="939800"/>
                  </a:lnTo>
                  <a:lnTo>
                    <a:pt x="4006545" y="952500"/>
                  </a:lnTo>
                  <a:lnTo>
                    <a:pt x="4006545" y="990600"/>
                  </a:lnTo>
                  <a:lnTo>
                    <a:pt x="3781793" y="990600"/>
                  </a:lnTo>
                  <a:lnTo>
                    <a:pt x="3781793" y="952500"/>
                  </a:lnTo>
                  <a:lnTo>
                    <a:pt x="4006545" y="952500"/>
                  </a:lnTo>
                  <a:lnTo>
                    <a:pt x="4006545" y="939800"/>
                  </a:lnTo>
                  <a:lnTo>
                    <a:pt x="3969702" y="939800"/>
                  </a:lnTo>
                  <a:lnTo>
                    <a:pt x="3969702" y="914400"/>
                  </a:lnTo>
                  <a:lnTo>
                    <a:pt x="3969702" y="901700"/>
                  </a:lnTo>
                  <a:lnTo>
                    <a:pt x="3969702" y="520700"/>
                  </a:lnTo>
                  <a:lnTo>
                    <a:pt x="4692751" y="520700"/>
                  </a:lnTo>
                  <a:lnTo>
                    <a:pt x="4692751" y="838200"/>
                  </a:lnTo>
                  <a:lnTo>
                    <a:pt x="4622431" y="838200"/>
                  </a:lnTo>
                  <a:lnTo>
                    <a:pt x="4622431" y="889000"/>
                  </a:lnTo>
                  <a:lnTo>
                    <a:pt x="4442193" y="889000"/>
                  </a:lnTo>
                  <a:lnTo>
                    <a:pt x="4442193" y="1104900"/>
                  </a:lnTo>
                  <a:lnTo>
                    <a:pt x="4418406" y="1104900"/>
                  </a:lnTo>
                  <a:lnTo>
                    <a:pt x="4418406" y="1155700"/>
                  </a:lnTo>
                  <a:lnTo>
                    <a:pt x="5107711" y="1155700"/>
                  </a:lnTo>
                  <a:lnTo>
                    <a:pt x="5107711" y="1143000"/>
                  </a:lnTo>
                  <a:lnTo>
                    <a:pt x="5107711" y="1117600"/>
                  </a:lnTo>
                  <a:lnTo>
                    <a:pt x="5107711" y="1104900"/>
                  </a:lnTo>
                  <a:lnTo>
                    <a:pt x="5089258" y="1104900"/>
                  </a:lnTo>
                  <a:lnTo>
                    <a:pt x="5089258" y="1117600"/>
                  </a:lnTo>
                  <a:lnTo>
                    <a:pt x="5089258" y="1143000"/>
                  </a:lnTo>
                  <a:lnTo>
                    <a:pt x="4436859" y="1143000"/>
                  </a:lnTo>
                  <a:lnTo>
                    <a:pt x="4436859" y="1117600"/>
                  </a:lnTo>
                  <a:lnTo>
                    <a:pt x="5089258" y="1117600"/>
                  </a:lnTo>
                  <a:lnTo>
                    <a:pt x="5089258" y="1104900"/>
                  </a:lnTo>
                  <a:lnTo>
                    <a:pt x="5081448" y="1104900"/>
                  </a:lnTo>
                  <a:lnTo>
                    <a:pt x="5081448" y="901700"/>
                  </a:lnTo>
                  <a:lnTo>
                    <a:pt x="5081448" y="889000"/>
                  </a:lnTo>
                  <a:lnTo>
                    <a:pt x="5062982" y="889000"/>
                  </a:lnTo>
                  <a:lnTo>
                    <a:pt x="5062982" y="901700"/>
                  </a:lnTo>
                  <a:lnTo>
                    <a:pt x="5062982" y="1104900"/>
                  </a:lnTo>
                  <a:lnTo>
                    <a:pt x="4460659" y="1104900"/>
                  </a:lnTo>
                  <a:lnTo>
                    <a:pt x="4460659" y="901700"/>
                  </a:lnTo>
                  <a:lnTo>
                    <a:pt x="5062982" y="901700"/>
                  </a:lnTo>
                  <a:lnTo>
                    <a:pt x="5062982" y="889000"/>
                  </a:lnTo>
                  <a:lnTo>
                    <a:pt x="4884090" y="889000"/>
                  </a:lnTo>
                  <a:lnTo>
                    <a:pt x="4884090" y="850900"/>
                  </a:lnTo>
                  <a:lnTo>
                    <a:pt x="4884090" y="838200"/>
                  </a:lnTo>
                  <a:lnTo>
                    <a:pt x="4865636" y="838200"/>
                  </a:lnTo>
                  <a:lnTo>
                    <a:pt x="4865636" y="850900"/>
                  </a:lnTo>
                  <a:lnTo>
                    <a:pt x="4865636" y="889000"/>
                  </a:lnTo>
                  <a:lnTo>
                    <a:pt x="4640885" y="889000"/>
                  </a:lnTo>
                  <a:lnTo>
                    <a:pt x="4640885" y="850900"/>
                  </a:lnTo>
                  <a:lnTo>
                    <a:pt x="4865636" y="850900"/>
                  </a:lnTo>
                  <a:lnTo>
                    <a:pt x="4865636" y="838200"/>
                  </a:lnTo>
                  <a:lnTo>
                    <a:pt x="4828794" y="838200"/>
                  </a:lnTo>
                  <a:lnTo>
                    <a:pt x="4828794" y="812800"/>
                  </a:lnTo>
                  <a:lnTo>
                    <a:pt x="4828794" y="800100"/>
                  </a:lnTo>
                  <a:lnTo>
                    <a:pt x="4828794" y="520700"/>
                  </a:lnTo>
                  <a:lnTo>
                    <a:pt x="5057457" y="520700"/>
                  </a:lnTo>
                  <a:lnTo>
                    <a:pt x="5218074" y="1041400"/>
                  </a:lnTo>
                  <a:lnTo>
                    <a:pt x="5218074" y="2108200"/>
                  </a:lnTo>
                  <a:lnTo>
                    <a:pt x="5167566" y="2108200"/>
                  </a:lnTo>
                  <a:lnTo>
                    <a:pt x="5167566" y="2184400"/>
                  </a:lnTo>
                  <a:lnTo>
                    <a:pt x="4247451" y="2184400"/>
                  </a:lnTo>
                  <a:lnTo>
                    <a:pt x="4247451" y="2178050"/>
                  </a:lnTo>
                  <a:lnTo>
                    <a:pt x="4247451" y="1817268"/>
                  </a:lnTo>
                  <a:lnTo>
                    <a:pt x="4297388" y="1831390"/>
                  </a:lnTo>
                  <a:lnTo>
                    <a:pt x="4298239" y="1831492"/>
                  </a:lnTo>
                  <a:lnTo>
                    <a:pt x="4303103" y="1831492"/>
                  </a:lnTo>
                  <a:lnTo>
                    <a:pt x="4306798" y="1828838"/>
                  </a:lnTo>
                  <a:lnTo>
                    <a:pt x="4309338" y="1819871"/>
                  </a:lnTo>
                  <a:lnTo>
                    <a:pt x="4307878" y="1817268"/>
                  </a:lnTo>
                  <a:lnTo>
                    <a:pt x="4306481" y="1814766"/>
                  </a:lnTo>
                  <a:lnTo>
                    <a:pt x="4228998" y="1792871"/>
                  </a:lnTo>
                  <a:lnTo>
                    <a:pt x="4228998" y="1812048"/>
                  </a:lnTo>
                  <a:lnTo>
                    <a:pt x="4228998" y="2178050"/>
                  </a:lnTo>
                  <a:lnTo>
                    <a:pt x="4058640" y="2178050"/>
                  </a:lnTo>
                  <a:lnTo>
                    <a:pt x="4058640" y="2157844"/>
                  </a:lnTo>
                  <a:lnTo>
                    <a:pt x="4058640" y="2139391"/>
                  </a:lnTo>
                  <a:lnTo>
                    <a:pt x="4058640" y="1935403"/>
                  </a:lnTo>
                  <a:lnTo>
                    <a:pt x="4054500" y="1931276"/>
                  </a:lnTo>
                  <a:lnTo>
                    <a:pt x="4040187" y="1931276"/>
                  </a:lnTo>
                  <a:lnTo>
                    <a:pt x="4040187" y="2033257"/>
                  </a:lnTo>
                  <a:lnTo>
                    <a:pt x="4040187" y="2054821"/>
                  </a:lnTo>
                  <a:lnTo>
                    <a:pt x="4040187" y="2116315"/>
                  </a:lnTo>
                  <a:lnTo>
                    <a:pt x="4040187" y="2139391"/>
                  </a:lnTo>
                  <a:lnTo>
                    <a:pt x="4040187" y="2157844"/>
                  </a:lnTo>
                  <a:lnTo>
                    <a:pt x="4040187" y="2178050"/>
                  </a:lnTo>
                  <a:lnTo>
                    <a:pt x="3447681" y="2178050"/>
                  </a:lnTo>
                  <a:lnTo>
                    <a:pt x="3447681" y="2157844"/>
                  </a:lnTo>
                  <a:lnTo>
                    <a:pt x="4040187" y="2157844"/>
                  </a:lnTo>
                  <a:lnTo>
                    <a:pt x="4040187" y="2139391"/>
                  </a:lnTo>
                  <a:lnTo>
                    <a:pt x="3447681" y="2139391"/>
                  </a:lnTo>
                  <a:lnTo>
                    <a:pt x="3447681" y="2116315"/>
                  </a:lnTo>
                  <a:lnTo>
                    <a:pt x="4040187" y="2116315"/>
                  </a:lnTo>
                  <a:lnTo>
                    <a:pt x="4040187" y="2054821"/>
                  </a:lnTo>
                  <a:lnTo>
                    <a:pt x="4040174" y="2073275"/>
                  </a:lnTo>
                  <a:lnTo>
                    <a:pt x="4040174" y="2097862"/>
                  </a:lnTo>
                  <a:lnTo>
                    <a:pt x="3447669" y="2097862"/>
                  </a:lnTo>
                  <a:lnTo>
                    <a:pt x="3447669" y="2073275"/>
                  </a:lnTo>
                  <a:lnTo>
                    <a:pt x="4040174" y="2073275"/>
                  </a:lnTo>
                  <a:lnTo>
                    <a:pt x="4040174" y="2054821"/>
                  </a:lnTo>
                  <a:lnTo>
                    <a:pt x="3447681" y="2054821"/>
                  </a:lnTo>
                  <a:lnTo>
                    <a:pt x="3447681" y="2033257"/>
                  </a:lnTo>
                  <a:lnTo>
                    <a:pt x="4040187" y="2033257"/>
                  </a:lnTo>
                  <a:lnTo>
                    <a:pt x="4040187" y="1931276"/>
                  </a:lnTo>
                  <a:lnTo>
                    <a:pt x="4040174" y="1949729"/>
                  </a:lnTo>
                  <a:lnTo>
                    <a:pt x="4040174" y="1971751"/>
                  </a:lnTo>
                  <a:lnTo>
                    <a:pt x="4040174" y="1990204"/>
                  </a:lnTo>
                  <a:lnTo>
                    <a:pt x="4040174" y="2014791"/>
                  </a:lnTo>
                  <a:lnTo>
                    <a:pt x="3447669" y="2014791"/>
                  </a:lnTo>
                  <a:lnTo>
                    <a:pt x="3447669" y="1990204"/>
                  </a:lnTo>
                  <a:lnTo>
                    <a:pt x="4040174" y="1990204"/>
                  </a:lnTo>
                  <a:lnTo>
                    <a:pt x="4040174" y="1971751"/>
                  </a:lnTo>
                  <a:lnTo>
                    <a:pt x="3447669" y="1971751"/>
                  </a:lnTo>
                  <a:lnTo>
                    <a:pt x="3447669" y="1949729"/>
                  </a:lnTo>
                  <a:lnTo>
                    <a:pt x="4040174" y="1949729"/>
                  </a:lnTo>
                  <a:lnTo>
                    <a:pt x="4040174" y="1931276"/>
                  </a:lnTo>
                  <a:lnTo>
                    <a:pt x="3433356" y="1931276"/>
                  </a:lnTo>
                  <a:lnTo>
                    <a:pt x="3429216" y="1935403"/>
                  </a:lnTo>
                  <a:lnTo>
                    <a:pt x="3429216" y="2178050"/>
                  </a:lnTo>
                  <a:lnTo>
                    <a:pt x="3266490" y="2178050"/>
                  </a:lnTo>
                  <a:lnTo>
                    <a:pt x="3266490" y="1817268"/>
                  </a:lnTo>
                  <a:lnTo>
                    <a:pt x="3266490" y="1814741"/>
                  </a:lnTo>
                  <a:lnTo>
                    <a:pt x="3266173" y="1813458"/>
                  </a:lnTo>
                  <a:lnTo>
                    <a:pt x="3265640" y="1812290"/>
                  </a:lnTo>
                  <a:lnTo>
                    <a:pt x="3747744" y="1675968"/>
                  </a:lnTo>
                  <a:lnTo>
                    <a:pt x="4228998" y="1812048"/>
                  </a:lnTo>
                  <a:lnTo>
                    <a:pt x="4228998" y="1792871"/>
                  </a:lnTo>
                  <a:lnTo>
                    <a:pt x="3815575" y="1675968"/>
                  </a:lnTo>
                  <a:lnTo>
                    <a:pt x="3750094" y="1657451"/>
                  </a:lnTo>
                  <a:lnTo>
                    <a:pt x="3749929" y="1657451"/>
                  </a:lnTo>
                  <a:lnTo>
                    <a:pt x="3749014" y="1657235"/>
                  </a:lnTo>
                  <a:lnTo>
                    <a:pt x="3748468" y="1657184"/>
                  </a:lnTo>
                  <a:lnTo>
                    <a:pt x="3748328" y="1657172"/>
                  </a:lnTo>
                  <a:lnTo>
                    <a:pt x="3748113" y="1657184"/>
                  </a:lnTo>
                  <a:lnTo>
                    <a:pt x="3747160" y="1657172"/>
                  </a:lnTo>
                  <a:lnTo>
                    <a:pt x="3746487" y="1657235"/>
                  </a:lnTo>
                  <a:lnTo>
                    <a:pt x="3745585" y="1657451"/>
                  </a:lnTo>
                  <a:lnTo>
                    <a:pt x="3745407" y="1657451"/>
                  </a:lnTo>
                  <a:lnTo>
                    <a:pt x="3189020" y="1814766"/>
                  </a:lnTo>
                  <a:lnTo>
                    <a:pt x="3186163" y="1819871"/>
                  </a:lnTo>
                  <a:lnTo>
                    <a:pt x="3188703" y="1828850"/>
                  </a:lnTo>
                  <a:lnTo>
                    <a:pt x="3192399" y="1831492"/>
                  </a:lnTo>
                  <a:lnTo>
                    <a:pt x="3197263" y="1831492"/>
                  </a:lnTo>
                  <a:lnTo>
                    <a:pt x="3198101" y="1831390"/>
                  </a:lnTo>
                  <a:lnTo>
                    <a:pt x="3248037" y="1817268"/>
                  </a:lnTo>
                  <a:lnTo>
                    <a:pt x="3248037" y="2184400"/>
                  </a:lnTo>
                  <a:lnTo>
                    <a:pt x="2273490" y="2184400"/>
                  </a:lnTo>
                  <a:lnTo>
                    <a:pt x="2273490" y="2159000"/>
                  </a:lnTo>
                  <a:lnTo>
                    <a:pt x="2298103" y="2159000"/>
                  </a:lnTo>
                  <a:lnTo>
                    <a:pt x="2298103" y="2146300"/>
                  </a:lnTo>
                  <a:lnTo>
                    <a:pt x="2298103" y="2044700"/>
                  </a:lnTo>
                  <a:lnTo>
                    <a:pt x="2298103" y="2019300"/>
                  </a:lnTo>
                  <a:lnTo>
                    <a:pt x="2279650" y="2019300"/>
                  </a:lnTo>
                  <a:lnTo>
                    <a:pt x="2279650" y="2044700"/>
                  </a:lnTo>
                  <a:lnTo>
                    <a:pt x="2279650" y="2146300"/>
                  </a:lnTo>
                  <a:lnTo>
                    <a:pt x="2255037" y="2146300"/>
                  </a:lnTo>
                  <a:lnTo>
                    <a:pt x="2255037" y="2159000"/>
                  </a:lnTo>
                  <a:lnTo>
                    <a:pt x="2255037" y="2184400"/>
                  </a:lnTo>
                  <a:lnTo>
                    <a:pt x="2199665" y="2184400"/>
                  </a:lnTo>
                  <a:lnTo>
                    <a:pt x="2199665" y="2159000"/>
                  </a:lnTo>
                  <a:lnTo>
                    <a:pt x="2255037" y="2159000"/>
                  </a:lnTo>
                  <a:lnTo>
                    <a:pt x="2255037" y="2146300"/>
                  </a:lnTo>
                  <a:lnTo>
                    <a:pt x="2175052" y="2146300"/>
                  </a:lnTo>
                  <a:lnTo>
                    <a:pt x="2175052" y="2044700"/>
                  </a:lnTo>
                  <a:lnTo>
                    <a:pt x="2279650" y="2044700"/>
                  </a:lnTo>
                  <a:lnTo>
                    <a:pt x="2279650" y="2019300"/>
                  </a:lnTo>
                  <a:lnTo>
                    <a:pt x="2273490" y="2019300"/>
                  </a:lnTo>
                  <a:lnTo>
                    <a:pt x="2273490" y="965200"/>
                  </a:lnTo>
                  <a:lnTo>
                    <a:pt x="2977997" y="965200"/>
                  </a:lnTo>
                  <a:lnTo>
                    <a:pt x="2977997" y="952500"/>
                  </a:lnTo>
                  <a:lnTo>
                    <a:pt x="2971520" y="952500"/>
                  </a:lnTo>
                  <a:lnTo>
                    <a:pt x="2947936" y="921156"/>
                  </a:lnTo>
                  <a:lnTo>
                    <a:pt x="2947936" y="952500"/>
                  </a:lnTo>
                  <a:lnTo>
                    <a:pt x="2798991" y="952500"/>
                  </a:lnTo>
                  <a:lnTo>
                    <a:pt x="2808300" y="939800"/>
                  </a:lnTo>
                  <a:lnTo>
                    <a:pt x="2873464" y="850900"/>
                  </a:lnTo>
                  <a:lnTo>
                    <a:pt x="2947936" y="952500"/>
                  </a:lnTo>
                  <a:lnTo>
                    <a:pt x="2947936" y="921156"/>
                  </a:lnTo>
                  <a:lnTo>
                    <a:pt x="2895092" y="850900"/>
                  </a:lnTo>
                  <a:lnTo>
                    <a:pt x="2885541" y="838200"/>
                  </a:lnTo>
                  <a:lnTo>
                    <a:pt x="2885706" y="838200"/>
                  </a:lnTo>
                  <a:lnTo>
                    <a:pt x="2885706" y="825500"/>
                  </a:lnTo>
                  <a:lnTo>
                    <a:pt x="2855645" y="825500"/>
                  </a:lnTo>
                  <a:lnTo>
                    <a:pt x="2855645" y="850900"/>
                  </a:lnTo>
                  <a:lnTo>
                    <a:pt x="2781173" y="939800"/>
                  </a:lnTo>
                  <a:lnTo>
                    <a:pt x="2763355" y="918540"/>
                  </a:lnTo>
                  <a:lnTo>
                    <a:pt x="2763355" y="952500"/>
                  </a:lnTo>
                  <a:lnTo>
                    <a:pt x="2614409" y="952500"/>
                  </a:lnTo>
                  <a:lnTo>
                    <a:pt x="2623705" y="939800"/>
                  </a:lnTo>
                  <a:lnTo>
                    <a:pt x="2688869" y="850900"/>
                  </a:lnTo>
                  <a:lnTo>
                    <a:pt x="2763355" y="952500"/>
                  </a:lnTo>
                  <a:lnTo>
                    <a:pt x="2763355" y="918540"/>
                  </a:lnTo>
                  <a:lnTo>
                    <a:pt x="2706700" y="850900"/>
                  </a:lnTo>
                  <a:lnTo>
                    <a:pt x="2855645" y="850900"/>
                  </a:lnTo>
                  <a:lnTo>
                    <a:pt x="2855645" y="825500"/>
                  </a:lnTo>
                  <a:lnTo>
                    <a:pt x="2671051" y="825500"/>
                  </a:lnTo>
                  <a:lnTo>
                    <a:pt x="2671051" y="850900"/>
                  </a:lnTo>
                  <a:lnTo>
                    <a:pt x="2596591" y="939800"/>
                  </a:lnTo>
                  <a:lnTo>
                    <a:pt x="2578773" y="918540"/>
                  </a:lnTo>
                  <a:lnTo>
                    <a:pt x="2578773" y="952500"/>
                  </a:lnTo>
                  <a:lnTo>
                    <a:pt x="2429814" y="952500"/>
                  </a:lnTo>
                  <a:lnTo>
                    <a:pt x="2439124" y="939800"/>
                  </a:lnTo>
                  <a:lnTo>
                    <a:pt x="2504287" y="850900"/>
                  </a:lnTo>
                  <a:lnTo>
                    <a:pt x="2578773" y="952500"/>
                  </a:lnTo>
                  <a:lnTo>
                    <a:pt x="2578773" y="918540"/>
                  </a:lnTo>
                  <a:lnTo>
                    <a:pt x="2522105" y="850900"/>
                  </a:lnTo>
                  <a:lnTo>
                    <a:pt x="2671051" y="850900"/>
                  </a:lnTo>
                  <a:lnTo>
                    <a:pt x="2671051" y="825500"/>
                  </a:lnTo>
                  <a:lnTo>
                    <a:pt x="2486469" y="825500"/>
                  </a:lnTo>
                  <a:lnTo>
                    <a:pt x="2486469" y="850900"/>
                  </a:lnTo>
                  <a:lnTo>
                    <a:pt x="2411996" y="939800"/>
                  </a:lnTo>
                  <a:lnTo>
                    <a:pt x="2394178" y="918540"/>
                  </a:lnTo>
                  <a:lnTo>
                    <a:pt x="2394178" y="952500"/>
                  </a:lnTo>
                  <a:lnTo>
                    <a:pt x="2273490" y="952500"/>
                  </a:lnTo>
                  <a:lnTo>
                    <a:pt x="2273490" y="914400"/>
                  </a:lnTo>
                  <a:lnTo>
                    <a:pt x="2291969" y="889000"/>
                  </a:lnTo>
                  <a:lnTo>
                    <a:pt x="2319693" y="850900"/>
                  </a:lnTo>
                  <a:lnTo>
                    <a:pt x="2394178" y="952500"/>
                  </a:lnTo>
                  <a:lnTo>
                    <a:pt x="2394178" y="918540"/>
                  </a:lnTo>
                  <a:lnTo>
                    <a:pt x="2337524" y="850900"/>
                  </a:lnTo>
                  <a:lnTo>
                    <a:pt x="2486469" y="850900"/>
                  </a:lnTo>
                  <a:lnTo>
                    <a:pt x="2486469" y="825500"/>
                  </a:lnTo>
                  <a:lnTo>
                    <a:pt x="2445524" y="825500"/>
                  </a:lnTo>
                  <a:lnTo>
                    <a:pt x="2445524" y="673100"/>
                  </a:lnTo>
                  <a:lnTo>
                    <a:pt x="2445524" y="647700"/>
                  </a:lnTo>
                  <a:lnTo>
                    <a:pt x="2427059" y="647700"/>
                  </a:lnTo>
                  <a:lnTo>
                    <a:pt x="2427059" y="673100"/>
                  </a:lnTo>
                  <a:lnTo>
                    <a:pt x="2427059" y="825500"/>
                  </a:lnTo>
                  <a:lnTo>
                    <a:pt x="2301875" y="825500"/>
                  </a:lnTo>
                  <a:lnTo>
                    <a:pt x="2301875" y="850900"/>
                  </a:lnTo>
                  <a:lnTo>
                    <a:pt x="2273490" y="889000"/>
                  </a:lnTo>
                  <a:lnTo>
                    <a:pt x="2273490" y="850900"/>
                  </a:lnTo>
                  <a:lnTo>
                    <a:pt x="2301875" y="850900"/>
                  </a:lnTo>
                  <a:lnTo>
                    <a:pt x="2301875" y="825500"/>
                  </a:lnTo>
                  <a:lnTo>
                    <a:pt x="2273490" y="825500"/>
                  </a:lnTo>
                  <a:lnTo>
                    <a:pt x="2273490" y="673100"/>
                  </a:lnTo>
                  <a:lnTo>
                    <a:pt x="2427059" y="673100"/>
                  </a:lnTo>
                  <a:lnTo>
                    <a:pt x="2427059" y="647700"/>
                  </a:lnTo>
                  <a:lnTo>
                    <a:pt x="2273490" y="647700"/>
                  </a:lnTo>
                  <a:lnTo>
                    <a:pt x="2273490" y="254000"/>
                  </a:lnTo>
                  <a:lnTo>
                    <a:pt x="2273490" y="241300"/>
                  </a:lnTo>
                  <a:lnTo>
                    <a:pt x="2255037" y="241300"/>
                  </a:lnTo>
                  <a:lnTo>
                    <a:pt x="2255037" y="254000"/>
                  </a:lnTo>
                  <a:lnTo>
                    <a:pt x="2255037" y="825500"/>
                  </a:lnTo>
                  <a:lnTo>
                    <a:pt x="2255037" y="2019300"/>
                  </a:lnTo>
                  <a:lnTo>
                    <a:pt x="2199665" y="2019300"/>
                  </a:lnTo>
                  <a:lnTo>
                    <a:pt x="2199665" y="965200"/>
                  </a:lnTo>
                  <a:lnTo>
                    <a:pt x="2255037" y="965200"/>
                  </a:lnTo>
                  <a:lnTo>
                    <a:pt x="2255037" y="952500"/>
                  </a:lnTo>
                  <a:lnTo>
                    <a:pt x="2245220" y="952500"/>
                  </a:lnTo>
                  <a:lnTo>
                    <a:pt x="2255037" y="939800"/>
                  </a:lnTo>
                  <a:lnTo>
                    <a:pt x="2255037" y="901700"/>
                  </a:lnTo>
                  <a:lnTo>
                    <a:pt x="2227402" y="939800"/>
                  </a:lnTo>
                  <a:lnTo>
                    <a:pt x="2209584" y="915327"/>
                  </a:lnTo>
                  <a:lnTo>
                    <a:pt x="2209584" y="952500"/>
                  </a:lnTo>
                  <a:lnTo>
                    <a:pt x="2199665" y="952500"/>
                  </a:lnTo>
                  <a:lnTo>
                    <a:pt x="2199665" y="939800"/>
                  </a:lnTo>
                  <a:lnTo>
                    <a:pt x="2209584" y="952500"/>
                  </a:lnTo>
                  <a:lnTo>
                    <a:pt x="2209584" y="915327"/>
                  </a:lnTo>
                  <a:lnTo>
                    <a:pt x="2199665" y="901700"/>
                  </a:lnTo>
                  <a:lnTo>
                    <a:pt x="2199665" y="889000"/>
                  </a:lnTo>
                  <a:lnTo>
                    <a:pt x="2199665" y="850900"/>
                  </a:lnTo>
                  <a:lnTo>
                    <a:pt x="2255037" y="850900"/>
                  </a:lnTo>
                  <a:lnTo>
                    <a:pt x="2255037" y="825500"/>
                  </a:lnTo>
                  <a:lnTo>
                    <a:pt x="2199665" y="825500"/>
                  </a:lnTo>
                  <a:lnTo>
                    <a:pt x="2199665" y="723900"/>
                  </a:lnTo>
                  <a:lnTo>
                    <a:pt x="2199665" y="254000"/>
                  </a:lnTo>
                  <a:lnTo>
                    <a:pt x="2255037" y="254000"/>
                  </a:lnTo>
                  <a:lnTo>
                    <a:pt x="2255037" y="241300"/>
                  </a:lnTo>
                  <a:lnTo>
                    <a:pt x="2181212" y="241300"/>
                  </a:lnTo>
                  <a:lnTo>
                    <a:pt x="2181212" y="622300"/>
                  </a:lnTo>
                  <a:lnTo>
                    <a:pt x="2181212" y="711200"/>
                  </a:lnTo>
                  <a:lnTo>
                    <a:pt x="2181212" y="723900"/>
                  </a:lnTo>
                  <a:lnTo>
                    <a:pt x="2181212" y="825500"/>
                  </a:lnTo>
                  <a:lnTo>
                    <a:pt x="2181212" y="1676400"/>
                  </a:lnTo>
                  <a:lnTo>
                    <a:pt x="2181212" y="1752600"/>
                  </a:lnTo>
                  <a:lnTo>
                    <a:pt x="2181199" y="1778000"/>
                  </a:lnTo>
                  <a:lnTo>
                    <a:pt x="2181199" y="2019300"/>
                  </a:lnTo>
                  <a:lnTo>
                    <a:pt x="2156587" y="2019300"/>
                  </a:lnTo>
                  <a:lnTo>
                    <a:pt x="2156587" y="2159000"/>
                  </a:lnTo>
                  <a:lnTo>
                    <a:pt x="2181199" y="2159000"/>
                  </a:lnTo>
                  <a:lnTo>
                    <a:pt x="2181199" y="2184400"/>
                  </a:lnTo>
                  <a:lnTo>
                    <a:pt x="1676666" y="2184400"/>
                  </a:lnTo>
                  <a:lnTo>
                    <a:pt x="1676666" y="2159000"/>
                  </a:lnTo>
                  <a:lnTo>
                    <a:pt x="1701279" y="2159000"/>
                  </a:lnTo>
                  <a:lnTo>
                    <a:pt x="1701279" y="2146300"/>
                  </a:lnTo>
                  <a:lnTo>
                    <a:pt x="1701279" y="2044700"/>
                  </a:lnTo>
                  <a:lnTo>
                    <a:pt x="1701279" y="2019300"/>
                  </a:lnTo>
                  <a:lnTo>
                    <a:pt x="1682813" y="2019300"/>
                  </a:lnTo>
                  <a:lnTo>
                    <a:pt x="1682813" y="2044700"/>
                  </a:lnTo>
                  <a:lnTo>
                    <a:pt x="1682813" y="2146300"/>
                  </a:lnTo>
                  <a:lnTo>
                    <a:pt x="1658200" y="2146300"/>
                  </a:lnTo>
                  <a:lnTo>
                    <a:pt x="1658200" y="2159000"/>
                  </a:lnTo>
                  <a:lnTo>
                    <a:pt x="1658200" y="2184400"/>
                  </a:lnTo>
                  <a:lnTo>
                    <a:pt x="1602828" y="2184400"/>
                  </a:lnTo>
                  <a:lnTo>
                    <a:pt x="1602828" y="2159000"/>
                  </a:lnTo>
                  <a:lnTo>
                    <a:pt x="1658200" y="2159000"/>
                  </a:lnTo>
                  <a:lnTo>
                    <a:pt x="1658200" y="2146300"/>
                  </a:lnTo>
                  <a:lnTo>
                    <a:pt x="1578216" y="2146300"/>
                  </a:lnTo>
                  <a:lnTo>
                    <a:pt x="1578216" y="2044700"/>
                  </a:lnTo>
                  <a:lnTo>
                    <a:pt x="1682813" y="2044700"/>
                  </a:lnTo>
                  <a:lnTo>
                    <a:pt x="1682813" y="2019300"/>
                  </a:lnTo>
                  <a:lnTo>
                    <a:pt x="1676666" y="2019300"/>
                  </a:lnTo>
                  <a:lnTo>
                    <a:pt x="1676666" y="1778000"/>
                  </a:lnTo>
                  <a:lnTo>
                    <a:pt x="2181199" y="1778000"/>
                  </a:lnTo>
                  <a:lnTo>
                    <a:pt x="2181199" y="1752600"/>
                  </a:lnTo>
                  <a:lnTo>
                    <a:pt x="1676666" y="1752600"/>
                  </a:lnTo>
                  <a:lnTo>
                    <a:pt x="1676666" y="1676400"/>
                  </a:lnTo>
                  <a:lnTo>
                    <a:pt x="2181212" y="1676400"/>
                  </a:lnTo>
                  <a:lnTo>
                    <a:pt x="2181212" y="825500"/>
                  </a:lnTo>
                  <a:lnTo>
                    <a:pt x="2181199" y="850900"/>
                  </a:lnTo>
                  <a:lnTo>
                    <a:pt x="2181199" y="889000"/>
                  </a:lnTo>
                  <a:lnTo>
                    <a:pt x="2181199" y="1638300"/>
                  </a:lnTo>
                  <a:lnTo>
                    <a:pt x="2172246" y="1625993"/>
                  </a:lnTo>
                  <a:lnTo>
                    <a:pt x="2172246" y="1663700"/>
                  </a:lnTo>
                  <a:lnTo>
                    <a:pt x="1676666" y="1663700"/>
                  </a:lnTo>
                  <a:lnTo>
                    <a:pt x="1676666" y="977900"/>
                  </a:lnTo>
                  <a:lnTo>
                    <a:pt x="2172246" y="1663700"/>
                  </a:lnTo>
                  <a:lnTo>
                    <a:pt x="2172246" y="1625993"/>
                  </a:lnTo>
                  <a:lnTo>
                    <a:pt x="1922564" y="1282700"/>
                  </a:lnTo>
                  <a:lnTo>
                    <a:pt x="2181199" y="1282700"/>
                  </a:lnTo>
                  <a:lnTo>
                    <a:pt x="2181199" y="1270000"/>
                  </a:lnTo>
                  <a:lnTo>
                    <a:pt x="1909064" y="1270000"/>
                  </a:lnTo>
                  <a:lnTo>
                    <a:pt x="1700072" y="977900"/>
                  </a:lnTo>
                  <a:lnTo>
                    <a:pt x="1690992" y="965200"/>
                  </a:lnTo>
                  <a:lnTo>
                    <a:pt x="2181199" y="965200"/>
                  </a:lnTo>
                  <a:lnTo>
                    <a:pt x="2181199" y="952500"/>
                  </a:lnTo>
                  <a:lnTo>
                    <a:pt x="2060638" y="952500"/>
                  </a:lnTo>
                  <a:lnTo>
                    <a:pt x="2069947" y="939800"/>
                  </a:lnTo>
                  <a:lnTo>
                    <a:pt x="2135111" y="850900"/>
                  </a:lnTo>
                  <a:lnTo>
                    <a:pt x="2181199" y="914400"/>
                  </a:lnTo>
                  <a:lnTo>
                    <a:pt x="2181199" y="889000"/>
                  </a:lnTo>
                  <a:lnTo>
                    <a:pt x="2152942" y="850900"/>
                  </a:lnTo>
                  <a:lnTo>
                    <a:pt x="2181199" y="850900"/>
                  </a:lnTo>
                  <a:lnTo>
                    <a:pt x="2181199" y="825500"/>
                  </a:lnTo>
                  <a:lnTo>
                    <a:pt x="2117293" y="825500"/>
                  </a:lnTo>
                  <a:lnTo>
                    <a:pt x="2117293" y="850900"/>
                  </a:lnTo>
                  <a:lnTo>
                    <a:pt x="2042820" y="939800"/>
                  </a:lnTo>
                  <a:lnTo>
                    <a:pt x="2025002" y="918540"/>
                  </a:lnTo>
                  <a:lnTo>
                    <a:pt x="2025002" y="952500"/>
                  </a:lnTo>
                  <a:lnTo>
                    <a:pt x="1876044" y="952500"/>
                  </a:lnTo>
                  <a:lnTo>
                    <a:pt x="1885353" y="939800"/>
                  </a:lnTo>
                  <a:lnTo>
                    <a:pt x="1950516" y="850900"/>
                  </a:lnTo>
                  <a:lnTo>
                    <a:pt x="2025002" y="952500"/>
                  </a:lnTo>
                  <a:lnTo>
                    <a:pt x="2025002" y="918540"/>
                  </a:lnTo>
                  <a:lnTo>
                    <a:pt x="1968347" y="850900"/>
                  </a:lnTo>
                  <a:lnTo>
                    <a:pt x="2117293" y="850900"/>
                  </a:lnTo>
                  <a:lnTo>
                    <a:pt x="2117293" y="825500"/>
                  </a:lnTo>
                  <a:lnTo>
                    <a:pt x="1932698" y="825500"/>
                  </a:lnTo>
                  <a:lnTo>
                    <a:pt x="1932698" y="850900"/>
                  </a:lnTo>
                  <a:lnTo>
                    <a:pt x="1858225" y="939800"/>
                  </a:lnTo>
                  <a:lnTo>
                    <a:pt x="1840407" y="918527"/>
                  </a:lnTo>
                  <a:lnTo>
                    <a:pt x="1840407" y="952500"/>
                  </a:lnTo>
                  <a:lnTo>
                    <a:pt x="1691462" y="952500"/>
                  </a:lnTo>
                  <a:lnTo>
                    <a:pt x="1700771" y="939800"/>
                  </a:lnTo>
                  <a:lnTo>
                    <a:pt x="1765935" y="850900"/>
                  </a:lnTo>
                  <a:lnTo>
                    <a:pt x="1840407" y="952500"/>
                  </a:lnTo>
                  <a:lnTo>
                    <a:pt x="1840407" y="918527"/>
                  </a:lnTo>
                  <a:lnTo>
                    <a:pt x="1783765" y="850900"/>
                  </a:lnTo>
                  <a:lnTo>
                    <a:pt x="1932698" y="850900"/>
                  </a:lnTo>
                  <a:lnTo>
                    <a:pt x="1932698" y="825500"/>
                  </a:lnTo>
                  <a:lnTo>
                    <a:pt x="1748116" y="825500"/>
                  </a:lnTo>
                  <a:lnTo>
                    <a:pt x="1748116" y="850900"/>
                  </a:lnTo>
                  <a:lnTo>
                    <a:pt x="1676666" y="939800"/>
                  </a:lnTo>
                  <a:lnTo>
                    <a:pt x="1676666" y="927100"/>
                  </a:lnTo>
                  <a:lnTo>
                    <a:pt x="1676666" y="850900"/>
                  </a:lnTo>
                  <a:lnTo>
                    <a:pt x="1748116" y="850900"/>
                  </a:lnTo>
                  <a:lnTo>
                    <a:pt x="1748116" y="825500"/>
                  </a:lnTo>
                  <a:lnTo>
                    <a:pt x="1676666" y="825500"/>
                  </a:lnTo>
                  <a:lnTo>
                    <a:pt x="1676666" y="723900"/>
                  </a:lnTo>
                  <a:lnTo>
                    <a:pt x="2181212" y="723900"/>
                  </a:lnTo>
                  <a:lnTo>
                    <a:pt x="2181212" y="711200"/>
                  </a:lnTo>
                  <a:lnTo>
                    <a:pt x="1676666" y="711200"/>
                  </a:lnTo>
                  <a:lnTo>
                    <a:pt x="1676666" y="622300"/>
                  </a:lnTo>
                  <a:lnTo>
                    <a:pt x="2181212" y="622300"/>
                  </a:lnTo>
                  <a:lnTo>
                    <a:pt x="2181212" y="241300"/>
                  </a:lnTo>
                  <a:lnTo>
                    <a:pt x="2181199" y="596900"/>
                  </a:lnTo>
                  <a:lnTo>
                    <a:pt x="2161349" y="583018"/>
                  </a:lnTo>
                  <a:lnTo>
                    <a:pt x="2161349" y="609600"/>
                  </a:lnTo>
                  <a:lnTo>
                    <a:pt x="1676666" y="609600"/>
                  </a:lnTo>
                  <a:lnTo>
                    <a:pt x="1676666" y="266700"/>
                  </a:lnTo>
                  <a:lnTo>
                    <a:pt x="2161349" y="609600"/>
                  </a:lnTo>
                  <a:lnTo>
                    <a:pt x="2161349" y="583018"/>
                  </a:lnTo>
                  <a:lnTo>
                    <a:pt x="1709064" y="266700"/>
                  </a:lnTo>
                  <a:lnTo>
                    <a:pt x="1690903" y="254000"/>
                  </a:lnTo>
                  <a:lnTo>
                    <a:pt x="1672755" y="241300"/>
                  </a:lnTo>
                  <a:lnTo>
                    <a:pt x="1658200" y="241300"/>
                  </a:lnTo>
                  <a:lnTo>
                    <a:pt x="1658200" y="254000"/>
                  </a:lnTo>
                  <a:lnTo>
                    <a:pt x="1658200" y="825500"/>
                  </a:lnTo>
                  <a:lnTo>
                    <a:pt x="1658200" y="850900"/>
                  </a:lnTo>
                  <a:lnTo>
                    <a:pt x="1658200" y="927100"/>
                  </a:lnTo>
                  <a:lnTo>
                    <a:pt x="1658200" y="965200"/>
                  </a:lnTo>
                  <a:lnTo>
                    <a:pt x="1658200" y="2019300"/>
                  </a:lnTo>
                  <a:lnTo>
                    <a:pt x="1602828" y="2019300"/>
                  </a:lnTo>
                  <a:lnTo>
                    <a:pt x="1602828" y="965200"/>
                  </a:lnTo>
                  <a:lnTo>
                    <a:pt x="1658200" y="965200"/>
                  </a:lnTo>
                  <a:lnTo>
                    <a:pt x="1658200" y="927100"/>
                  </a:lnTo>
                  <a:lnTo>
                    <a:pt x="1655826" y="923836"/>
                  </a:lnTo>
                  <a:lnTo>
                    <a:pt x="1655826" y="952500"/>
                  </a:lnTo>
                  <a:lnTo>
                    <a:pt x="1602828" y="952500"/>
                  </a:lnTo>
                  <a:lnTo>
                    <a:pt x="1602828" y="876300"/>
                  </a:lnTo>
                  <a:lnTo>
                    <a:pt x="1655826" y="952500"/>
                  </a:lnTo>
                  <a:lnTo>
                    <a:pt x="1655826" y="923836"/>
                  </a:lnTo>
                  <a:lnTo>
                    <a:pt x="1621282" y="876300"/>
                  </a:lnTo>
                  <a:lnTo>
                    <a:pt x="1602828" y="850900"/>
                  </a:lnTo>
                  <a:lnTo>
                    <a:pt x="1658200" y="850900"/>
                  </a:lnTo>
                  <a:lnTo>
                    <a:pt x="1658200" y="825500"/>
                  </a:lnTo>
                  <a:lnTo>
                    <a:pt x="1602828" y="825500"/>
                  </a:lnTo>
                  <a:lnTo>
                    <a:pt x="1602828" y="254000"/>
                  </a:lnTo>
                  <a:lnTo>
                    <a:pt x="1658200" y="254000"/>
                  </a:lnTo>
                  <a:lnTo>
                    <a:pt x="1658200" y="241300"/>
                  </a:lnTo>
                  <a:lnTo>
                    <a:pt x="1590217" y="241300"/>
                  </a:lnTo>
                  <a:lnTo>
                    <a:pt x="1584375" y="243928"/>
                  </a:lnTo>
                  <a:lnTo>
                    <a:pt x="1584375" y="254000"/>
                  </a:lnTo>
                  <a:lnTo>
                    <a:pt x="1584375" y="825500"/>
                  </a:lnTo>
                  <a:lnTo>
                    <a:pt x="1584375" y="850900"/>
                  </a:lnTo>
                  <a:lnTo>
                    <a:pt x="1584375" y="952500"/>
                  </a:lnTo>
                  <a:lnTo>
                    <a:pt x="1506880" y="952500"/>
                  </a:lnTo>
                  <a:lnTo>
                    <a:pt x="1516189" y="939800"/>
                  </a:lnTo>
                  <a:lnTo>
                    <a:pt x="1581353" y="850900"/>
                  </a:lnTo>
                  <a:lnTo>
                    <a:pt x="1584375" y="850900"/>
                  </a:lnTo>
                  <a:lnTo>
                    <a:pt x="1584375" y="825500"/>
                  </a:lnTo>
                  <a:lnTo>
                    <a:pt x="1563535" y="825500"/>
                  </a:lnTo>
                  <a:lnTo>
                    <a:pt x="1563535" y="850900"/>
                  </a:lnTo>
                  <a:lnTo>
                    <a:pt x="1489049" y="939800"/>
                  </a:lnTo>
                  <a:lnTo>
                    <a:pt x="1471231" y="918527"/>
                  </a:lnTo>
                  <a:lnTo>
                    <a:pt x="1471231" y="952500"/>
                  </a:lnTo>
                  <a:lnTo>
                    <a:pt x="1322285" y="952500"/>
                  </a:lnTo>
                  <a:lnTo>
                    <a:pt x="1331595" y="939800"/>
                  </a:lnTo>
                  <a:lnTo>
                    <a:pt x="1396758" y="850900"/>
                  </a:lnTo>
                  <a:lnTo>
                    <a:pt x="1471231" y="952500"/>
                  </a:lnTo>
                  <a:lnTo>
                    <a:pt x="1471231" y="918527"/>
                  </a:lnTo>
                  <a:lnTo>
                    <a:pt x="1414589" y="850900"/>
                  </a:lnTo>
                  <a:lnTo>
                    <a:pt x="1563535" y="850900"/>
                  </a:lnTo>
                  <a:lnTo>
                    <a:pt x="1563535" y="825500"/>
                  </a:lnTo>
                  <a:lnTo>
                    <a:pt x="1378940" y="825500"/>
                  </a:lnTo>
                  <a:lnTo>
                    <a:pt x="1378940" y="850900"/>
                  </a:lnTo>
                  <a:lnTo>
                    <a:pt x="1304467" y="939800"/>
                  </a:lnTo>
                  <a:lnTo>
                    <a:pt x="1286649" y="918540"/>
                  </a:lnTo>
                  <a:lnTo>
                    <a:pt x="1286649" y="952500"/>
                  </a:lnTo>
                  <a:lnTo>
                    <a:pt x="1137704" y="952500"/>
                  </a:lnTo>
                  <a:lnTo>
                    <a:pt x="1147013" y="939800"/>
                  </a:lnTo>
                  <a:lnTo>
                    <a:pt x="1212176" y="850900"/>
                  </a:lnTo>
                  <a:lnTo>
                    <a:pt x="1286649" y="952500"/>
                  </a:lnTo>
                  <a:lnTo>
                    <a:pt x="1286649" y="918540"/>
                  </a:lnTo>
                  <a:lnTo>
                    <a:pt x="1229995" y="850900"/>
                  </a:lnTo>
                  <a:lnTo>
                    <a:pt x="1378940" y="850900"/>
                  </a:lnTo>
                  <a:lnTo>
                    <a:pt x="1378940" y="825500"/>
                  </a:lnTo>
                  <a:lnTo>
                    <a:pt x="1194358" y="825500"/>
                  </a:lnTo>
                  <a:lnTo>
                    <a:pt x="1194358" y="850900"/>
                  </a:lnTo>
                  <a:lnTo>
                    <a:pt x="1119873" y="939800"/>
                  </a:lnTo>
                  <a:lnTo>
                    <a:pt x="1102055" y="918527"/>
                  </a:lnTo>
                  <a:lnTo>
                    <a:pt x="1102055" y="952500"/>
                  </a:lnTo>
                  <a:lnTo>
                    <a:pt x="953122" y="952500"/>
                  </a:lnTo>
                  <a:lnTo>
                    <a:pt x="962418" y="939800"/>
                  </a:lnTo>
                  <a:lnTo>
                    <a:pt x="1027582" y="850900"/>
                  </a:lnTo>
                  <a:lnTo>
                    <a:pt x="1102055" y="952500"/>
                  </a:lnTo>
                  <a:lnTo>
                    <a:pt x="1102055" y="918527"/>
                  </a:lnTo>
                  <a:lnTo>
                    <a:pt x="1045413" y="850900"/>
                  </a:lnTo>
                  <a:lnTo>
                    <a:pt x="1194358" y="850900"/>
                  </a:lnTo>
                  <a:lnTo>
                    <a:pt x="1194358" y="825500"/>
                  </a:lnTo>
                  <a:lnTo>
                    <a:pt x="1009764" y="825500"/>
                  </a:lnTo>
                  <a:lnTo>
                    <a:pt x="1009764" y="850900"/>
                  </a:lnTo>
                  <a:lnTo>
                    <a:pt x="935291" y="939800"/>
                  </a:lnTo>
                  <a:lnTo>
                    <a:pt x="917473" y="918540"/>
                  </a:lnTo>
                  <a:lnTo>
                    <a:pt x="917473" y="952500"/>
                  </a:lnTo>
                  <a:lnTo>
                    <a:pt x="768527" y="952500"/>
                  </a:lnTo>
                  <a:lnTo>
                    <a:pt x="777836" y="939800"/>
                  </a:lnTo>
                  <a:lnTo>
                    <a:pt x="843000" y="850900"/>
                  </a:lnTo>
                  <a:lnTo>
                    <a:pt x="917473" y="952500"/>
                  </a:lnTo>
                  <a:lnTo>
                    <a:pt x="917473" y="918540"/>
                  </a:lnTo>
                  <a:lnTo>
                    <a:pt x="860818" y="850900"/>
                  </a:lnTo>
                  <a:lnTo>
                    <a:pt x="1009764" y="850900"/>
                  </a:lnTo>
                  <a:lnTo>
                    <a:pt x="1009764" y="825500"/>
                  </a:lnTo>
                  <a:lnTo>
                    <a:pt x="825182" y="825500"/>
                  </a:lnTo>
                  <a:lnTo>
                    <a:pt x="825182" y="850900"/>
                  </a:lnTo>
                  <a:lnTo>
                    <a:pt x="750697" y="939800"/>
                  </a:lnTo>
                  <a:lnTo>
                    <a:pt x="732878" y="918540"/>
                  </a:lnTo>
                  <a:lnTo>
                    <a:pt x="732878" y="952500"/>
                  </a:lnTo>
                  <a:lnTo>
                    <a:pt x="583946" y="952500"/>
                  </a:lnTo>
                  <a:lnTo>
                    <a:pt x="593242" y="939800"/>
                  </a:lnTo>
                  <a:lnTo>
                    <a:pt x="658406" y="850900"/>
                  </a:lnTo>
                  <a:lnTo>
                    <a:pt x="732878" y="952500"/>
                  </a:lnTo>
                  <a:lnTo>
                    <a:pt x="732878" y="918540"/>
                  </a:lnTo>
                  <a:lnTo>
                    <a:pt x="676224" y="850900"/>
                  </a:lnTo>
                  <a:lnTo>
                    <a:pt x="825182" y="850900"/>
                  </a:lnTo>
                  <a:lnTo>
                    <a:pt x="825182" y="825500"/>
                  </a:lnTo>
                  <a:lnTo>
                    <a:pt x="661924" y="825500"/>
                  </a:lnTo>
                  <a:lnTo>
                    <a:pt x="640588" y="801433"/>
                  </a:lnTo>
                  <a:lnTo>
                    <a:pt x="640588" y="850900"/>
                  </a:lnTo>
                  <a:lnTo>
                    <a:pt x="566115" y="939800"/>
                  </a:lnTo>
                  <a:lnTo>
                    <a:pt x="548297" y="918540"/>
                  </a:lnTo>
                  <a:lnTo>
                    <a:pt x="548297" y="952500"/>
                  </a:lnTo>
                  <a:lnTo>
                    <a:pt x="445376" y="952500"/>
                  </a:lnTo>
                  <a:lnTo>
                    <a:pt x="445376" y="965200"/>
                  </a:lnTo>
                  <a:lnTo>
                    <a:pt x="421043" y="1295400"/>
                  </a:lnTo>
                  <a:lnTo>
                    <a:pt x="322668" y="1295400"/>
                  </a:lnTo>
                  <a:lnTo>
                    <a:pt x="298335" y="965200"/>
                  </a:lnTo>
                  <a:lnTo>
                    <a:pt x="445376" y="965200"/>
                  </a:lnTo>
                  <a:lnTo>
                    <a:pt x="445376" y="952500"/>
                  </a:lnTo>
                  <a:lnTo>
                    <a:pt x="399351" y="952500"/>
                  </a:lnTo>
                  <a:lnTo>
                    <a:pt x="408660" y="939800"/>
                  </a:lnTo>
                  <a:lnTo>
                    <a:pt x="473824" y="850900"/>
                  </a:lnTo>
                  <a:lnTo>
                    <a:pt x="548297" y="952500"/>
                  </a:lnTo>
                  <a:lnTo>
                    <a:pt x="548297" y="918540"/>
                  </a:lnTo>
                  <a:lnTo>
                    <a:pt x="491642" y="850900"/>
                  </a:lnTo>
                  <a:lnTo>
                    <a:pt x="640588" y="850900"/>
                  </a:lnTo>
                  <a:lnTo>
                    <a:pt x="640588" y="801433"/>
                  </a:lnTo>
                  <a:lnTo>
                    <a:pt x="637971" y="798487"/>
                  </a:lnTo>
                  <a:lnTo>
                    <a:pt x="637971" y="825500"/>
                  </a:lnTo>
                  <a:lnTo>
                    <a:pt x="456006" y="825500"/>
                  </a:lnTo>
                  <a:lnTo>
                    <a:pt x="456006" y="850900"/>
                  </a:lnTo>
                  <a:lnTo>
                    <a:pt x="381520" y="939800"/>
                  </a:lnTo>
                  <a:lnTo>
                    <a:pt x="363702" y="918527"/>
                  </a:lnTo>
                  <a:lnTo>
                    <a:pt x="363702" y="952500"/>
                  </a:lnTo>
                  <a:lnTo>
                    <a:pt x="214769" y="952500"/>
                  </a:lnTo>
                  <a:lnTo>
                    <a:pt x="224066" y="939800"/>
                  </a:lnTo>
                  <a:lnTo>
                    <a:pt x="289229" y="850900"/>
                  </a:lnTo>
                  <a:lnTo>
                    <a:pt x="363702" y="952500"/>
                  </a:lnTo>
                  <a:lnTo>
                    <a:pt x="363702" y="918527"/>
                  </a:lnTo>
                  <a:lnTo>
                    <a:pt x="307060" y="850900"/>
                  </a:lnTo>
                  <a:lnTo>
                    <a:pt x="456006" y="850900"/>
                  </a:lnTo>
                  <a:lnTo>
                    <a:pt x="456006" y="825500"/>
                  </a:lnTo>
                  <a:lnTo>
                    <a:pt x="331165" y="825500"/>
                  </a:lnTo>
                  <a:lnTo>
                    <a:pt x="554443" y="723900"/>
                  </a:lnTo>
                  <a:lnTo>
                    <a:pt x="637971" y="825500"/>
                  </a:lnTo>
                  <a:lnTo>
                    <a:pt x="637971" y="798487"/>
                  </a:lnTo>
                  <a:lnTo>
                    <a:pt x="571868" y="723900"/>
                  </a:lnTo>
                  <a:lnTo>
                    <a:pt x="1584375" y="254000"/>
                  </a:lnTo>
                  <a:lnTo>
                    <a:pt x="1584375" y="243928"/>
                  </a:lnTo>
                  <a:lnTo>
                    <a:pt x="286410" y="825500"/>
                  </a:lnTo>
                  <a:lnTo>
                    <a:pt x="271411" y="825500"/>
                  </a:lnTo>
                  <a:lnTo>
                    <a:pt x="271411" y="850900"/>
                  </a:lnTo>
                  <a:lnTo>
                    <a:pt x="196938" y="939800"/>
                  </a:lnTo>
                  <a:lnTo>
                    <a:pt x="179120" y="918540"/>
                  </a:lnTo>
                  <a:lnTo>
                    <a:pt x="179120" y="952500"/>
                  </a:lnTo>
                  <a:lnTo>
                    <a:pt x="30175" y="952500"/>
                  </a:lnTo>
                  <a:lnTo>
                    <a:pt x="104648" y="850900"/>
                  </a:lnTo>
                  <a:lnTo>
                    <a:pt x="179120" y="952500"/>
                  </a:lnTo>
                  <a:lnTo>
                    <a:pt x="179120" y="918540"/>
                  </a:lnTo>
                  <a:lnTo>
                    <a:pt x="122466" y="850900"/>
                  </a:lnTo>
                  <a:lnTo>
                    <a:pt x="271411" y="850900"/>
                  </a:lnTo>
                  <a:lnTo>
                    <a:pt x="271411" y="825500"/>
                  </a:lnTo>
                  <a:lnTo>
                    <a:pt x="96126" y="825500"/>
                  </a:lnTo>
                  <a:lnTo>
                    <a:pt x="94919" y="838200"/>
                  </a:lnTo>
                  <a:lnTo>
                    <a:pt x="94653" y="838200"/>
                  </a:lnTo>
                  <a:lnTo>
                    <a:pt x="6629" y="952500"/>
                  </a:lnTo>
                  <a:lnTo>
                    <a:pt x="0" y="952500"/>
                  </a:lnTo>
                  <a:lnTo>
                    <a:pt x="0" y="965200"/>
                  </a:lnTo>
                  <a:lnTo>
                    <a:pt x="279819" y="965200"/>
                  </a:lnTo>
                  <a:lnTo>
                    <a:pt x="304152" y="1295400"/>
                  </a:lnTo>
                  <a:lnTo>
                    <a:pt x="264960" y="1295400"/>
                  </a:lnTo>
                  <a:lnTo>
                    <a:pt x="260832" y="1308100"/>
                  </a:lnTo>
                  <a:lnTo>
                    <a:pt x="260832" y="1498600"/>
                  </a:lnTo>
                  <a:lnTo>
                    <a:pt x="264960" y="1511300"/>
                  </a:lnTo>
                  <a:lnTo>
                    <a:pt x="468591" y="1511300"/>
                  </a:lnTo>
                  <a:lnTo>
                    <a:pt x="472719" y="1498600"/>
                  </a:lnTo>
                  <a:lnTo>
                    <a:pt x="472719" y="1485900"/>
                  </a:lnTo>
                  <a:lnTo>
                    <a:pt x="472719" y="1371600"/>
                  </a:lnTo>
                  <a:lnTo>
                    <a:pt x="472719" y="1320800"/>
                  </a:lnTo>
                  <a:lnTo>
                    <a:pt x="472719" y="1308100"/>
                  </a:lnTo>
                  <a:lnTo>
                    <a:pt x="468591" y="1295400"/>
                  </a:lnTo>
                  <a:lnTo>
                    <a:pt x="454266" y="1295400"/>
                  </a:lnTo>
                  <a:lnTo>
                    <a:pt x="454266" y="1320800"/>
                  </a:lnTo>
                  <a:lnTo>
                    <a:pt x="454266" y="1371600"/>
                  </a:lnTo>
                  <a:lnTo>
                    <a:pt x="454266" y="1384300"/>
                  </a:lnTo>
                  <a:lnTo>
                    <a:pt x="454266" y="1485900"/>
                  </a:lnTo>
                  <a:lnTo>
                    <a:pt x="279285" y="1485900"/>
                  </a:lnTo>
                  <a:lnTo>
                    <a:pt x="279285" y="1460500"/>
                  </a:lnTo>
                  <a:lnTo>
                    <a:pt x="365010" y="1460500"/>
                  </a:lnTo>
                  <a:lnTo>
                    <a:pt x="365010" y="1447800"/>
                  </a:lnTo>
                  <a:lnTo>
                    <a:pt x="365010" y="1409700"/>
                  </a:lnTo>
                  <a:lnTo>
                    <a:pt x="365010" y="1397000"/>
                  </a:lnTo>
                  <a:lnTo>
                    <a:pt x="346557" y="1397000"/>
                  </a:lnTo>
                  <a:lnTo>
                    <a:pt x="346557" y="1409700"/>
                  </a:lnTo>
                  <a:lnTo>
                    <a:pt x="346557" y="1447800"/>
                  </a:lnTo>
                  <a:lnTo>
                    <a:pt x="279285" y="1447800"/>
                  </a:lnTo>
                  <a:lnTo>
                    <a:pt x="279285" y="1409700"/>
                  </a:lnTo>
                  <a:lnTo>
                    <a:pt x="346557" y="1409700"/>
                  </a:lnTo>
                  <a:lnTo>
                    <a:pt x="346557" y="1397000"/>
                  </a:lnTo>
                  <a:lnTo>
                    <a:pt x="279285" y="1397000"/>
                  </a:lnTo>
                  <a:lnTo>
                    <a:pt x="279285" y="1320800"/>
                  </a:lnTo>
                  <a:lnTo>
                    <a:pt x="381927" y="1320800"/>
                  </a:lnTo>
                  <a:lnTo>
                    <a:pt x="381927" y="1384300"/>
                  </a:lnTo>
                  <a:lnTo>
                    <a:pt x="454266" y="1384300"/>
                  </a:lnTo>
                  <a:lnTo>
                    <a:pt x="454266" y="1371600"/>
                  </a:lnTo>
                  <a:lnTo>
                    <a:pt x="400392" y="1371600"/>
                  </a:lnTo>
                  <a:lnTo>
                    <a:pt x="400392" y="1320800"/>
                  </a:lnTo>
                  <a:lnTo>
                    <a:pt x="454266" y="1320800"/>
                  </a:lnTo>
                  <a:lnTo>
                    <a:pt x="454266" y="1295400"/>
                  </a:lnTo>
                  <a:lnTo>
                    <a:pt x="439547" y="1295400"/>
                  </a:lnTo>
                  <a:lnTo>
                    <a:pt x="463892" y="965200"/>
                  </a:lnTo>
                  <a:lnTo>
                    <a:pt x="1584375" y="965200"/>
                  </a:lnTo>
                  <a:lnTo>
                    <a:pt x="1584375" y="2019300"/>
                  </a:lnTo>
                  <a:lnTo>
                    <a:pt x="1559750" y="2019300"/>
                  </a:lnTo>
                  <a:lnTo>
                    <a:pt x="1559750" y="2159000"/>
                  </a:lnTo>
                  <a:lnTo>
                    <a:pt x="1584375" y="2159000"/>
                  </a:lnTo>
                  <a:lnTo>
                    <a:pt x="1584375" y="2184400"/>
                  </a:lnTo>
                  <a:lnTo>
                    <a:pt x="1199311" y="2184400"/>
                  </a:lnTo>
                  <a:lnTo>
                    <a:pt x="1195171" y="2197100"/>
                  </a:lnTo>
                  <a:lnTo>
                    <a:pt x="1195171" y="2781300"/>
                  </a:lnTo>
                  <a:lnTo>
                    <a:pt x="6488976" y="2781300"/>
                  </a:lnTo>
                  <a:lnTo>
                    <a:pt x="6488976" y="2768600"/>
                  </a:lnTo>
                  <a:lnTo>
                    <a:pt x="1213637" y="2768600"/>
                  </a:lnTo>
                  <a:lnTo>
                    <a:pt x="1213637" y="2438400"/>
                  </a:lnTo>
                  <a:lnTo>
                    <a:pt x="6488976" y="2438400"/>
                  </a:lnTo>
                  <a:lnTo>
                    <a:pt x="6488976" y="2425700"/>
                  </a:lnTo>
                  <a:lnTo>
                    <a:pt x="6237922" y="2425700"/>
                  </a:lnTo>
                  <a:lnTo>
                    <a:pt x="6237922" y="2336800"/>
                  </a:lnTo>
                  <a:lnTo>
                    <a:pt x="6488976" y="2336800"/>
                  </a:lnTo>
                  <a:lnTo>
                    <a:pt x="6488976" y="2311400"/>
                  </a:lnTo>
                  <a:lnTo>
                    <a:pt x="6219456" y="2311400"/>
                  </a:lnTo>
                  <a:lnTo>
                    <a:pt x="6219456" y="2336800"/>
                  </a:lnTo>
                  <a:lnTo>
                    <a:pt x="6219456" y="2425700"/>
                  </a:lnTo>
                  <a:lnTo>
                    <a:pt x="6107925" y="2425700"/>
                  </a:lnTo>
                  <a:lnTo>
                    <a:pt x="6107925" y="2336800"/>
                  </a:lnTo>
                  <a:lnTo>
                    <a:pt x="6219456" y="2336800"/>
                  </a:lnTo>
                  <a:lnTo>
                    <a:pt x="6219456" y="2311400"/>
                  </a:lnTo>
                  <a:lnTo>
                    <a:pt x="6089459" y="2311400"/>
                  </a:lnTo>
                  <a:lnTo>
                    <a:pt x="6089459" y="2336800"/>
                  </a:lnTo>
                  <a:lnTo>
                    <a:pt x="6089459" y="2425700"/>
                  </a:lnTo>
                  <a:lnTo>
                    <a:pt x="5976836" y="2425700"/>
                  </a:lnTo>
                  <a:lnTo>
                    <a:pt x="5976836" y="2336800"/>
                  </a:lnTo>
                  <a:lnTo>
                    <a:pt x="6089459" y="2336800"/>
                  </a:lnTo>
                  <a:lnTo>
                    <a:pt x="6089459" y="2311400"/>
                  </a:lnTo>
                  <a:lnTo>
                    <a:pt x="5958383" y="2311400"/>
                  </a:lnTo>
                  <a:lnTo>
                    <a:pt x="5958383" y="2336800"/>
                  </a:lnTo>
                  <a:lnTo>
                    <a:pt x="5958383" y="2425700"/>
                  </a:lnTo>
                  <a:lnTo>
                    <a:pt x="5846851" y="2425700"/>
                  </a:lnTo>
                  <a:lnTo>
                    <a:pt x="5846851" y="2336800"/>
                  </a:lnTo>
                  <a:lnTo>
                    <a:pt x="5958383" y="2336800"/>
                  </a:lnTo>
                  <a:lnTo>
                    <a:pt x="5958383" y="2311400"/>
                  </a:lnTo>
                  <a:lnTo>
                    <a:pt x="5828385" y="2311400"/>
                  </a:lnTo>
                  <a:lnTo>
                    <a:pt x="5828385" y="2336800"/>
                  </a:lnTo>
                  <a:lnTo>
                    <a:pt x="5828385" y="2425700"/>
                  </a:lnTo>
                  <a:lnTo>
                    <a:pt x="5720499" y="2425700"/>
                  </a:lnTo>
                  <a:lnTo>
                    <a:pt x="5720499" y="2336800"/>
                  </a:lnTo>
                  <a:lnTo>
                    <a:pt x="5828385" y="2336800"/>
                  </a:lnTo>
                  <a:lnTo>
                    <a:pt x="5828385" y="2311400"/>
                  </a:lnTo>
                  <a:lnTo>
                    <a:pt x="5702033" y="2311400"/>
                  </a:lnTo>
                  <a:lnTo>
                    <a:pt x="5702033" y="2336800"/>
                  </a:lnTo>
                  <a:lnTo>
                    <a:pt x="5702033" y="2425700"/>
                  </a:lnTo>
                  <a:lnTo>
                    <a:pt x="5590502" y="2425700"/>
                  </a:lnTo>
                  <a:lnTo>
                    <a:pt x="5590502" y="2336800"/>
                  </a:lnTo>
                  <a:lnTo>
                    <a:pt x="5702033" y="2336800"/>
                  </a:lnTo>
                  <a:lnTo>
                    <a:pt x="5702033" y="2311400"/>
                  </a:lnTo>
                  <a:lnTo>
                    <a:pt x="5572036" y="2311400"/>
                  </a:lnTo>
                  <a:lnTo>
                    <a:pt x="5572036" y="2336800"/>
                  </a:lnTo>
                  <a:lnTo>
                    <a:pt x="5572036" y="2425700"/>
                  </a:lnTo>
                  <a:lnTo>
                    <a:pt x="5459412" y="2425700"/>
                  </a:lnTo>
                  <a:lnTo>
                    <a:pt x="5459412" y="2336800"/>
                  </a:lnTo>
                  <a:lnTo>
                    <a:pt x="5572036" y="2336800"/>
                  </a:lnTo>
                  <a:lnTo>
                    <a:pt x="5572036" y="2311400"/>
                  </a:lnTo>
                  <a:lnTo>
                    <a:pt x="5440959" y="2311400"/>
                  </a:lnTo>
                  <a:lnTo>
                    <a:pt x="5440959" y="2336800"/>
                  </a:lnTo>
                  <a:lnTo>
                    <a:pt x="5440959" y="2425700"/>
                  </a:lnTo>
                  <a:lnTo>
                    <a:pt x="5329428" y="2425700"/>
                  </a:lnTo>
                  <a:lnTo>
                    <a:pt x="5329428" y="2336800"/>
                  </a:lnTo>
                  <a:lnTo>
                    <a:pt x="5440959" y="2336800"/>
                  </a:lnTo>
                  <a:lnTo>
                    <a:pt x="5440959" y="2311400"/>
                  </a:lnTo>
                  <a:lnTo>
                    <a:pt x="5310962" y="2311400"/>
                  </a:lnTo>
                  <a:lnTo>
                    <a:pt x="5310962" y="2336800"/>
                  </a:lnTo>
                  <a:lnTo>
                    <a:pt x="5310962" y="2425700"/>
                  </a:lnTo>
                  <a:lnTo>
                    <a:pt x="5198326" y="2425700"/>
                  </a:lnTo>
                  <a:lnTo>
                    <a:pt x="5198326" y="2336800"/>
                  </a:lnTo>
                  <a:lnTo>
                    <a:pt x="5310962" y="2336800"/>
                  </a:lnTo>
                  <a:lnTo>
                    <a:pt x="5310962" y="2311400"/>
                  </a:lnTo>
                  <a:lnTo>
                    <a:pt x="5179873" y="2311400"/>
                  </a:lnTo>
                  <a:lnTo>
                    <a:pt x="5179873" y="2336800"/>
                  </a:lnTo>
                  <a:lnTo>
                    <a:pt x="5179873" y="2425700"/>
                  </a:lnTo>
                  <a:lnTo>
                    <a:pt x="5068341" y="2425700"/>
                  </a:lnTo>
                  <a:lnTo>
                    <a:pt x="5068341" y="2336800"/>
                  </a:lnTo>
                  <a:lnTo>
                    <a:pt x="5179873" y="2336800"/>
                  </a:lnTo>
                  <a:lnTo>
                    <a:pt x="5179873" y="2311400"/>
                  </a:lnTo>
                  <a:lnTo>
                    <a:pt x="5049875" y="2311400"/>
                  </a:lnTo>
                  <a:lnTo>
                    <a:pt x="5049875" y="2336800"/>
                  </a:lnTo>
                  <a:lnTo>
                    <a:pt x="5049875" y="2425700"/>
                  </a:lnTo>
                  <a:lnTo>
                    <a:pt x="4937252" y="2425700"/>
                  </a:lnTo>
                  <a:lnTo>
                    <a:pt x="4937252" y="2336800"/>
                  </a:lnTo>
                  <a:lnTo>
                    <a:pt x="5049875" y="2336800"/>
                  </a:lnTo>
                  <a:lnTo>
                    <a:pt x="5049875" y="2311400"/>
                  </a:lnTo>
                  <a:lnTo>
                    <a:pt x="4918786" y="2311400"/>
                  </a:lnTo>
                  <a:lnTo>
                    <a:pt x="4918786" y="2336800"/>
                  </a:lnTo>
                  <a:lnTo>
                    <a:pt x="4918786" y="2425700"/>
                  </a:lnTo>
                  <a:lnTo>
                    <a:pt x="4807255" y="2425700"/>
                  </a:lnTo>
                  <a:lnTo>
                    <a:pt x="4807255" y="2336800"/>
                  </a:lnTo>
                  <a:lnTo>
                    <a:pt x="4918786" y="2336800"/>
                  </a:lnTo>
                  <a:lnTo>
                    <a:pt x="4918786" y="2311400"/>
                  </a:lnTo>
                  <a:lnTo>
                    <a:pt x="4788801" y="2311400"/>
                  </a:lnTo>
                  <a:lnTo>
                    <a:pt x="4788801" y="2336800"/>
                  </a:lnTo>
                  <a:lnTo>
                    <a:pt x="4788801" y="2425700"/>
                  </a:lnTo>
                  <a:lnTo>
                    <a:pt x="4680915" y="2425700"/>
                  </a:lnTo>
                  <a:lnTo>
                    <a:pt x="4680915" y="2336800"/>
                  </a:lnTo>
                  <a:lnTo>
                    <a:pt x="4788801" y="2336800"/>
                  </a:lnTo>
                  <a:lnTo>
                    <a:pt x="4788801" y="2311400"/>
                  </a:lnTo>
                  <a:lnTo>
                    <a:pt x="4662449" y="2311400"/>
                  </a:lnTo>
                  <a:lnTo>
                    <a:pt x="4662449" y="2336800"/>
                  </a:lnTo>
                  <a:lnTo>
                    <a:pt x="4662449" y="2425700"/>
                  </a:lnTo>
                  <a:lnTo>
                    <a:pt x="4550918" y="2425700"/>
                  </a:lnTo>
                  <a:lnTo>
                    <a:pt x="4550918" y="2336800"/>
                  </a:lnTo>
                  <a:lnTo>
                    <a:pt x="4662449" y="2336800"/>
                  </a:lnTo>
                  <a:lnTo>
                    <a:pt x="4662449" y="2311400"/>
                  </a:lnTo>
                  <a:lnTo>
                    <a:pt x="4532452" y="2311400"/>
                  </a:lnTo>
                  <a:lnTo>
                    <a:pt x="4532452" y="2336800"/>
                  </a:lnTo>
                  <a:lnTo>
                    <a:pt x="4532452" y="2425700"/>
                  </a:lnTo>
                  <a:lnTo>
                    <a:pt x="4419828" y="2425700"/>
                  </a:lnTo>
                  <a:lnTo>
                    <a:pt x="4419828" y="2336800"/>
                  </a:lnTo>
                  <a:lnTo>
                    <a:pt x="4532452" y="2336800"/>
                  </a:lnTo>
                  <a:lnTo>
                    <a:pt x="4532452" y="2311400"/>
                  </a:lnTo>
                  <a:lnTo>
                    <a:pt x="4401375" y="2311400"/>
                  </a:lnTo>
                  <a:lnTo>
                    <a:pt x="4401375" y="2336800"/>
                  </a:lnTo>
                  <a:lnTo>
                    <a:pt x="4401375" y="2425700"/>
                  </a:lnTo>
                  <a:lnTo>
                    <a:pt x="4289844" y="2425700"/>
                  </a:lnTo>
                  <a:lnTo>
                    <a:pt x="4289844" y="2336800"/>
                  </a:lnTo>
                  <a:lnTo>
                    <a:pt x="4401375" y="2336800"/>
                  </a:lnTo>
                  <a:lnTo>
                    <a:pt x="4401375" y="2311400"/>
                  </a:lnTo>
                  <a:lnTo>
                    <a:pt x="4271391" y="2311400"/>
                  </a:lnTo>
                  <a:lnTo>
                    <a:pt x="4271391" y="2336800"/>
                  </a:lnTo>
                  <a:lnTo>
                    <a:pt x="4271391" y="2425700"/>
                  </a:lnTo>
                  <a:lnTo>
                    <a:pt x="4166374" y="2425700"/>
                  </a:lnTo>
                  <a:lnTo>
                    <a:pt x="4166374" y="2336800"/>
                  </a:lnTo>
                  <a:lnTo>
                    <a:pt x="4271391" y="2336800"/>
                  </a:lnTo>
                  <a:lnTo>
                    <a:pt x="4271391" y="2311400"/>
                  </a:lnTo>
                  <a:lnTo>
                    <a:pt x="4147909" y="2311400"/>
                  </a:lnTo>
                  <a:lnTo>
                    <a:pt x="4147909" y="2336800"/>
                  </a:lnTo>
                  <a:lnTo>
                    <a:pt x="4147909" y="2425700"/>
                  </a:lnTo>
                  <a:lnTo>
                    <a:pt x="4036364" y="2425700"/>
                  </a:lnTo>
                  <a:lnTo>
                    <a:pt x="4036364" y="2336800"/>
                  </a:lnTo>
                  <a:lnTo>
                    <a:pt x="4147909" y="2336800"/>
                  </a:lnTo>
                  <a:lnTo>
                    <a:pt x="4147909" y="2311400"/>
                  </a:lnTo>
                  <a:lnTo>
                    <a:pt x="4017924" y="2311400"/>
                  </a:lnTo>
                  <a:lnTo>
                    <a:pt x="4017924" y="2336800"/>
                  </a:lnTo>
                  <a:lnTo>
                    <a:pt x="4017924" y="2425700"/>
                  </a:lnTo>
                  <a:lnTo>
                    <a:pt x="3905300" y="2425700"/>
                  </a:lnTo>
                  <a:lnTo>
                    <a:pt x="3905300" y="2336800"/>
                  </a:lnTo>
                  <a:lnTo>
                    <a:pt x="4017924" y="2336800"/>
                  </a:lnTo>
                  <a:lnTo>
                    <a:pt x="4017924" y="2311400"/>
                  </a:lnTo>
                  <a:lnTo>
                    <a:pt x="3886822" y="2311400"/>
                  </a:lnTo>
                  <a:lnTo>
                    <a:pt x="3886822" y="2336800"/>
                  </a:lnTo>
                  <a:lnTo>
                    <a:pt x="3886822" y="2425700"/>
                  </a:lnTo>
                  <a:lnTo>
                    <a:pt x="3775291" y="2425700"/>
                  </a:lnTo>
                  <a:lnTo>
                    <a:pt x="3775291" y="2336800"/>
                  </a:lnTo>
                  <a:lnTo>
                    <a:pt x="3886822" y="2336800"/>
                  </a:lnTo>
                  <a:lnTo>
                    <a:pt x="3886822" y="2311400"/>
                  </a:lnTo>
                  <a:lnTo>
                    <a:pt x="3756837" y="2311400"/>
                  </a:lnTo>
                  <a:lnTo>
                    <a:pt x="3756837" y="2336800"/>
                  </a:lnTo>
                  <a:lnTo>
                    <a:pt x="3756837" y="2425700"/>
                  </a:lnTo>
                  <a:lnTo>
                    <a:pt x="3648951" y="2425700"/>
                  </a:lnTo>
                  <a:lnTo>
                    <a:pt x="3648951" y="2336800"/>
                  </a:lnTo>
                  <a:lnTo>
                    <a:pt x="3756837" y="2336800"/>
                  </a:lnTo>
                  <a:lnTo>
                    <a:pt x="3756837" y="2311400"/>
                  </a:lnTo>
                  <a:lnTo>
                    <a:pt x="3630485" y="2311400"/>
                  </a:lnTo>
                  <a:lnTo>
                    <a:pt x="3630485" y="2336800"/>
                  </a:lnTo>
                  <a:lnTo>
                    <a:pt x="3630485" y="2425700"/>
                  </a:lnTo>
                  <a:lnTo>
                    <a:pt x="3518954" y="2425700"/>
                  </a:lnTo>
                  <a:lnTo>
                    <a:pt x="3518954" y="2336800"/>
                  </a:lnTo>
                  <a:lnTo>
                    <a:pt x="3630485" y="2336800"/>
                  </a:lnTo>
                  <a:lnTo>
                    <a:pt x="3630485" y="2311400"/>
                  </a:lnTo>
                  <a:lnTo>
                    <a:pt x="3500488" y="2311400"/>
                  </a:lnTo>
                  <a:lnTo>
                    <a:pt x="3500488" y="2336800"/>
                  </a:lnTo>
                  <a:lnTo>
                    <a:pt x="3500488" y="2425700"/>
                  </a:lnTo>
                  <a:lnTo>
                    <a:pt x="3387864" y="2425700"/>
                  </a:lnTo>
                  <a:lnTo>
                    <a:pt x="3387864" y="2336800"/>
                  </a:lnTo>
                  <a:lnTo>
                    <a:pt x="3500488" y="2336800"/>
                  </a:lnTo>
                  <a:lnTo>
                    <a:pt x="3500488" y="2311400"/>
                  </a:lnTo>
                  <a:lnTo>
                    <a:pt x="3369411" y="2311400"/>
                  </a:lnTo>
                  <a:lnTo>
                    <a:pt x="3369411" y="2336800"/>
                  </a:lnTo>
                  <a:lnTo>
                    <a:pt x="3369411" y="2425700"/>
                  </a:lnTo>
                  <a:lnTo>
                    <a:pt x="3257880" y="2425700"/>
                  </a:lnTo>
                  <a:lnTo>
                    <a:pt x="3257880" y="2336800"/>
                  </a:lnTo>
                  <a:lnTo>
                    <a:pt x="3369411" y="2336800"/>
                  </a:lnTo>
                  <a:lnTo>
                    <a:pt x="3369411" y="2311400"/>
                  </a:lnTo>
                  <a:lnTo>
                    <a:pt x="3239414" y="2311400"/>
                  </a:lnTo>
                  <a:lnTo>
                    <a:pt x="3239414" y="2336800"/>
                  </a:lnTo>
                  <a:lnTo>
                    <a:pt x="3239414" y="2425700"/>
                  </a:lnTo>
                  <a:lnTo>
                    <a:pt x="3126778" y="2425700"/>
                  </a:lnTo>
                  <a:lnTo>
                    <a:pt x="3126778" y="2336800"/>
                  </a:lnTo>
                  <a:lnTo>
                    <a:pt x="3239414" y="2336800"/>
                  </a:lnTo>
                  <a:lnTo>
                    <a:pt x="3239414" y="2311400"/>
                  </a:lnTo>
                  <a:lnTo>
                    <a:pt x="3108325" y="2311400"/>
                  </a:lnTo>
                  <a:lnTo>
                    <a:pt x="3108325" y="2336800"/>
                  </a:lnTo>
                  <a:lnTo>
                    <a:pt x="3108325" y="2425700"/>
                  </a:lnTo>
                  <a:lnTo>
                    <a:pt x="2996793" y="2425700"/>
                  </a:lnTo>
                  <a:lnTo>
                    <a:pt x="2996793" y="2336800"/>
                  </a:lnTo>
                  <a:lnTo>
                    <a:pt x="3108325" y="2336800"/>
                  </a:lnTo>
                  <a:lnTo>
                    <a:pt x="3108325" y="2311400"/>
                  </a:lnTo>
                  <a:lnTo>
                    <a:pt x="2978327" y="2311400"/>
                  </a:lnTo>
                  <a:lnTo>
                    <a:pt x="2978327" y="2336800"/>
                  </a:lnTo>
                  <a:lnTo>
                    <a:pt x="2978327" y="2425700"/>
                  </a:lnTo>
                  <a:lnTo>
                    <a:pt x="2865704" y="2425700"/>
                  </a:lnTo>
                  <a:lnTo>
                    <a:pt x="2865704" y="2336800"/>
                  </a:lnTo>
                  <a:lnTo>
                    <a:pt x="2978327" y="2336800"/>
                  </a:lnTo>
                  <a:lnTo>
                    <a:pt x="2978327" y="2311400"/>
                  </a:lnTo>
                  <a:lnTo>
                    <a:pt x="2847238" y="2311400"/>
                  </a:lnTo>
                  <a:lnTo>
                    <a:pt x="2847238" y="2336800"/>
                  </a:lnTo>
                  <a:lnTo>
                    <a:pt x="2847238" y="2425700"/>
                  </a:lnTo>
                  <a:lnTo>
                    <a:pt x="2735707" y="2425700"/>
                  </a:lnTo>
                  <a:lnTo>
                    <a:pt x="2735707" y="2336800"/>
                  </a:lnTo>
                  <a:lnTo>
                    <a:pt x="2847238" y="2336800"/>
                  </a:lnTo>
                  <a:lnTo>
                    <a:pt x="2847238" y="2311400"/>
                  </a:lnTo>
                  <a:lnTo>
                    <a:pt x="2717241" y="2311400"/>
                  </a:lnTo>
                  <a:lnTo>
                    <a:pt x="2717241" y="2336800"/>
                  </a:lnTo>
                  <a:lnTo>
                    <a:pt x="2717241" y="2425700"/>
                  </a:lnTo>
                  <a:lnTo>
                    <a:pt x="2609354" y="2425700"/>
                  </a:lnTo>
                  <a:lnTo>
                    <a:pt x="2609354" y="2336800"/>
                  </a:lnTo>
                  <a:lnTo>
                    <a:pt x="2717241" y="2336800"/>
                  </a:lnTo>
                  <a:lnTo>
                    <a:pt x="2717241" y="2311400"/>
                  </a:lnTo>
                  <a:lnTo>
                    <a:pt x="2590901" y="2311400"/>
                  </a:lnTo>
                  <a:lnTo>
                    <a:pt x="2590901" y="2336800"/>
                  </a:lnTo>
                  <a:lnTo>
                    <a:pt x="2590901" y="2425700"/>
                  </a:lnTo>
                  <a:lnTo>
                    <a:pt x="2479370" y="2425700"/>
                  </a:lnTo>
                  <a:lnTo>
                    <a:pt x="2479370" y="2336800"/>
                  </a:lnTo>
                  <a:lnTo>
                    <a:pt x="2590901" y="2336800"/>
                  </a:lnTo>
                  <a:lnTo>
                    <a:pt x="2590901" y="2311400"/>
                  </a:lnTo>
                  <a:lnTo>
                    <a:pt x="2460904" y="2311400"/>
                  </a:lnTo>
                  <a:lnTo>
                    <a:pt x="2460904" y="2336800"/>
                  </a:lnTo>
                  <a:lnTo>
                    <a:pt x="2460904" y="2425700"/>
                  </a:lnTo>
                  <a:lnTo>
                    <a:pt x="2348280" y="2425700"/>
                  </a:lnTo>
                  <a:lnTo>
                    <a:pt x="2348280" y="2336800"/>
                  </a:lnTo>
                  <a:lnTo>
                    <a:pt x="2460904" y="2336800"/>
                  </a:lnTo>
                  <a:lnTo>
                    <a:pt x="2460904" y="2311400"/>
                  </a:lnTo>
                  <a:lnTo>
                    <a:pt x="2329815" y="2311400"/>
                  </a:lnTo>
                  <a:lnTo>
                    <a:pt x="2329815" y="2336800"/>
                  </a:lnTo>
                  <a:lnTo>
                    <a:pt x="2329815" y="2425700"/>
                  </a:lnTo>
                  <a:lnTo>
                    <a:pt x="2218283" y="2425700"/>
                  </a:lnTo>
                  <a:lnTo>
                    <a:pt x="2218283" y="2336800"/>
                  </a:lnTo>
                  <a:lnTo>
                    <a:pt x="2329815" y="2336800"/>
                  </a:lnTo>
                  <a:lnTo>
                    <a:pt x="2329815" y="2311400"/>
                  </a:lnTo>
                  <a:lnTo>
                    <a:pt x="2199830" y="2311400"/>
                  </a:lnTo>
                  <a:lnTo>
                    <a:pt x="2199830" y="2336800"/>
                  </a:lnTo>
                  <a:lnTo>
                    <a:pt x="2199830" y="2425700"/>
                  </a:lnTo>
                  <a:lnTo>
                    <a:pt x="2105215" y="2425700"/>
                  </a:lnTo>
                  <a:lnTo>
                    <a:pt x="2105215" y="2336800"/>
                  </a:lnTo>
                  <a:lnTo>
                    <a:pt x="2199830" y="2336800"/>
                  </a:lnTo>
                  <a:lnTo>
                    <a:pt x="2199830" y="2311400"/>
                  </a:lnTo>
                  <a:lnTo>
                    <a:pt x="2086762" y="2311400"/>
                  </a:lnTo>
                  <a:lnTo>
                    <a:pt x="2086762" y="2336800"/>
                  </a:lnTo>
                  <a:lnTo>
                    <a:pt x="2086762" y="2425700"/>
                  </a:lnTo>
                  <a:lnTo>
                    <a:pt x="1978863" y="2425700"/>
                  </a:lnTo>
                  <a:lnTo>
                    <a:pt x="1978863" y="2336800"/>
                  </a:lnTo>
                  <a:lnTo>
                    <a:pt x="2086762" y="2336800"/>
                  </a:lnTo>
                  <a:lnTo>
                    <a:pt x="2086762" y="2311400"/>
                  </a:lnTo>
                  <a:lnTo>
                    <a:pt x="1960397" y="2311400"/>
                  </a:lnTo>
                  <a:lnTo>
                    <a:pt x="1960397" y="2336800"/>
                  </a:lnTo>
                  <a:lnTo>
                    <a:pt x="1960397" y="2425700"/>
                  </a:lnTo>
                  <a:lnTo>
                    <a:pt x="1848866" y="2425700"/>
                  </a:lnTo>
                  <a:lnTo>
                    <a:pt x="1848866" y="2336800"/>
                  </a:lnTo>
                  <a:lnTo>
                    <a:pt x="1960397" y="2336800"/>
                  </a:lnTo>
                  <a:lnTo>
                    <a:pt x="1960397" y="2311400"/>
                  </a:lnTo>
                  <a:lnTo>
                    <a:pt x="1830400" y="2311400"/>
                  </a:lnTo>
                  <a:lnTo>
                    <a:pt x="1830400" y="2336800"/>
                  </a:lnTo>
                  <a:lnTo>
                    <a:pt x="1830400" y="2425700"/>
                  </a:lnTo>
                  <a:lnTo>
                    <a:pt x="1717776" y="2425700"/>
                  </a:lnTo>
                  <a:lnTo>
                    <a:pt x="1717776" y="2336800"/>
                  </a:lnTo>
                  <a:lnTo>
                    <a:pt x="1830400" y="2336800"/>
                  </a:lnTo>
                  <a:lnTo>
                    <a:pt x="1830400" y="2311400"/>
                  </a:lnTo>
                  <a:lnTo>
                    <a:pt x="1699323" y="2311400"/>
                  </a:lnTo>
                  <a:lnTo>
                    <a:pt x="1699323" y="2336800"/>
                  </a:lnTo>
                  <a:lnTo>
                    <a:pt x="1699323" y="2425700"/>
                  </a:lnTo>
                  <a:lnTo>
                    <a:pt x="1587792" y="2425700"/>
                  </a:lnTo>
                  <a:lnTo>
                    <a:pt x="1587792" y="2336800"/>
                  </a:lnTo>
                  <a:lnTo>
                    <a:pt x="1699323" y="2336800"/>
                  </a:lnTo>
                  <a:lnTo>
                    <a:pt x="1699323" y="2311400"/>
                  </a:lnTo>
                  <a:lnTo>
                    <a:pt x="1569326" y="2311400"/>
                  </a:lnTo>
                  <a:lnTo>
                    <a:pt x="1569326" y="2336800"/>
                  </a:lnTo>
                  <a:lnTo>
                    <a:pt x="1569326" y="2425700"/>
                  </a:lnTo>
                  <a:lnTo>
                    <a:pt x="1459128" y="2425700"/>
                  </a:lnTo>
                  <a:lnTo>
                    <a:pt x="1459128" y="2336800"/>
                  </a:lnTo>
                  <a:lnTo>
                    <a:pt x="1569326" y="2336800"/>
                  </a:lnTo>
                  <a:lnTo>
                    <a:pt x="1569326" y="2311400"/>
                  </a:lnTo>
                  <a:lnTo>
                    <a:pt x="1440675" y="2311400"/>
                  </a:lnTo>
                  <a:lnTo>
                    <a:pt x="1440675" y="2336800"/>
                  </a:lnTo>
                  <a:lnTo>
                    <a:pt x="1440675" y="2425700"/>
                  </a:lnTo>
                  <a:lnTo>
                    <a:pt x="1329143" y="2425700"/>
                  </a:lnTo>
                  <a:lnTo>
                    <a:pt x="1329143" y="2336800"/>
                  </a:lnTo>
                  <a:lnTo>
                    <a:pt x="1440675" y="2336800"/>
                  </a:lnTo>
                  <a:lnTo>
                    <a:pt x="1440675" y="2311400"/>
                  </a:lnTo>
                  <a:lnTo>
                    <a:pt x="1310678" y="2311400"/>
                  </a:lnTo>
                  <a:lnTo>
                    <a:pt x="1310678" y="2336800"/>
                  </a:lnTo>
                  <a:lnTo>
                    <a:pt x="1310678" y="2425700"/>
                  </a:lnTo>
                  <a:lnTo>
                    <a:pt x="1213637" y="2425700"/>
                  </a:lnTo>
                  <a:lnTo>
                    <a:pt x="1213637" y="2336800"/>
                  </a:lnTo>
                  <a:lnTo>
                    <a:pt x="1310678" y="2336800"/>
                  </a:lnTo>
                  <a:lnTo>
                    <a:pt x="1310678" y="2311400"/>
                  </a:lnTo>
                  <a:lnTo>
                    <a:pt x="1213637" y="2311400"/>
                  </a:lnTo>
                  <a:lnTo>
                    <a:pt x="1213637" y="2209800"/>
                  </a:lnTo>
                  <a:lnTo>
                    <a:pt x="6488976" y="2209800"/>
                  </a:lnTo>
                  <a:lnTo>
                    <a:pt x="6488976" y="2198814"/>
                  </a:lnTo>
                  <a:lnTo>
                    <a:pt x="6488976" y="2184400"/>
                  </a:lnTo>
                  <a:lnTo>
                    <a:pt x="6488976" y="2180679"/>
                  </a:lnTo>
                  <a:lnTo>
                    <a:pt x="6174130" y="2180679"/>
                  </a:lnTo>
                  <a:lnTo>
                    <a:pt x="6174130" y="2163851"/>
                  </a:lnTo>
                  <a:lnTo>
                    <a:pt x="6488976" y="2163851"/>
                  </a:lnTo>
                  <a:lnTo>
                    <a:pt x="6488976" y="2145385"/>
                  </a:lnTo>
                  <a:lnTo>
                    <a:pt x="6197930" y="2145385"/>
                  </a:lnTo>
                  <a:lnTo>
                    <a:pt x="6197930" y="1949716"/>
                  </a:lnTo>
                  <a:lnTo>
                    <a:pt x="6488976" y="1949716"/>
                  </a:lnTo>
                  <a:lnTo>
                    <a:pt x="6488976" y="1931263"/>
                  </a:lnTo>
                  <a:lnTo>
                    <a:pt x="6246876" y="1931263"/>
                  </a:lnTo>
                  <a:lnTo>
                    <a:pt x="6246876" y="1914436"/>
                  </a:lnTo>
                  <a:lnTo>
                    <a:pt x="6246876" y="1900110"/>
                  </a:lnTo>
                  <a:lnTo>
                    <a:pt x="6242736" y="1895970"/>
                  </a:lnTo>
                  <a:lnTo>
                    <a:pt x="6228423" y="1895970"/>
                  </a:lnTo>
                  <a:lnTo>
                    <a:pt x="6228423" y="1914436"/>
                  </a:lnTo>
                  <a:lnTo>
                    <a:pt x="6228423" y="1931263"/>
                  </a:lnTo>
                  <a:lnTo>
                    <a:pt x="6179477" y="1931263"/>
                  </a:lnTo>
                  <a:lnTo>
                    <a:pt x="6179477" y="1949716"/>
                  </a:lnTo>
                  <a:lnTo>
                    <a:pt x="6179477" y="2145385"/>
                  </a:lnTo>
                  <a:lnTo>
                    <a:pt x="6159805" y="2145385"/>
                  </a:lnTo>
                  <a:lnTo>
                    <a:pt x="6155677" y="2149525"/>
                  </a:lnTo>
                  <a:lnTo>
                    <a:pt x="6155677" y="2184400"/>
                  </a:lnTo>
                  <a:lnTo>
                    <a:pt x="6139777" y="2184400"/>
                  </a:lnTo>
                  <a:lnTo>
                    <a:pt x="6139777" y="2180679"/>
                  </a:lnTo>
                  <a:lnTo>
                    <a:pt x="6139777" y="2163851"/>
                  </a:lnTo>
                  <a:lnTo>
                    <a:pt x="6139777" y="2149525"/>
                  </a:lnTo>
                  <a:lnTo>
                    <a:pt x="6135636" y="2145385"/>
                  </a:lnTo>
                  <a:lnTo>
                    <a:pt x="6121311" y="2145385"/>
                  </a:lnTo>
                  <a:lnTo>
                    <a:pt x="6121311" y="2163851"/>
                  </a:lnTo>
                  <a:lnTo>
                    <a:pt x="6121311" y="2180679"/>
                  </a:lnTo>
                  <a:lnTo>
                    <a:pt x="5468925" y="2180679"/>
                  </a:lnTo>
                  <a:lnTo>
                    <a:pt x="5468925" y="2163851"/>
                  </a:lnTo>
                  <a:lnTo>
                    <a:pt x="6121311" y="2163851"/>
                  </a:lnTo>
                  <a:lnTo>
                    <a:pt x="6121311" y="2145385"/>
                  </a:lnTo>
                  <a:lnTo>
                    <a:pt x="6113500" y="2145385"/>
                  </a:lnTo>
                  <a:lnTo>
                    <a:pt x="6113500" y="1949716"/>
                  </a:lnTo>
                  <a:lnTo>
                    <a:pt x="6179477" y="1949716"/>
                  </a:lnTo>
                  <a:lnTo>
                    <a:pt x="6179477" y="1931263"/>
                  </a:lnTo>
                  <a:lnTo>
                    <a:pt x="6095035" y="1931263"/>
                  </a:lnTo>
                  <a:lnTo>
                    <a:pt x="6095035" y="1949716"/>
                  </a:lnTo>
                  <a:lnTo>
                    <a:pt x="6095035" y="2145385"/>
                  </a:lnTo>
                  <a:lnTo>
                    <a:pt x="5492712" y="2145385"/>
                  </a:lnTo>
                  <a:lnTo>
                    <a:pt x="5492712" y="1949716"/>
                  </a:lnTo>
                  <a:lnTo>
                    <a:pt x="6095035" y="1949716"/>
                  </a:lnTo>
                  <a:lnTo>
                    <a:pt x="6095035" y="1931263"/>
                  </a:lnTo>
                  <a:lnTo>
                    <a:pt x="5576024" y="1931263"/>
                  </a:lnTo>
                  <a:lnTo>
                    <a:pt x="5576024" y="1914436"/>
                  </a:lnTo>
                  <a:lnTo>
                    <a:pt x="6228423" y="1914436"/>
                  </a:lnTo>
                  <a:lnTo>
                    <a:pt x="6228423" y="1895970"/>
                  </a:lnTo>
                  <a:lnTo>
                    <a:pt x="6220599" y="1895970"/>
                  </a:lnTo>
                  <a:lnTo>
                    <a:pt x="6220599" y="1700301"/>
                  </a:lnTo>
                  <a:lnTo>
                    <a:pt x="6220599" y="1695881"/>
                  </a:lnTo>
                  <a:lnTo>
                    <a:pt x="6342253" y="1695881"/>
                  </a:lnTo>
                  <a:lnTo>
                    <a:pt x="6346380" y="1691754"/>
                  </a:lnTo>
                  <a:lnTo>
                    <a:pt x="6346380" y="1677428"/>
                  </a:lnTo>
                  <a:lnTo>
                    <a:pt x="6346380" y="1660601"/>
                  </a:lnTo>
                  <a:lnTo>
                    <a:pt x="6346380" y="1646275"/>
                  </a:lnTo>
                  <a:lnTo>
                    <a:pt x="6342266" y="1642148"/>
                  </a:lnTo>
                  <a:lnTo>
                    <a:pt x="6327927" y="1642135"/>
                  </a:lnTo>
                  <a:lnTo>
                    <a:pt x="6327927" y="1660601"/>
                  </a:lnTo>
                  <a:lnTo>
                    <a:pt x="6327927" y="1677428"/>
                  </a:lnTo>
                  <a:lnTo>
                    <a:pt x="6202146" y="1677428"/>
                  </a:lnTo>
                  <a:lnTo>
                    <a:pt x="6202146" y="1700301"/>
                  </a:lnTo>
                  <a:lnTo>
                    <a:pt x="6202146" y="1895970"/>
                  </a:lnTo>
                  <a:lnTo>
                    <a:pt x="5599823" y="1895970"/>
                  </a:lnTo>
                  <a:lnTo>
                    <a:pt x="5599823" y="1700301"/>
                  </a:lnTo>
                  <a:lnTo>
                    <a:pt x="6202146" y="1700301"/>
                  </a:lnTo>
                  <a:lnTo>
                    <a:pt x="6202146" y="1677428"/>
                  </a:lnTo>
                  <a:lnTo>
                    <a:pt x="5675528" y="1677428"/>
                  </a:lnTo>
                  <a:lnTo>
                    <a:pt x="5675528" y="1660601"/>
                  </a:lnTo>
                  <a:lnTo>
                    <a:pt x="6327927" y="1660601"/>
                  </a:lnTo>
                  <a:lnTo>
                    <a:pt x="6327927" y="1642135"/>
                  </a:lnTo>
                  <a:lnTo>
                    <a:pt x="6320117" y="1642135"/>
                  </a:lnTo>
                  <a:lnTo>
                    <a:pt x="6320117" y="1446479"/>
                  </a:lnTo>
                  <a:lnTo>
                    <a:pt x="6320117" y="1432153"/>
                  </a:lnTo>
                  <a:lnTo>
                    <a:pt x="6315976" y="1428013"/>
                  </a:lnTo>
                  <a:lnTo>
                    <a:pt x="6301651" y="1428013"/>
                  </a:lnTo>
                  <a:lnTo>
                    <a:pt x="6301651" y="1446479"/>
                  </a:lnTo>
                  <a:lnTo>
                    <a:pt x="6301651" y="1642148"/>
                  </a:lnTo>
                  <a:lnTo>
                    <a:pt x="5699315" y="1642148"/>
                  </a:lnTo>
                  <a:lnTo>
                    <a:pt x="5699315" y="1446479"/>
                  </a:lnTo>
                  <a:lnTo>
                    <a:pt x="6301651" y="1446479"/>
                  </a:lnTo>
                  <a:lnTo>
                    <a:pt x="6301651" y="1428013"/>
                  </a:lnTo>
                  <a:lnTo>
                    <a:pt x="5685002" y="1428013"/>
                  </a:lnTo>
                  <a:lnTo>
                    <a:pt x="5680862" y="1432153"/>
                  </a:lnTo>
                  <a:lnTo>
                    <a:pt x="5680862" y="1642135"/>
                  </a:lnTo>
                  <a:lnTo>
                    <a:pt x="5661190" y="1642148"/>
                  </a:lnTo>
                  <a:lnTo>
                    <a:pt x="5657075" y="1646275"/>
                  </a:lnTo>
                  <a:lnTo>
                    <a:pt x="5657075" y="1681835"/>
                  </a:lnTo>
                  <a:lnTo>
                    <a:pt x="5585498" y="1681835"/>
                  </a:lnTo>
                  <a:lnTo>
                    <a:pt x="5581358" y="1685975"/>
                  </a:lnTo>
                  <a:lnTo>
                    <a:pt x="5581358" y="1895970"/>
                  </a:lnTo>
                  <a:lnTo>
                    <a:pt x="5561698" y="1895970"/>
                  </a:lnTo>
                  <a:lnTo>
                    <a:pt x="5557558" y="1900110"/>
                  </a:lnTo>
                  <a:lnTo>
                    <a:pt x="5557558" y="1931263"/>
                  </a:lnTo>
                  <a:lnTo>
                    <a:pt x="5478386" y="1931263"/>
                  </a:lnTo>
                  <a:lnTo>
                    <a:pt x="5474259" y="1935403"/>
                  </a:lnTo>
                  <a:lnTo>
                    <a:pt x="5474259" y="2145385"/>
                  </a:lnTo>
                  <a:lnTo>
                    <a:pt x="5454599" y="2145385"/>
                  </a:lnTo>
                  <a:lnTo>
                    <a:pt x="5450459" y="2149525"/>
                  </a:lnTo>
                  <a:lnTo>
                    <a:pt x="5450459" y="2184400"/>
                  </a:lnTo>
                  <a:lnTo>
                    <a:pt x="5359882" y="2184400"/>
                  </a:lnTo>
                  <a:lnTo>
                    <a:pt x="5359882" y="2120900"/>
                  </a:lnTo>
                  <a:lnTo>
                    <a:pt x="5359882" y="2108200"/>
                  </a:lnTo>
                  <a:lnTo>
                    <a:pt x="5341417" y="2108200"/>
                  </a:lnTo>
                  <a:lnTo>
                    <a:pt x="5341417" y="2120900"/>
                  </a:lnTo>
                  <a:lnTo>
                    <a:pt x="5341417" y="2184400"/>
                  </a:lnTo>
                  <a:lnTo>
                    <a:pt x="5186019" y="2184400"/>
                  </a:lnTo>
                  <a:lnTo>
                    <a:pt x="5186019" y="2120900"/>
                  </a:lnTo>
                  <a:lnTo>
                    <a:pt x="5341417" y="2120900"/>
                  </a:lnTo>
                  <a:lnTo>
                    <a:pt x="5341417" y="2108200"/>
                  </a:lnTo>
                  <a:lnTo>
                    <a:pt x="5317121" y="2108200"/>
                  </a:lnTo>
                  <a:lnTo>
                    <a:pt x="5317121" y="1409700"/>
                  </a:lnTo>
                  <a:lnTo>
                    <a:pt x="5433187" y="1409700"/>
                  </a:lnTo>
                  <a:lnTo>
                    <a:pt x="5433187" y="1397000"/>
                  </a:lnTo>
                  <a:lnTo>
                    <a:pt x="5433187" y="1181100"/>
                  </a:lnTo>
                  <a:lnTo>
                    <a:pt x="5433187" y="1168400"/>
                  </a:lnTo>
                  <a:lnTo>
                    <a:pt x="5414734" y="1168400"/>
                  </a:lnTo>
                  <a:lnTo>
                    <a:pt x="5414734" y="1181100"/>
                  </a:lnTo>
                  <a:lnTo>
                    <a:pt x="5414734" y="1397000"/>
                  </a:lnTo>
                  <a:lnTo>
                    <a:pt x="5317121" y="1397000"/>
                  </a:lnTo>
                  <a:lnTo>
                    <a:pt x="5317121" y="1181100"/>
                  </a:lnTo>
                  <a:lnTo>
                    <a:pt x="5414734" y="1181100"/>
                  </a:lnTo>
                  <a:lnTo>
                    <a:pt x="5414734" y="1168400"/>
                  </a:lnTo>
                  <a:lnTo>
                    <a:pt x="5317121" y="1168400"/>
                  </a:lnTo>
                  <a:lnTo>
                    <a:pt x="5317121" y="1054100"/>
                  </a:lnTo>
                  <a:lnTo>
                    <a:pt x="5317121" y="1041400"/>
                  </a:lnTo>
                  <a:lnTo>
                    <a:pt x="5479669" y="520700"/>
                  </a:lnTo>
                  <a:lnTo>
                    <a:pt x="6488976" y="520700"/>
                  </a:lnTo>
                  <a:lnTo>
                    <a:pt x="6488976" y="508000"/>
                  </a:lnTo>
                  <a:lnTo>
                    <a:pt x="5957379" y="508000"/>
                  </a:lnTo>
                  <a:lnTo>
                    <a:pt x="5970232" y="495300"/>
                  </a:lnTo>
                  <a:lnTo>
                    <a:pt x="6034519" y="431800"/>
                  </a:lnTo>
                  <a:lnTo>
                    <a:pt x="6488976" y="495300"/>
                  </a:lnTo>
                  <a:lnTo>
                    <a:pt x="6488976" y="482600"/>
                  </a:lnTo>
                  <a:lnTo>
                    <a:pt x="6136627" y="431800"/>
                  </a:lnTo>
                  <a:lnTo>
                    <a:pt x="6048553" y="419100"/>
                  </a:lnTo>
                  <a:lnTo>
                    <a:pt x="6158649" y="406400"/>
                  </a:lnTo>
                  <a:lnTo>
                    <a:pt x="6488976" y="368300"/>
                  </a:lnTo>
                  <a:lnTo>
                    <a:pt x="6488976" y="355600"/>
                  </a:lnTo>
                  <a:lnTo>
                    <a:pt x="6034519" y="406400"/>
                  </a:lnTo>
                  <a:lnTo>
                    <a:pt x="6020473" y="394843"/>
                  </a:lnTo>
                  <a:lnTo>
                    <a:pt x="6020473" y="419100"/>
                  </a:lnTo>
                  <a:lnTo>
                    <a:pt x="5941987" y="495300"/>
                  </a:lnTo>
                  <a:lnTo>
                    <a:pt x="5941987" y="355600"/>
                  </a:lnTo>
                  <a:lnTo>
                    <a:pt x="6020473" y="419100"/>
                  </a:lnTo>
                  <a:lnTo>
                    <a:pt x="6020473" y="394843"/>
                  </a:lnTo>
                  <a:lnTo>
                    <a:pt x="5972797" y="355600"/>
                  </a:lnTo>
                  <a:lnTo>
                    <a:pt x="5957379" y="342900"/>
                  </a:lnTo>
                  <a:lnTo>
                    <a:pt x="6488976" y="342900"/>
                  </a:lnTo>
                  <a:lnTo>
                    <a:pt x="6488976" y="330200"/>
                  </a:lnTo>
                  <a:lnTo>
                    <a:pt x="5923521" y="330200"/>
                  </a:lnTo>
                  <a:lnTo>
                    <a:pt x="5923521" y="355600"/>
                  </a:lnTo>
                  <a:lnTo>
                    <a:pt x="5923521" y="495300"/>
                  </a:lnTo>
                  <a:lnTo>
                    <a:pt x="5908129" y="480364"/>
                  </a:lnTo>
                  <a:lnTo>
                    <a:pt x="5908129" y="508000"/>
                  </a:lnTo>
                  <a:lnTo>
                    <a:pt x="5753862" y="508000"/>
                  </a:lnTo>
                  <a:lnTo>
                    <a:pt x="5766714" y="495300"/>
                  </a:lnTo>
                  <a:lnTo>
                    <a:pt x="5831002" y="431800"/>
                  </a:lnTo>
                  <a:lnTo>
                    <a:pt x="5908129" y="508000"/>
                  </a:lnTo>
                  <a:lnTo>
                    <a:pt x="5908129" y="480364"/>
                  </a:lnTo>
                  <a:lnTo>
                    <a:pt x="5858116" y="431800"/>
                  </a:lnTo>
                  <a:lnTo>
                    <a:pt x="5845035" y="419100"/>
                  </a:lnTo>
                  <a:lnTo>
                    <a:pt x="5860732" y="406400"/>
                  </a:lnTo>
                  <a:lnTo>
                    <a:pt x="5923521" y="355600"/>
                  </a:lnTo>
                  <a:lnTo>
                    <a:pt x="5923521" y="330200"/>
                  </a:lnTo>
                  <a:lnTo>
                    <a:pt x="5908129" y="330200"/>
                  </a:lnTo>
                  <a:lnTo>
                    <a:pt x="5908129" y="342900"/>
                  </a:lnTo>
                  <a:lnTo>
                    <a:pt x="5831002" y="406400"/>
                  </a:lnTo>
                  <a:lnTo>
                    <a:pt x="5816955" y="394843"/>
                  </a:lnTo>
                  <a:lnTo>
                    <a:pt x="5816955" y="419100"/>
                  </a:lnTo>
                  <a:lnTo>
                    <a:pt x="5738469" y="495300"/>
                  </a:lnTo>
                  <a:lnTo>
                    <a:pt x="5738469" y="355600"/>
                  </a:lnTo>
                  <a:lnTo>
                    <a:pt x="5816955" y="419100"/>
                  </a:lnTo>
                  <a:lnTo>
                    <a:pt x="5816955" y="394843"/>
                  </a:lnTo>
                  <a:lnTo>
                    <a:pt x="5769280" y="355600"/>
                  </a:lnTo>
                  <a:lnTo>
                    <a:pt x="5753862" y="342900"/>
                  </a:lnTo>
                  <a:lnTo>
                    <a:pt x="5908129" y="342900"/>
                  </a:lnTo>
                  <a:lnTo>
                    <a:pt x="5908129" y="330200"/>
                  </a:lnTo>
                  <a:lnTo>
                    <a:pt x="5720004" y="330200"/>
                  </a:lnTo>
                  <a:lnTo>
                    <a:pt x="5720004" y="355600"/>
                  </a:lnTo>
                  <a:lnTo>
                    <a:pt x="5720004" y="495300"/>
                  </a:lnTo>
                  <a:lnTo>
                    <a:pt x="5704611" y="480364"/>
                  </a:lnTo>
                  <a:lnTo>
                    <a:pt x="5704611" y="508000"/>
                  </a:lnTo>
                  <a:lnTo>
                    <a:pt x="5550357" y="508000"/>
                  </a:lnTo>
                  <a:lnTo>
                    <a:pt x="5627484" y="431800"/>
                  </a:lnTo>
                  <a:lnTo>
                    <a:pt x="5704611" y="508000"/>
                  </a:lnTo>
                  <a:lnTo>
                    <a:pt x="5704611" y="480364"/>
                  </a:lnTo>
                  <a:lnTo>
                    <a:pt x="5654599" y="431800"/>
                  </a:lnTo>
                  <a:lnTo>
                    <a:pt x="5641530" y="419100"/>
                  </a:lnTo>
                  <a:lnTo>
                    <a:pt x="5657215" y="406400"/>
                  </a:lnTo>
                  <a:lnTo>
                    <a:pt x="5720004" y="355600"/>
                  </a:lnTo>
                  <a:lnTo>
                    <a:pt x="5720004" y="330200"/>
                  </a:lnTo>
                  <a:lnTo>
                    <a:pt x="5704611" y="330200"/>
                  </a:lnTo>
                  <a:lnTo>
                    <a:pt x="5704611" y="342900"/>
                  </a:lnTo>
                  <a:lnTo>
                    <a:pt x="5627484" y="406400"/>
                  </a:lnTo>
                  <a:lnTo>
                    <a:pt x="5613438" y="394843"/>
                  </a:lnTo>
                  <a:lnTo>
                    <a:pt x="5613438" y="419100"/>
                  </a:lnTo>
                  <a:lnTo>
                    <a:pt x="5534952" y="495300"/>
                  </a:lnTo>
                  <a:lnTo>
                    <a:pt x="5534952" y="406400"/>
                  </a:lnTo>
                  <a:lnTo>
                    <a:pt x="5534952" y="355600"/>
                  </a:lnTo>
                  <a:lnTo>
                    <a:pt x="5613438" y="419100"/>
                  </a:lnTo>
                  <a:lnTo>
                    <a:pt x="5613438" y="394843"/>
                  </a:lnTo>
                  <a:lnTo>
                    <a:pt x="5565775" y="355600"/>
                  </a:lnTo>
                  <a:lnTo>
                    <a:pt x="5550357" y="342900"/>
                  </a:lnTo>
                  <a:lnTo>
                    <a:pt x="5704611" y="342900"/>
                  </a:lnTo>
                  <a:lnTo>
                    <a:pt x="5704611" y="330200"/>
                  </a:lnTo>
                  <a:lnTo>
                    <a:pt x="5532082" y="330200"/>
                  </a:lnTo>
                  <a:lnTo>
                    <a:pt x="5516486" y="311658"/>
                  </a:lnTo>
                  <a:lnTo>
                    <a:pt x="5516486" y="406400"/>
                  </a:lnTo>
                  <a:lnTo>
                    <a:pt x="5516486" y="495300"/>
                  </a:lnTo>
                  <a:lnTo>
                    <a:pt x="5501094" y="477367"/>
                  </a:lnTo>
                  <a:lnTo>
                    <a:pt x="5501094" y="508000"/>
                  </a:lnTo>
                  <a:lnTo>
                    <a:pt x="5485371" y="508000"/>
                  </a:lnTo>
                  <a:lnTo>
                    <a:pt x="5488724" y="495300"/>
                  </a:lnTo>
                  <a:lnTo>
                    <a:pt x="5501094" y="508000"/>
                  </a:lnTo>
                  <a:lnTo>
                    <a:pt x="5501094" y="477367"/>
                  </a:lnTo>
                  <a:lnTo>
                    <a:pt x="5494693" y="469900"/>
                  </a:lnTo>
                  <a:lnTo>
                    <a:pt x="5499049" y="457200"/>
                  </a:lnTo>
                  <a:lnTo>
                    <a:pt x="5516486" y="406400"/>
                  </a:lnTo>
                  <a:lnTo>
                    <a:pt x="5516486" y="311658"/>
                  </a:lnTo>
                  <a:lnTo>
                    <a:pt x="5510149" y="304114"/>
                  </a:lnTo>
                  <a:lnTo>
                    <a:pt x="5510149" y="355600"/>
                  </a:lnTo>
                  <a:lnTo>
                    <a:pt x="5479478" y="457200"/>
                  </a:lnTo>
                  <a:lnTo>
                    <a:pt x="5473509" y="451726"/>
                  </a:lnTo>
                  <a:lnTo>
                    <a:pt x="5473509" y="482600"/>
                  </a:lnTo>
                  <a:lnTo>
                    <a:pt x="5466067" y="508000"/>
                  </a:lnTo>
                  <a:lnTo>
                    <a:pt x="5460339" y="508000"/>
                  </a:lnTo>
                  <a:lnTo>
                    <a:pt x="5460339" y="520700"/>
                  </a:lnTo>
                  <a:lnTo>
                    <a:pt x="5301081" y="1041400"/>
                  </a:lnTo>
                  <a:lnTo>
                    <a:pt x="5298668" y="1041400"/>
                  </a:lnTo>
                  <a:lnTo>
                    <a:pt x="5298668" y="1054100"/>
                  </a:lnTo>
                  <a:lnTo>
                    <a:pt x="5298668" y="2108200"/>
                  </a:lnTo>
                  <a:lnTo>
                    <a:pt x="5236540" y="2108200"/>
                  </a:lnTo>
                  <a:lnTo>
                    <a:pt x="5236540" y="1054100"/>
                  </a:lnTo>
                  <a:lnTo>
                    <a:pt x="5298668" y="1054100"/>
                  </a:lnTo>
                  <a:lnTo>
                    <a:pt x="5298668" y="1041400"/>
                  </a:lnTo>
                  <a:lnTo>
                    <a:pt x="5234140" y="1041400"/>
                  </a:lnTo>
                  <a:lnTo>
                    <a:pt x="5076749" y="520700"/>
                  </a:lnTo>
                  <a:lnTo>
                    <a:pt x="5460339" y="520700"/>
                  </a:lnTo>
                  <a:lnTo>
                    <a:pt x="5460339" y="508000"/>
                  </a:lnTo>
                  <a:lnTo>
                    <a:pt x="5346827" y="508000"/>
                  </a:lnTo>
                  <a:lnTo>
                    <a:pt x="5359679" y="495300"/>
                  </a:lnTo>
                  <a:lnTo>
                    <a:pt x="5423967" y="431800"/>
                  </a:lnTo>
                  <a:lnTo>
                    <a:pt x="5473509" y="482600"/>
                  </a:lnTo>
                  <a:lnTo>
                    <a:pt x="5473509" y="451726"/>
                  </a:lnTo>
                  <a:lnTo>
                    <a:pt x="5451818" y="431800"/>
                  </a:lnTo>
                  <a:lnTo>
                    <a:pt x="5438000" y="419100"/>
                  </a:lnTo>
                  <a:lnTo>
                    <a:pt x="5452427" y="406400"/>
                  </a:lnTo>
                  <a:lnTo>
                    <a:pt x="5510149" y="355600"/>
                  </a:lnTo>
                  <a:lnTo>
                    <a:pt x="5510149" y="304114"/>
                  </a:lnTo>
                  <a:lnTo>
                    <a:pt x="5507888" y="301421"/>
                  </a:lnTo>
                  <a:lnTo>
                    <a:pt x="5507888" y="330200"/>
                  </a:lnTo>
                  <a:lnTo>
                    <a:pt x="5501094" y="330200"/>
                  </a:lnTo>
                  <a:lnTo>
                    <a:pt x="5501094" y="342900"/>
                  </a:lnTo>
                  <a:lnTo>
                    <a:pt x="5423967" y="406400"/>
                  </a:lnTo>
                  <a:lnTo>
                    <a:pt x="5409920" y="394843"/>
                  </a:lnTo>
                  <a:lnTo>
                    <a:pt x="5409920" y="419100"/>
                  </a:lnTo>
                  <a:lnTo>
                    <a:pt x="5331434" y="495300"/>
                  </a:lnTo>
                  <a:lnTo>
                    <a:pt x="5331434" y="355600"/>
                  </a:lnTo>
                  <a:lnTo>
                    <a:pt x="5409920" y="419100"/>
                  </a:lnTo>
                  <a:lnTo>
                    <a:pt x="5409920" y="394843"/>
                  </a:lnTo>
                  <a:lnTo>
                    <a:pt x="5362245" y="355600"/>
                  </a:lnTo>
                  <a:lnTo>
                    <a:pt x="5346827" y="342900"/>
                  </a:lnTo>
                  <a:lnTo>
                    <a:pt x="5501094" y="342900"/>
                  </a:lnTo>
                  <a:lnTo>
                    <a:pt x="5501094" y="330200"/>
                  </a:lnTo>
                  <a:lnTo>
                    <a:pt x="5312969" y="330200"/>
                  </a:lnTo>
                  <a:lnTo>
                    <a:pt x="5312969" y="355600"/>
                  </a:lnTo>
                  <a:lnTo>
                    <a:pt x="5312969" y="495300"/>
                  </a:lnTo>
                  <a:lnTo>
                    <a:pt x="5297576" y="480364"/>
                  </a:lnTo>
                  <a:lnTo>
                    <a:pt x="5297576" y="508000"/>
                  </a:lnTo>
                  <a:lnTo>
                    <a:pt x="5143322" y="508000"/>
                  </a:lnTo>
                  <a:lnTo>
                    <a:pt x="5156174" y="495300"/>
                  </a:lnTo>
                  <a:lnTo>
                    <a:pt x="5220436" y="431800"/>
                  </a:lnTo>
                  <a:lnTo>
                    <a:pt x="5297576" y="508000"/>
                  </a:lnTo>
                  <a:lnTo>
                    <a:pt x="5297576" y="480364"/>
                  </a:lnTo>
                  <a:lnTo>
                    <a:pt x="5247564" y="431800"/>
                  </a:lnTo>
                  <a:lnTo>
                    <a:pt x="5234495" y="419100"/>
                  </a:lnTo>
                  <a:lnTo>
                    <a:pt x="5250180" y="406400"/>
                  </a:lnTo>
                  <a:lnTo>
                    <a:pt x="5312969" y="355600"/>
                  </a:lnTo>
                  <a:lnTo>
                    <a:pt x="5312969" y="330200"/>
                  </a:lnTo>
                  <a:lnTo>
                    <a:pt x="5297576" y="330200"/>
                  </a:lnTo>
                  <a:lnTo>
                    <a:pt x="5297576" y="342900"/>
                  </a:lnTo>
                  <a:lnTo>
                    <a:pt x="5220436" y="406400"/>
                  </a:lnTo>
                  <a:lnTo>
                    <a:pt x="5206403" y="394855"/>
                  </a:lnTo>
                  <a:lnTo>
                    <a:pt x="5206403" y="419100"/>
                  </a:lnTo>
                  <a:lnTo>
                    <a:pt x="5127917" y="495300"/>
                  </a:lnTo>
                  <a:lnTo>
                    <a:pt x="5127917" y="355600"/>
                  </a:lnTo>
                  <a:lnTo>
                    <a:pt x="5206403" y="419100"/>
                  </a:lnTo>
                  <a:lnTo>
                    <a:pt x="5206403" y="394855"/>
                  </a:lnTo>
                  <a:lnTo>
                    <a:pt x="5158740" y="355600"/>
                  </a:lnTo>
                  <a:lnTo>
                    <a:pt x="5143322" y="342900"/>
                  </a:lnTo>
                  <a:lnTo>
                    <a:pt x="5297576" y="342900"/>
                  </a:lnTo>
                  <a:lnTo>
                    <a:pt x="5297576" y="330200"/>
                  </a:lnTo>
                  <a:lnTo>
                    <a:pt x="5109451" y="330200"/>
                  </a:lnTo>
                  <a:lnTo>
                    <a:pt x="5109451" y="355600"/>
                  </a:lnTo>
                  <a:lnTo>
                    <a:pt x="5109451" y="495300"/>
                  </a:lnTo>
                  <a:lnTo>
                    <a:pt x="5094059" y="481571"/>
                  </a:lnTo>
                  <a:lnTo>
                    <a:pt x="5094059" y="508000"/>
                  </a:lnTo>
                  <a:lnTo>
                    <a:pt x="5071110" y="508000"/>
                  </a:lnTo>
                  <a:lnTo>
                    <a:pt x="5062766" y="469900"/>
                  </a:lnTo>
                  <a:lnTo>
                    <a:pt x="5094059" y="508000"/>
                  </a:lnTo>
                  <a:lnTo>
                    <a:pt x="5094059" y="481571"/>
                  </a:lnTo>
                  <a:lnTo>
                    <a:pt x="5080990" y="469900"/>
                  </a:lnTo>
                  <a:lnTo>
                    <a:pt x="5052542" y="444500"/>
                  </a:lnTo>
                  <a:lnTo>
                    <a:pt x="5051806" y="441426"/>
                  </a:lnTo>
                  <a:lnTo>
                    <a:pt x="5051806" y="508000"/>
                  </a:lnTo>
                  <a:lnTo>
                    <a:pt x="4939792" y="508000"/>
                  </a:lnTo>
                  <a:lnTo>
                    <a:pt x="4952644" y="495300"/>
                  </a:lnTo>
                  <a:lnTo>
                    <a:pt x="5016919" y="431800"/>
                  </a:lnTo>
                  <a:lnTo>
                    <a:pt x="5036439" y="457200"/>
                  </a:lnTo>
                  <a:lnTo>
                    <a:pt x="5051806" y="508000"/>
                  </a:lnTo>
                  <a:lnTo>
                    <a:pt x="5051806" y="441426"/>
                  </a:lnTo>
                  <a:lnTo>
                    <a:pt x="5049507" y="431800"/>
                  </a:lnTo>
                  <a:lnTo>
                    <a:pt x="5043462" y="406400"/>
                  </a:lnTo>
                  <a:lnTo>
                    <a:pt x="5059959" y="393700"/>
                  </a:lnTo>
                  <a:lnTo>
                    <a:pt x="5109451" y="355600"/>
                  </a:lnTo>
                  <a:lnTo>
                    <a:pt x="5109451" y="330200"/>
                  </a:lnTo>
                  <a:lnTo>
                    <a:pt x="5094059" y="330200"/>
                  </a:lnTo>
                  <a:lnTo>
                    <a:pt x="5094059" y="342900"/>
                  </a:lnTo>
                  <a:lnTo>
                    <a:pt x="5037544" y="393700"/>
                  </a:lnTo>
                  <a:lnTo>
                    <a:pt x="5022469" y="342900"/>
                  </a:lnTo>
                  <a:lnTo>
                    <a:pt x="5094059" y="342900"/>
                  </a:lnTo>
                  <a:lnTo>
                    <a:pt x="5094059" y="330200"/>
                  </a:lnTo>
                  <a:lnTo>
                    <a:pt x="5022304" y="330200"/>
                  </a:lnTo>
                  <a:lnTo>
                    <a:pt x="5022304" y="406400"/>
                  </a:lnTo>
                  <a:lnTo>
                    <a:pt x="5016919" y="406400"/>
                  </a:lnTo>
                  <a:lnTo>
                    <a:pt x="5002885" y="394855"/>
                  </a:lnTo>
                  <a:lnTo>
                    <a:pt x="5002885" y="419100"/>
                  </a:lnTo>
                  <a:lnTo>
                    <a:pt x="4924399" y="495300"/>
                  </a:lnTo>
                  <a:lnTo>
                    <a:pt x="4924399" y="355600"/>
                  </a:lnTo>
                  <a:lnTo>
                    <a:pt x="5002885" y="419100"/>
                  </a:lnTo>
                  <a:lnTo>
                    <a:pt x="5002885" y="394855"/>
                  </a:lnTo>
                  <a:lnTo>
                    <a:pt x="4955210" y="355600"/>
                  </a:lnTo>
                  <a:lnTo>
                    <a:pt x="4939792" y="342900"/>
                  </a:lnTo>
                  <a:lnTo>
                    <a:pt x="5003152" y="342900"/>
                  </a:lnTo>
                  <a:lnTo>
                    <a:pt x="5022304" y="406400"/>
                  </a:lnTo>
                  <a:lnTo>
                    <a:pt x="5022304" y="330200"/>
                  </a:lnTo>
                  <a:lnTo>
                    <a:pt x="5021008" y="330200"/>
                  </a:lnTo>
                  <a:lnTo>
                    <a:pt x="5138598" y="177800"/>
                  </a:lnTo>
                  <a:lnTo>
                    <a:pt x="5256187" y="25400"/>
                  </a:lnTo>
                  <a:lnTo>
                    <a:pt x="5507888" y="330200"/>
                  </a:lnTo>
                  <a:lnTo>
                    <a:pt x="5507888" y="301421"/>
                  </a:lnTo>
                  <a:lnTo>
                    <a:pt x="5275872" y="25400"/>
                  </a:lnTo>
                  <a:lnTo>
                    <a:pt x="6488976" y="25400"/>
                  </a:lnTo>
                  <a:lnTo>
                    <a:pt x="6488976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29"/>
            <p:cNvSpPr/>
            <p:nvPr/>
          </p:nvSpPr>
          <p:spPr>
            <a:xfrm>
              <a:off x="9372765" y="6087160"/>
              <a:ext cx="521970" cy="157480"/>
            </a:xfrm>
            <a:custGeom>
              <a:avLst/>
              <a:gdLst/>
              <a:ahLst/>
              <a:cxnLst/>
              <a:rect l="l" t="t" r="r" b="b"/>
              <a:pathLst>
                <a:path w="521970" h="157479">
                  <a:moveTo>
                    <a:pt x="18465" y="4127"/>
                  </a:moveTo>
                  <a:lnTo>
                    <a:pt x="14325" y="0"/>
                  </a:lnTo>
                  <a:lnTo>
                    <a:pt x="9232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53073"/>
                  </a:lnTo>
                  <a:lnTo>
                    <a:pt x="4140" y="157200"/>
                  </a:lnTo>
                  <a:lnTo>
                    <a:pt x="14325" y="157200"/>
                  </a:lnTo>
                  <a:lnTo>
                    <a:pt x="18465" y="153073"/>
                  </a:lnTo>
                  <a:lnTo>
                    <a:pt x="18465" y="4127"/>
                  </a:lnTo>
                  <a:close/>
                </a:path>
                <a:path w="521970" h="157479">
                  <a:moveTo>
                    <a:pt x="64173" y="4127"/>
                  </a:moveTo>
                  <a:lnTo>
                    <a:pt x="60032" y="0"/>
                  </a:lnTo>
                  <a:lnTo>
                    <a:pt x="54940" y="0"/>
                  </a:lnTo>
                  <a:lnTo>
                    <a:pt x="49847" y="0"/>
                  </a:lnTo>
                  <a:lnTo>
                    <a:pt x="45707" y="4127"/>
                  </a:lnTo>
                  <a:lnTo>
                    <a:pt x="45707" y="153073"/>
                  </a:lnTo>
                  <a:lnTo>
                    <a:pt x="49847" y="157200"/>
                  </a:lnTo>
                  <a:lnTo>
                    <a:pt x="60032" y="157200"/>
                  </a:lnTo>
                  <a:lnTo>
                    <a:pt x="64173" y="153073"/>
                  </a:lnTo>
                  <a:lnTo>
                    <a:pt x="64173" y="4127"/>
                  </a:lnTo>
                  <a:close/>
                </a:path>
                <a:path w="521970" h="157479">
                  <a:moveTo>
                    <a:pt x="111506" y="4127"/>
                  </a:moveTo>
                  <a:lnTo>
                    <a:pt x="107365" y="0"/>
                  </a:lnTo>
                  <a:lnTo>
                    <a:pt x="102273" y="0"/>
                  </a:lnTo>
                  <a:lnTo>
                    <a:pt x="97180" y="0"/>
                  </a:lnTo>
                  <a:lnTo>
                    <a:pt x="93040" y="4127"/>
                  </a:lnTo>
                  <a:lnTo>
                    <a:pt x="93040" y="153073"/>
                  </a:lnTo>
                  <a:lnTo>
                    <a:pt x="97180" y="157200"/>
                  </a:lnTo>
                  <a:lnTo>
                    <a:pt x="107365" y="157200"/>
                  </a:lnTo>
                  <a:lnTo>
                    <a:pt x="111506" y="153073"/>
                  </a:lnTo>
                  <a:lnTo>
                    <a:pt x="111506" y="4127"/>
                  </a:lnTo>
                  <a:close/>
                </a:path>
                <a:path w="521970" h="157479">
                  <a:moveTo>
                    <a:pt x="157213" y="4127"/>
                  </a:moveTo>
                  <a:lnTo>
                    <a:pt x="153073" y="0"/>
                  </a:lnTo>
                  <a:lnTo>
                    <a:pt x="147980" y="0"/>
                  </a:lnTo>
                  <a:lnTo>
                    <a:pt x="142887" y="0"/>
                  </a:lnTo>
                  <a:lnTo>
                    <a:pt x="138747" y="4127"/>
                  </a:lnTo>
                  <a:lnTo>
                    <a:pt x="138747" y="153073"/>
                  </a:lnTo>
                  <a:lnTo>
                    <a:pt x="142887" y="157200"/>
                  </a:lnTo>
                  <a:lnTo>
                    <a:pt x="153073" y="157200"/>
                  </a:lnTo>
                  <a:lnTo>
                    <a:pt x="157213" y="153073"/>
                  </a:lnTo>
                  <a:lnTo>
                    <a:pt x="157213" y="4127"/>
                  </a:lnTo>
                  <a:close/>
                </a:path>
                <a:path w="521970" h="157479">
                  <a:moveTo>
                    <a:pt x="204165" y="4127"/>
                  </a:moveTo>
                  <a:lnTo>
                    <a:pt x="200025" y="0"/>
                  </a:lnTo>
                  <a:lnTo>
                    <a:pt x="194932" y="0"/>
                  </a:lnTo>
                  <a:lnTo>
                    <a:pt x="189839" y="0"/>
                  </a:lnTo>
                  <a:lnTo>
                    <a:pt x="185699" y="4127"/>
                  </a:lnTo>
                  <a:lnTo>
                    <a:pt x="185699" y="153073"/>
                  </a:lnTo>
                  <a:lnTo>
                    <a:pt x="189839" y="157200"/>
                  </a:lnTo>
                  <a:lnTo>
                    <a:pt x="200025" y="157200"/>
                  </a:lnTo>
                  <a:lnTo>
                    <a:pt x="204165" y="153073"/>
                  </a:lnTo>
                  <a:lnTo>
                    <a:pt x="204165" y="4127"/>
                  </a:lnTo>
                  <a:close/>
                </a:path>
                <a:path w="521970" h="157479">
                  <a:moveTo>
                    <a:pt x="249872" y="4127"/>
                  </a:moveTo>
                  <a:lnTo>
                    <a:pt x="245732" y="0"/>
                  </a:lnTo>
                  <a:lnTo>
                    <a:pt x="240639" y="0"/>
                  </a:lnTo>
                  <a:lnTo>
                    <a:pt x="235546" y="0"/>
                  </a:lnTo>
                  <a:lnTo>
                    <a:pt x="231406" y="4127"/>
                  </a:lnTo>
                  <a:lnTo>
                    <a:pt x="231406" y="153073"/>
                  </a:lnTo>
                  <a:lnTo>
                    <a:pt x="235546" y="157200"/>
                  </a:lnTo>
                  <a:lnTo>
                    <a:pt x="245732" y="157200"/>
                  </a:lnTo>
                  <a:lnTo>
                    <a:pt x="249872" y="153073"/>
                  </a:lnTo>
                  <a:lnTo>
                    <a:pt x="249872" y="4127"/>
                  </a:lnTo>
                  <a:close/>
                </a:path>
                <a:path w="521970" h="157479">
                  <a:moveTo>
                    <a:pt x="297205" y="4127"/>
                  </a:moveTo>
                  <a:lnTo>
                    <a:pt x="293065" y="0"/>
                  </a:lnTo>
                  <a:lnTo>
                    <a:pt x="287972" y="0"/>
                  </a:lnTo>
                  <a:lnTo>
                    <a:pt x="282879" y="0"/>
                  </a:lnTo>
                  <a:lnTo>
                    <a:pt x="278739" y="4127"/>
                  </a:lnTo>
                  <a:lnTo>
                    <a:pt x="278739" y="153073"/>
                  </a:lnTo>
                  <a:lnTo>
                    <a:pt x="282879" y="157200"/>
                  </a:lnTo>
                  <a:lnTo>
                    <a:pt x="293065" y="157200"/>
                  </a:lnTo>
                  <a:lnTo>
                    <a:pt x="297205" y="153073"/>
                  </a:lnTo>
                  <a:lnTo>
                    <a:pt x="297205" y="4127"/>
                  </a:lnTo>
                  <a:close/>
                </a:path>
                <a:path w="521970" h="157479">
                  <a:moveTo>
                    <a:pt x="342912" y="4127"/>
                  </a:moveTo>
                  <a:lnTo>
                    <a:pt x="338772" y="0"/>
                  </a:lnTo>
                  <a:lnTo>
                    <a:pt x="333679" y="0"/>
                  </a:lnTo>
                  <a:lnTo>
                    <a:pt x="328587" y="0"/>
                  </a:lnTo>
                  <a:lnTo>
                    <a:pt x="324446" y="4127"/>
                  </a:lnTo>
                  <a:lnTo>
                    <a:pt x="324446" y="153073"/>
                  </a:lnTo>
                  <a:lnTo>
                    <a:pt x="328587" y="157200"/>
                  </a:lnTo>
                  <a:lnTo>
                    <a:pt x="338772" y="157200"/>
                  </a:lnTo>
                  <a:lnTo>
                    <a:pt x="342912" y="153073"/>
                  </a:lnTo>
                  <a:lnTo>
                    <a:pt x="342912" y="4127"/>
                  </a:lnTo>
                  <a:close/>
                </a:path>
                <a:path w="521970" h="157479">
                  <a:moveTo>
                    <a:pt x="383209" y="4127"/>
                  </a:moveTo>
                  <a:lnTo>
                    <a:pt x="379069" y="0"/>
                  </a:lnTo>
                  <a:lnTo>
                    <a:pt x="373976" y="0"/>
                  </a:lnTo>
                  <a:lnTo>
                    <a:pt x="368884" y="0"/>
                  </a:lnTo>
                  <a:lnTo>
                    <a:pt x="364744" y="4127"/>
                  </a:lnTo>
                  <a:lnTo>
                    <a:pt x="364744" y="153073"/>
                  </a:lnTo>
                  <a:lnTo>
                    <a:pt x="368884" y="157200"/>
                  </a:lnTo>
                  <a:lnTo>
                    <a:pt x="379069" y="157200"/>
                  </a:lnTo>
                  <a:lnTo>
                    <a:pt x="383209" y="153073"/>
                  </a:lnTo>
                  <a:lnTo>
                    <a:pt x="383209" y="4127"/>
                  </a:lnTo>
                  <a:close/>
                </a:path>
                <a:path w="521970" h="157479">
                  <a:moveTo>
                    <a:pt x="428917" y="4127"/>
                  </a:moveTo>
                  <a:lnTo>
                    <a:pt x="424776" y="0"/>
                  </a:lnTo>
                  <a:lnTo>
                    <a:pt x="419684" y="0"/>
                  </a:lnTo>
                  <a:lnTo>
                    <a:pt x="414591" y="0"/>
                  </a:lnTo>
                  <a:lnTo>
                    <a:pt x="410451" y="4127"/>
                  </a:lnTo>
                  <a:lnTo>
                    <a:pt x="410451" y="153073"/>
                  </a:lnTo>
                  <a:lnTo>
                    <a:pt x="414591" y="157200"/>
                  </a:lnTo>
                  <a:lnTo>
                    <a:pt x="424776" y="157200"/>
                  </a:lnTo>
                  <a:lnTo>
                    <a:pt x="428917" y="153073"/>
                  </a:lnTo>
                  <a:lnTo>
                    <a:pt x="428917" y="4127"/>
                  </a:lnTo>
                  <a:close/>
                </a:path>
                <a:path w="521970" h="157479">
                  <a:moveTo>
                    <a:pt x="476250" y="4127"/>
                  </a:moveTo>
                  <a:lnTo>
                    <a:pt x="472109" y="0"/>
                  </a:lnTo>
                  <a:lnTo>
                    <a:pt x="467017" y="0"/>
                  </a:lnTo>
                  <a:lnTo>
                    <a:pt x="461924" y="0"/>
                  </a:lnTo>
                  <a:lnTo>
                    <a:pt x="457784" y="4127"/>
                  </a:lnTo>
                  <a:lnTo>
                    <a:pt x="457784" y="153073"/>
                  </a:lnTo>
                  <a:lnTo>
                    <a:pt x="461924" y="157200"/>
                  </a:lnTo>
                  <a:lnTo>
                    <a:pt x="472109" y="157200"/>
                  </a:lnTo>
                  <a:lnTo>
                    <a:pt x="476250" y="153073"/>
                  </a:lnTo>
                  <a:lnTo>
                    <a:pt x="476250" y="4127"/>
                  </a:lnTo>
                  <a:close/>
                </a:path>
                <a:path w="521970" h="157479">
                  <a:moveTo>
                    <a:pt x="521957" y="4127"/>
                  </a:moveTo>
                  <a:lnTo>
                    <a:pt x="517817" y="0"/>
                  </a:lnTo>
                  <a:lnTo>
                    <a:pt x="512724" y="0"/>
                  </a:lnTo>
                  <a:lnTo>
                    <a:pt x="507631" y="0"/>
                  </a:lnTo>
                  <a:lnTo>
                    <a:pt x="503491" y="4127"/>
                  </a:lnTo>
                  <a:lnTo>
                    <a:pt x="503491" y="153073"/>
                  </a:lnTo>
                  <a:lnTo>
                    <a:pt x="507631" y="157200"/>
                  </a:lnTo>
                  <a:lnTo>
                    <a:pt x="517817" y="157200"/>
                  </a:lnTo>
                  <a:lnTo>
                    <a:pt x="521957" y="153073"/>
                  </a:lnTo>
                  <a:lnTo>
                    <a:pt x="521957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30"/>
            <p:cNvSpPr/>
            <p:nvPr/>
          </p:nvSpPr>
          <p:spPr>
            <a:xfrm>
              <a:off x="9708198" y="5837745"/>
              <a:ext cx="521970" cy="157480"/>
            </a:xfrm>
            <a:custGeom>
              <a:avLst/>
              <a:gdLst/>
              <a:ahLst/>
              <a:cxnLst/>
              <a:rect l="l" t="t" r="r" b="b"/>
              <a:pathLst>
                <a:path w="521970" h="157479">
                  <a:moveTo>
                    <a:pt x="18453" y="4127"/>
                  </a:moveTo>
                  <a:lnTo>
                    <a:pt x="14325" y="0"/>
                  </a:lnTo>
                  <a:lnTo>
                    <a:pt x="9232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53073"/>
                  </a:lnTo>
                  <a:lnTo>
                    <a:pt x="4140" y="157200"/>
                  </a:lnTo>
                  <a:lnTo>
                    <a:pt x="14325" y="157200"/>
                  </a:lnTo>
                  <a:lnTo>
                    <a:pt x="18453" y="153073"/>
                  </a:lnTo>
                  <a:lnTo>
                    <a:pt x="18453" y="4127"/>
                  </a:lnTo>
                  <a:close/>
                </a:path>
                <a:path w="521970" h="157479">
                  <a:moveTo>
                    <a:pt x="64173" y="4127"/>
                  </a:moveTo>
                  <a:lnTo>
                    <a:pt x="60032" y="0"/>
                  </a:lnTo>
                  <a:lnTo>
                    <a:pt x="54940" y="0"/>
                  </a:lnTo>
                  <a:lnTo>
                    <a:pt x="49847" y="0"/>
                  </a:lnTo>
                  <a:lnTo>
                    <a:pt x="45707" y="4127"/>
                  </a:lnTo>
                  <a:lnTo>
                    <a:pt x="45707" y="153073"/>
                  </a:lnTo>
                  <a:lnTo>
                    <a:pt x="49847" y="157200"/>
                  </a:lnTo>
                  <a:lnTo>
                    <a:pt x="60032" y="157200"/>
                  </a:lnTo>
                  <a:lnTo>
                    <a:pt x="64173" y="153073"/>
                  </a:lnTo>
                  <a:lnTo>
                    <a:pt x="64173" y="4127"/>
                  </a:lnTo>
                  <a:close/>
                </a:path>
                <a:path w="521970" h="157479">
                  <a:moveTo>
                    <a:pt x="111506" y="4127"/>
                  </a:moveTo>
                  <a:lnTo>
                    <a:pt x="107365" y="0"/>
                  </a:lnTo>
                  <a:lnTo>
                    <a:pt x="102273" y="0"/>
                  </a:lnTo>
                  <a:lnTo>
                    <a:pt x="97180" y="0"/>
                  </a:lnTo>
                  <a:lnTo>
                    <a:pt x="93040" y="4127"/>
                  </a:lnTo>
                  <a:lnTo>
                    <a:pt x="93040" y="153073"/>
                  </a:lnTo>
                  <a:lnTo>
                    <a:pt x="97180" y="157200"/>
                  </a:lnTo>
                  <a:lnTo>
                    <a:pt x="107365" y="157200"/>
                  </a:lnTo>
                  <a:lnTo>
                    <a:pt x="111506" y="153073"/>
                  </a:lnTo>
                  <a:lnTo>
                    <a:pt x="111506" y="4127"/>
                  </a:lnTo>
                  <a:close/>
                </a:path>
                <a:path w="521970" h="157479">
                  <a:moveTo>
                    <a:pt x="157187" y="4127"/>
                  </a:moveTo>
                  <a:lnTo>
                    <a:pt x="153060" y="0"/>
                  </a:lnTo>
                  <a:lnTo>
                    <a:pt x="147967" y="0"/>
                  </a:lnTo>
                  <a:lnTo>
                    <a:pt x="142875" y="0"/>
                  </a:lnTo>
                  <a:lnTo>
                    <a:pt x="138734" y="4127"/>
                  </a:lnTo>
                  <a:lnTo>
                    <a:pt x="138734" y="153073"/>
                  </a:lnTo>
                  <a:lnTo>
                    <a:pt x="142875" y="157200"/>
                  </a:lnTo>
                  <a:lnTo>
                    <a:pt x="153060" y="157200"/>
                  </a:lnTo>
                  <a:lnTo>
                    <a:pt x="157187" y="153073"/>
                  </a:lnTo>
                  <a:lnTo>
                    <a:pt x="157187" y="4127"/>
                  </a:lnTo>
                  <a:close/>
                </a:path>
                <a:path w="521970" h="157479">
                  <a:moveTo>
                    <a:pt x="204165" y="4127"/>
                  </a:moveTo>
                  <a:lnTo>
                    <a:pt x="200025" y="0"/>
                  </a:lnTo>
                  <a:lnTo>
                    <a:pt x="194932" y="0"/>
                  </a:lnTo>
                  <a:lnTo>
                    <a:pt x="189839" y="0"/>
                  </a:lnTo>
                  <a:lnTo>
                    <a:pt x="185699" y="4127"/>
                  </a:lnTo>
                  <a:lnTo>
                    <a:pt x="185699" y="153073"/>
                  </a:lnTo>
                  <a:lnTo>
                    <a:pt x="189839" y="157200"/>
                  </a:lnTo>
                  <a:lnTo>
                    <a:pt x="200025" y="157200"/>
                  </a:lnTo>
                  <a:lnTo>
                    <a:pt x="204165" y="153073"/>
                  </a:lnTo>
                  <a:lnTo>
                    <a:pt x="204165" y="4127"/>
                  </a:lnTo>
                  <a:close/>
                </a:path>
                <a:path w="521970" h="157479">
                  <a:moveTo>
                    <a:pt x="249872" y="4127"/>
                  </a:moveTo>
                  <a:lnTo>
                    <a:pt x="245732" y="0"/>
                  </a:lnTo>
                  <a:lnTo>
                    <a:pt x="240639" y="0"/>
                  </a:lnTo>
                  <a:lnTo>
                    <a:pt x="235546" y="0"/>
                  </a:lnTo>
                  <a:lnTo>
                    <a:pt x="231406" y="4127"/>
                  </a:lnTo>
                  <a:lnTo>
                    <a:pt x="231406" y="153073"/>
                  </a:lnTo>
                  <a:lnTo>
                    <a:pt x="235546" y="157200"/>
                  </a:lnTo>
                  <a:lnTo>
                    <a:pt x="245732" y="157200"/>
                  </a:lnTo>
                  <a:lnTo>
                    <a:pt x="249872" y="153073"/>
                  </a:lnTo>
                  <a:lnTo>
                    <a:pt x="249872" y="4127"/>
                  </a:lnTo>
                  <a:close/>
                </a:path>
                <a:path w="521970" h="157479">
                  <a:moveTo>
                    <a:pt x="297205" y="4127"/>
                  </a:moveTo>
                  <a:lnTo>
                    <a:pt x="293065" y="0"/>
                  </a:lnTo>
                  <a:lnTo>
                    <a:pt x="287972" y="0"/>
                  </a:lnTo>
                  <a:lnTo>
                    <a:pt x="282879" y="0"/>
                  </a:lnTo>
                  <a:lnTo>
                    <a:pt x="278739" y="4127"/>
                  </a:lnTo>
                  <a:lnTo>
                    <a:pt x="278739" y="153073"/>
                  </a:lnTo>
                  <a:lnTo>
                    <a:pt x="282879" y="157200"/>
                  </a:lnTo>
                  <a:lnTo>
                    <a:pt x="293065" y="157200"/>
                  </a:lnTo>
                  <a:lnTo>
                    <a:pt x="297205" y="153073"/>
                  </a:lnTo>
                  <a:lnTo>
                    <a:pt x="297205" y="4127"/>
                  </a:lnTo>
                  <a:close/>
                </a:path>
                <a:path w="521970" h="157479">
                  <a:moveTo>
                    <a:pt x="342912" y="4127"/>
                  </a:moveTo>
                  <a:lnTo>
                    <a:pt x="338772" y="0"/>
                  </a:lnTo>
                  <a:lnTo>
                    <a:pt x="333679" y="0"/>
                  </a:lnTo>
                  <a:lnTo>
                    <a:pt x="328587" y="0"/>
                  </a:lnTo>
                  <a:lnTo>
                    <a:pt x="324446" y="4127"/>
                  </a:lnTo>
                  <a:lnTo>
                    <a:pt x="324446" y="153073"/>
                  </a:lnTo>
                  <a:lnTo>
                    <a:pt x="328587" y="157200"/>
                  </a:lnTo>
                  <a:lnTo>
                    <a:pt x="338772" y="157200"/>
                  </a:lnTo>
                  <a:lnTo>
                    <a:pt x="342912" y="153073"/>
                  </a:lnTo>
                  <a:lnTo>
                    <a:pt x="342912" y="4127"/>
                  </a:lnTo>
                  <a:close/>
                </a:path>
                <a:path w="521970" h="157479">
                  <a:moveTo>
                    <a:pt x="383197" y="4127"/>
                  </a:moveTo>
                  <a:lnTo>
                    <a:pt x="379069" y="0"/>
                  </a:lnTo>
                  <a:lnTo>
                    <a:pt x="373976" y="0"/>
                  </a:lnTo>
                  <a:lnTo>
                    <a:pt x="368884" y="0"/>
                  </a:lnTo>
                  <a:lnTo>
                    <a:pt x="364744" y="4127"/>
                  </a:lnTo>
                  <a:lnTo>
                    <a:pt x="364744" y="153073"/>
                  </a:lnTo>
                  <a:lnTo>
                    <a:pt x="368884" y="157200"/>
                  </a:lnTo>
                  <a:lnTo>
                    <a:pt x="379069" y="157200"/>
                  </a:lnTo>
                  <a:lnTo>
                    <a:pt x="383197" y="153073"/>
                  </a:lnTo>
                  <a:lnTo>
                    <a:pt x="383197" y="4127"/>
                  </a:lnTo>
                  <a:close/>
                </a:path>
                <a:path w="521970" h="157479">
                  <a:moveTo>
                    <a:pt x="428904" y="4127"/>
                  </a:moveTo>
                  <a:lnTo>
                    <a:pt x="424764" y="0"/>
                  </a:lnTo>
                  <a:lnTo>
                    <a:pt x="419671" y="0"/>
                  </a:lnTo>
                  <a:lnTo>
                    <a:pt x="414578" y="0"/>
                  </a:lnTo>
                  <a:lnTo>
                    <a:pt x="410438" y="4127"/>
                  </a:lnTo>
                  <a:lnTo>
                    <a:pt x="410438" y="153073"/>
                  </a:lnTo>
                  <a:lnTo>
                    <a:pt x="414578" y="157200"/>
                  </a:lnTo>
                  <a:lnTo>
                    <a:pt x="424764" y="157200"/>
                  </a:lnTo>
                  <a:lnTo>
                    <a:pt x="428904" y="153073"/>
                  </a:lnTo>
                  <a:lnTo>
                    <a:pt x="428904" y="4127"/>
                  </a:lnTo>
                  <a:close/>
                </a:path>
                <a:path w="521970" h="157479">
                  <a:moveTo>
                    <a:pt x="476250" y="4127"/>
                  </a:moveTo>
                  <a:lnTo>
                    <a:pt x="472109" y="0"/>
                  </a:lnTo>
                  <a:lnTo>
                    <a:pt x="467017" y="0"/>
                  </a:lnTo>
                  <a:lnTo>
                    <a:pt x="461924" y="0"/>
                  </a:lnTo>
                  <a:lnTo>
                    <a:pt x="457784" y="4127"/>
                  </a:lnTo>
                  <a:lnTo>
                    <a:pt x="457784" y="153073"/>
                  </a:lnTo>
                  <a:lnTo>
                    <a:pt x="461924" y="157200"/>
                  </a:lnTo>
                  <a:lnTo>
                    <a:pt x="472109" y="157200"/>
                  </a:lnTo>
                  <a:lnTo>
                    <a:pt x="476250" y="153073"/>
                  </a:lnTo>
                  <a:lnTo>
                    <a:pt x="476250" y="4127"/>
                  </a:lnTo>
                  <a:close/>
                </a:path>
                <a:path w="521970" h="157479">
                  <a:moveTo>
                    <a:pt x="521944" y="4127"/>
                  </a:moveTo>
                  <a:lnTo>
                    <a:pt x="517804" y="0"/>
                  </a:lnTo>
                  <a:lnTo>
                    <a:pt x="512711" y="0"/>
                  </a:lnTo>
                  <a:lnTo>
                    <a:pt x="507619" y="0"/>
                  </a:lnTo>
                  <a:lnTo>
                    <a:pt x="503478" y="4127"/>
                  </a:lnTo>
                  <a:lnTo>
                    <a:pt x="503478" y="153073"/>
                  </a:lnTo>
                  <a:lnTo>
                    <a:pt x="507619" y="157200"/>
                  </a:lnTo>
                  <a:lnTo>
                    <a:pt x="517804" y="157200"/>
                  </a:lnTo>
                  <a:lnTo>
                    <a:pt x="521944" y="153073"/>
                  </a:lnTo>
                  <a:lnTo>
                    <a:pt x="521944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31"/>
            <p:cNvSpPr/>
            <p:nvPr/>
          </p:nvSpPr>
          <p:spPr>
            <a:xfrm>
              <a:off x="10441089" y="5837745"/>
              <a:ext cx="521970" cy="157480"/>
            </a:xfrm>
            <a:custGeom>
              <a:avLst/>
              <a:gdLst/>
              <a:ahLst/>
              <a:cxnLst/>
              <a:rect l="l" t="t" r="r" b="b"/>
              <a:pathLst>
                <a:path w="521970" h="157479">
                  <a:moveTo>
                    <a:pt x="18465" y="4127"/>
                  </a:moveTo>
                  <a:lnTo>
                    <a:pt x="14325" y="0"/>
                  </a:lnTo>
                  <a:lnTo>
                    <a:pt x="9232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53073"/>
                  </a:lnTo>
                  <a:lnTo>
                    <a:pt x="4140" y="157200"/>
                  </a:lnTo>
                  <a:lnTo>
                    <a:pt x="14325" y="157200"/>
                  </a:lnTo>
                  <a:lnTo>
                    <a:pt x="18465" y="153073"/>
                  </a:lnTo>
                  <a:lnTo>
                    <a:pt x="18465" y="4127"/>
                  </a:lnTo>
                  <a:close/>
                </a:path>
                <a:path w="521970" h="157479">
                  <a:moveTo>
                    <a:pt x="64160" y="4127"/>
                  </a:moveTo>
                  <a:lnTo>
                    <a:pt x="60020" y="0"/>
                  </a:lnTo>
                  <a:lnTo>
                    <a:pt x="54927" y="0"/>
                  </a:lnTo>
                  <a:lnTo>
                    <a:pt x="49834" y="0"/>
                  </a:lnTo>
                  <a:lnTo>
                    <a:pt x="45694" y="4127"/>
                  </a:lnTo>
                  <a:lnTo>
                    <a:pt x="45694" y="153073"/>
                  </a:lnTo>
                  <a:lnTo>
                    <a:pt x="49834" y="157200"/>
                  </a:lnTo>
                  <a:lnTo>
                    <a:pt x="60020" y="157200"/>
                  </a:lnTo>
                  <a:lnTo>
                    <a:pt x="64160" y="153073"/>
                  </a:lnTo>
                  <a:lnTo>
                    <a:pt x="64160" y="4127"/>
                  </a:lnTo>
                  <a:close/>
                </a:path>
                <a:path w="521970" h="157479">
                  <a:moveTo>
                    <a:pt x="111493" y="4127"/>
                  </a:moveTo>
                  <a:lnTo>
                    <a:pt x="107353" y="0"/>
                  </a:lnTo>
                  <a:lnTo>
                    <a:pt x="102260" y="0"/>
                  </a:lnTo>
                  <a:lnTo>
                    <a:pt x="97167" y="0"/>
                  </a:lnTo>
                  <a:lnTo>
                    <a:pt x="93027" y="4127"/>
                  </a:lnTo>
                  <a:lnTo>
                    <a:pt x="93027" y="153073"/>
                  </a:lnTo>
                  <a:lnTo>
                    <a:pt x="97167" y="157200"/>
                  </a:lnTo>
                  <a:lnTo>
                    <a:pt x="107353" y="157200"/>
                  </a:lnTo>
                  <a:lnTo>
                    <a:pt x="111493" y="153073"/>
                  </a:lnTo>
                  <a:lnTo>
                    <a:pt x="111493" y="4127"/>
                  </a:lnTo>
                  <a:close/>
                </a:path>
                <a:path w="521970" h="157479">
                  <a:moveTo>
                    <a:pt x="157200" y="4127"/>
                  </a:moveTo>
                  <a:lnTo>
                    <a:pt x="153060" y="0"/>
                  </a:lnTo>
                  <a:lnTo>
                    <a:pt x="147967" y="0"/>
                  </a:lnTo>
                  <a:lnTo>
                    <a:pt x="142875" y="0"/>
                  </a:lnTo>
                  <a:lnTo>
                    <a:pt x="138734" y="4127"/>
                  </a:lnTo>
                  <a:lnTo>
                    <a:pt x="138734" y="153073"/>
                  </a:lnTo>
                  <a:lnTo>
                    <a:pt x="142875" y="157200"/>
                  </a:lnTo>
                  <a:lnTo>
                    <a:pt x="153060" y="157200"/>
                  </a:lnTo>
                  <a:lnTo>
                    <a:pt x="157200" y="153073"/>
                  </a:lnTo>
                  <a:lnTo>
                    <a:pt x="157200" y="4127"/>
                  </a:lnTo>
                  <a:close/>
                </a:path>
                <a:path w="521970" h="157479">
                  <a:moveTo>
                    <a:pt x="204152" y="4127"/>
                  </a:moveTo>
                  <a:lnTo>
                    <a:pt x="200012" y="0"/>
                  </a:lnTo>
                  <a:lnTo>
                    <a:pt x="194919" y="0"/>
                  </a:lnTo>
                  <a:lnTo>
                    <a:pt x="189826" y="0"/>
                  </a:lnTo>
                  <a:lnTo>
                    <a:pt x="185686" y="4127"/>
                  </a:lnTo>
                  <a:lnTo>
                    <a:pt x="185686" y="153073"/>
                  </a:lnTo>
                  <a:lnTo>
                    <a:pt x="189826" y="157200"/>
                  </a:lnTo>
                  <a:lnTo>
                    <a:pt x="200012" y="157200"/>
                  </a:lnTo>
                  <a:lnTo>
                    <a:pt x="204152" y="153073"/>
                  </a:lnTo>
                  <a:lnTo>
                    <a:pt x="204152" y="4127"/>
                  </a:lnTo>
                  <a:close/>
                </a:path>
                <a:path w="521970" h="157479">
                  <a:moveTo>
                    <a:pt x="249859" y="4127"/>
                  </a:moveTo>
                  <a:lnTo>
                    <a:pt x="245719" y="0"/>
                  </a:lnTo>
                  <a:lnTo>
                    <a:pt x="240626" y="0"/>
                  </a:lnTo>
                  <a:lnTo>
                    <a:pt x="235534" y="0"/>
                  </a:lnTo>
                  <a:lnTo>
                    <a:pt x="231394" y="4127"/>
                  </a:lnTo>
                  <a:lnTo>
                    <a:pt x="231394" y="153073"/>
                  </a:lnTo>
                  <a:lnTo>
                    <a:pt x="235534" y="157200"/>
                  </a:lnTo>
                  <a:lnTo>
                    <a:pt x="245719" y="157200"/>
                  </a:lnTo>
                  <a:lnTo>
                    <a:pt x="249859" y="153073"/>
                  </a:lnTo>
                  <a:lnTo>
                    <a:pt x="249859" y="4127"/>
                  </a:lnTo>
                  <a:close/>
                </a:path>
                <a:path w="521970" h="157479">
                  <a:moveTo>
                    <a:pt x="297192" y="4127"/>
                  </a:moveTo>
                  <a:lnTo>
                    <a:pt x="293052" y="0"/>
                  </a:lnTo>
                  <a:lnTo>
                    <a:pt x="287959" y="0"/>
                  </a:lnTo>
                  <a:lnTo>
                    <a:pt x="282867" y="0"/>
                  </a:lnTo>
                  <a:lnTo>
                    <a:pt x="278726" y="4127"/>
                  </a:lnTo>
                  <a:lnTo>
                    <a:pt x="278726" y="153073"/>
                  </a:lnTo>
                  <a:lnTo>
                    <a:pt x="282867" y="157200"/>
                  </a:lnTo>
                  <a:lnTo>
                    <a:pt x="293052" y="157200"/>
                  </a:lnTo>
                  <a:lnTo>
                    <a:pt x="297192" y="153073"/>
                  </a:lnTo>
                  <a:lnTo>
                    <a:pt x="297192" y="4127"/>
                  </a:lnTo>
                  <a:close/>
                </a:path>
                <a:path w="521970" h="157479">
                  <a:moveTo>
                    <a:pt x="342900" y="4127"/>
                  </a:moveTo>
                  <a:lnTo>
                    <a:pt x="338759" y="0"/>
                  </a:lnTo>
                  <a:lnTo>
                    <a:pt x="333667" y="0"/>
                  </a:lnTo>
                  <a:lnTo>
                    <a:pt x="328574" y="0"/>
                  </a:lnTo>
                  <a:lnTo>
                    <a:pt x="324434" y="4127"/>
                  </a:lnTo>
                  <a:lnTo>
                    <a:pt x="324434" y="153073"/>
                  </a:lnTo>
                  <a:lnTo>
                    <a:pt x="328574" y="157200"/>
                  </a:lnTo>
                  <a:lnTo>
                    <a:pt x="338759" y="157200"/>
                  </a:lnTo>
                  <a:lnTo>
                    <a:pt x="342900" y="153073"/>
                  </a:lnTo>
                  <a:lnTo>
                    <a:pt x="342900" y="4127"/>
                  </a:lnTo>
                  <a:close/>
                </a:path>
                <a:path w="521970" h="157479">
                  <a:moveTo>
                    <a:pt x="383209" y="4127"/>
                  </a:moveTo>
                  <a:lnTo>
                    <a:pt x="379069" y="0"/>
                  </a:lnTo>
                  <a:lnTo>
                    <a:pt x="373976" y="0"/>
                  </a:lnTo>
                  <a:lnTo>
                    <a:pt x="368884" y="0"/>
                  </a:lnTo>
                  <a:lnTo>
                    <a:pt x="364744" y="4127"/>
                  </a:lnTo>
                  <a:lnTo>
                    <a:pt x="364744" y="153073"/>
                  </a:lnTo>
                  <a:lnTo>
                    <a:pt x="368884" y="157200"/>
                  </a:lnTo>
                  <a:lnTo>
                    <a:pt x="379069" y="157200"/>
                  </a:lnTo>
                  <a:lnTo>
                    <a:pt x="383209" y="153073"/>
                  </a:lnTo>
                  <a:lnTo>
                    <a:pt x="383209" y="4127"/>
                  </a:lnTo>
                  <a:close/>
                </a:path>
                <a:path w="521970" h="157479">
                  <a:moveTo>
                    <a:pt x="428904" y="4127"/>
                  </a:moveTo>
                  <a:lnTo>
                    <a:pt x="424764" y="0"/>
                  </a:lnTo>
                  <a:lnTo>
                    <a:pt x="419671" y="0"/>
                  </a:lnTo>
                  <a:lnTo>
                    <a:pt x="414578" y="0"/>
                  </a:lnTo>
                  <a:lnTo>
                    <a:pt x="410438" y="4127"/>
                  </a:lnTo>
                  <a:lnTo>
                    <a:pt x="410438" y="153073"/>
                  </a:lnTo>
                  <a:lnTo>
                    <a:pt x="414578" y="157200"/>
                  </a:lnTo>
                  <a:lnTo>
                    <a:pt x="424764" y="157200"/>
                  </a:lnTo>
                  <a:lnTo>
                    <a:pt x="428904" y="153073"/>
                  </a:lnTo>
                  <a:lnTo>
                    <a:pt x="428904" y="4127"/>
                  </a:lnTo>
                  <a:close/>
                </a:path>
                <a:path w="521970" h="157479">
                  <a:moveTo>
                    <a:pt x="476250" y="4127"/>
                  </a:moveTo>
                  <a:lnTo>
                    <a:pt x="472109" y="0"/>
                  </a:lnTo>
                  <a:lnTo>
                    <a:pt x="467017" y="0"/>
                  </a:lnTo>
                  <a:lnTo>
                    <a:pt x="461924" y="0"/>
                  </a:lnTo>
                  <a:lnTo>
                    <a:pt x="457784" y="4127"/>
                  </a:lnTo>
                  <a:lnTo>
                    <a:pt x="457784" y="153073"/>
                  </a:lnTo>
                  <a:lnTo>
                    <a:pt x="461924" y="157200"/>
                  </a:lnTo>
                  <a:lnTo>
                    <a:pt x="472109" y="157200"/>
                  </a:lnTo>
                  <a:lnTo>
                    <a:pt x="476250" y="153073"/>
                  </a:lnTo>
                  <a:lnTo>
                    <a:pt x="476250" y="4127"/>
                  </a:lnTo>
                  <a:close/>
                </a:path>
                <a:path w="521970" h="157479">
                  <a:moveTo>
                    <a:pt x="521944" y="4127"/>
                  </a:moveTo>
                  <a:lnTo>
                    <a:pt x="517804" y="0"/>
                  </a:lnTo>
                  <a:lnTo>
                    <a:pt x="512711" y="0"/>
                  </a:lnTo>
                  <a:lnTo>
                    <a:pt x="507619" y="0"/>
                  </a:lnTo>
                  <a:lnTo>
                    <a:pt x="503478" y="4127"/>
                  </a:lnTo>
                  <a:lnTo>
                    <a:pt x="503478" y="153073"/>
                  </a:lnTo>
                  <a:lnTo>
                    <a:pt x="507619" y="157200"/>
                  </a:lnTo>
                  <a:lnTo>
                    <a:pt x="517804" y="157200"/>
                  </a:lnTo>
                  <a:lnTo>
                    <a:pt x="521944" y="153073"/>
                  </a:lnTo>
                  <a:lnTo>
                    <a:pt x="521944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32"/>
            <p:cNvSpPr/>
            <p:nvPr/>
          </p:nvSpPr>
          <p:spPr>
            <a:xfrm>
              <a:off x="10075266" y="6087160"/>
              <a:ext cx="521970" cy="157480"/>
            </a:xfrm>
            <a:custGeom>
              <a:avLst/>
              <a:gdLst/>
              <a:ahLst/>
              <a:cxnLst/>
              <a:rect l="l" t="t" r="r" b="b"/>
              <a:pathLst>
                <a:path w="521970" h="157479">
                  <a:moveTo>
                    <a:pt x="18465" y="4127"/>
                  </a:moveTo>
                  <a:lnTo>
                    <a:pt x="14325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53073"/>
                  </a:lnTo>
                  <a:lnTo>
                    <a:pt x="4140" y="157200"/>
                  </a:lnTo>
                  <a:lnTo>
                    <a:pt x="9232" y="157200"/>
                  </a:lnTo>
                  <a:lnTo>
                    <a:pt x="14325" y="157200"/>
                  </a:lnTo>
                  <a:lnTo>
                    <a:pt x="18465" y="153073"/>
                  </a:lnTo>
                  <a:lnTo>
                    <a:pt x="18465" y="4127"/>
                  </a:lnTo>
                  <a:close/>
                </a:path>
                <a:path w="521970" h="157479">
                  <a:moveTo>
                    <a:pt x="64173" y="4127"/>
                  </a:moveTo>
                  <a:lnTo>
                    <a:pt x="60032" y="0"/>
                  </a:lnTo>
                  <a:lnTo>
                    <a:pt x="49847" y="0"/>
                  </a:lnTo>
                  <a:lnTo>
                    <a:pt x="45707" y="4127"/>
                  </a:lnTo>
                  <a:lnTo>
                    <a:pt x="45707" y="153073"/>
                  </a:lnTo>
                  <a:lnTo>
                    <a:pt x="49847" y="157200"/>
                  </a:lnTo>
                  <a:lnTo>
                    <a:pt x="54940" y="157200"/>
                  </a:lnTo>
                  <a:lnTo>
                    <a:pt x="60032" y="157200"/>
                  </a:lnTo>
                  <a:lnTo>
                    <a:pt x="64173" y="153073"/>
                  </a:lnTo>
                  <a:lnTo>
                    <a:pt x="64173" y="4127"/>
                  </a:lnTo>
                  <a:close/>
                </a:path>
                <a:path w="521970" h="157479">
                  <a:moveTo>
                    <a:pt x="111506" y="4127"/>
                  </a:moveTo>
                  <a:lnTo>
                    <a:pt x="107365" y="0"/>
                  </a:lnTo>
                  <a:lnTo>
                    <a:pt x="97180" y="0"/>
                  </a:lnTo>
                  <a:lnTo>
                    <a:pt x="93040" y="4127"/>
                  </a:lnTo>
                  <a:lnTo>
                    <a:pt x="93040" y="153073"/>
                  </a:lnTo>
                  <a:lnTo>
                    <a:pt x="97180" y="157200"/>
                  </a:lnTo>
                  <a:lnTo>
                    <a:pt x="102273" y="157200"/>
                  </a:lnTo>
                  <a:lnTo>
                    <a:pt x="107365" y="157200"/>
                  </a:lnTo>
                  <a:lnTo>
                    <a:pt x="111506" y="153073"/>
                  </a:lnTo>
                  <a:lnTo>
                    <a:pt x="111506" y="4127"/>
                  </a:lnTo>
                  <a:close/>
                </a:path>
                <a:path w="521970" h="157479">
                  <a:moveTo>
                    <a:pt x="157213" y="4127"/>
                  </a:moveTo>
                  <a:lnTo>
                    <a:pt x="153073" y="0"/>
                  </a:lnTo>
                  <a:lnTo>
                    <a:pt x="142887" y="0"/>
                  </a:lnTo>
                  <a:lnTo>
                    <a:pt x="138747" y="4127"/>
                  </a:lnTo>
                  <a:lnTo>
                    <a:pt x="138747" y="153073"/>
                  </a:lnTo>
                  <a:lnTo>
                    <a:pt x="142887" y="157200"/>
                  </a:lnTo>
                  <a:lnTo>
                    <a:pt x="147980" y="157200"/>
                  </a:lnTo>
                  <a:lnTo>
                    <a:pt x="153073" y="157200"/>
                  </a:lnTo>
                  <a:lnTo>
                    <a:pt x="157213" y="153073"/>
                  </a:lnTo>
                  <a:lnTo>
                    <a:pt x="157213" y="4127"/>
                  </a:lnTo>
                  <a:close/>
                </a:path>
                <a:path w="521970" h="157479">
                  <a:moveTo>
                    <a:pt x="204165" y="4127"/>
                  </a:moveTo>
                  <a:lnTo>
                    <a:pt x="200025" y="0"/>
                  </a:lnTo>
                  <a:lnTo>
                    <a:pt x="189839" y="0"/>
                  </a:lnTo>
                  <a:lnTo>
                    <a:pt x="185699" y="4127"/>
                  </a:lnTo>
                  <a:lnTo>
                    <a:pt x="185699" y="153073"/>
                  </a:lnTo>
                  <a:lnTo>
                    <a:pt x="189839" y="157200"/>
                  </a:lnTo>
                  <a:lnTo>
                    <a:pt x="194932" y="157200"/>
                  </a:lnTo>
                  <a:lnTo>
                    <a:pt x="200025" y="157200"/>
                  </a:lnTo>
                  <a:lnTo>
                    <a:pt x="204165" y="153073"/>
                  </a:lnTo>
                  <a:lnTo>
                    <a:pt x="204165" y="4127"/>
                  </a:lnTo>
                  <a:close/>
                </a:path>
                <a:path w="521970" h="157479">
                  <a:moveTo>
                    <a:pt x="249859" y="4127"/>
                  </a:moveTo>
                  <a:lnTo>
                    <a:pt x="245732" y="0"/>
                  </a:lnTo>
                  <a:lnTo>
                    <a:pt x="235546" y="0"/>
                  </a:lnTo>
                  <a:lnTo>
                    <a:pt x="231406" y="4127"/>
                  </a:lnTo>
                  <a:lnTo>
                    <a:pt x="231406" y="153073"/>
                  </a:lnTo>
                  <a:lnTo>
                    <a:pt x="235546" y="157200"/>
                  </a:lnTo>
                  <a:lnTo>
                    <a:pt x="240639" y="157200"/>
                  </a:lnTo>
                  <a:lnTo>
                    <a:pt x="245732" y="157200"/>
                  </a:lnTo>
                  <a:lnTo>
                    <a:pt x="249859" y="153073"/>
                  </a:lnTo>
                  <a:lnTo>
                    <a:pt x="249859" y="4127"/>
                  </a:lnTo>
                  <a:close/>
                </a:path>
                <a:path w="521970" h="157479">
                  <a:moveTo>
                    <a:pt x="297205" y="4127"/>
                  </a:moveTo>
                  <a:lnTo>
                    <a:pt x="293065" y="0"/>
                  </a:lnTo>
                  <a:lnTo>
                    <a:pt x="282879" y="0"/>
                  </a:lnTo>
                  <a:lnTo>
                    <a:pt x="278739" y="4127"/>
                  </a:lnTo>
                  <a:lnTo>
                    <a:pt x="278739" y="153073"/>
                  </a:lnTo>
                  <a:lnTo>
                    <a:pt x="282879" y="157200"/>
                  </a:lnTo>
                  <a:lnTo>
                    <a:pt x="287972" y="157200"/>
                  </a:lnTo>
                  <a:lnTo>
                    <a:pt x="293065" y="157200"/>
                  </a:lnTo>
                  <a:lnTo>
                    <a:pt x="297205" y="153073"/>
                  </a:lnTo>
                  <a:lnTo>
                    <a:pt x="297205" y="4127"/>
                  </a:lnTo>
                  <a:close/>
                </a:path>
                <a:path w="521970" h="157479">
                  <a:moveTo>
                    <a:pt x="342912" y="4127"/>
                  </a:moveTo>
                  <a:lnTo>
                    <a:pt x="338772" y="0"/>
                  </a:lnTo>
                  <a:lnTo>
                    <a:pt x="328587" y="0"/>
                  </a:lnTo>
                  <a:lnTo>
                    <a:pt x="324446" y="4127"/>
                  </a:lnTo>
                  <a:lnTo>
                    <a:pt x="324446" y="153073"/>
                  </a:lnTo>
                  <a:lnTo>
                    <a:pt x="328587" y="157200"/>
                  </a:lnTo>
                  <a:lnTo>
                    <a:pt x="333679" y="157200"/>
                  </a:lnTo>
                  <a:lnTo>
                    <a:pt x="338772" y="157200"/>
                  </a:lnTo>
                  <a:lnTo>
                    <a:pt x="342912" y="153073"/>
                  </a:lnTo>
                  <a:lnTo>
                    <a:pt x="342912" y="4127"/>
                  </a:lnTo>
                  <a:close/>
                </a:path>
                <a:path w="521970" h="157479">
                  <a:moveTo>
                    <a:pt x="383209" y="4127"/>
                  </a:moveTo>
                  <a:lnTo>
                    <a:pt x="379069" y="0"/>
                  </a:lnTo>
                  <a:lnTo>
                    <a:pt x="368884" y="0"/>
                  </a:lnTo>
                  <a:lnTo>
                    <a:pt x="364744" y="4127"/>
                  </a:lnTo>
                  <a:lnTo>
                    <a:pt x="364744" y="153073"/>
                  </a:lnTo>
                  <a:lnTo>
                    <a:pt x="368884" y="157200"/>
                  </a:lnTo>
                  <a:lnTo>
                    <a:pt x="373976" y="157200"/>
                  </a:lnTo>
                  <a:lnTo>
                    <a:pt x="379069" y="157200"/>
                  </a:lnTo>
                  <a:lnTo>
                    <a:pt x="383209" y="153073"/>
                  </a:lnTo>
                  <a:lnTo>
                    <a:pt x="383209" y="4127"/>
                  </a:lnTo>
                  <a:close/>
                </a:path>
                <a:path w="521970" h="157479">
                  <a:moveTo>
                    <a:pt x="428904" y="4127"/>
                  </a:moveTo>
                  <a:lnTo>
                    <a:pt x="424776" y="0"/>
                  </a:lnTo>
                  <a:lnTo>
                    <a:pt x="414591" y="0"/>
                  </a:lnTo>
                  <a:lnTo>
                    <a:pt x="410451" y="4127"/>
                  </a:lnTo>
                  <a:lnTo>
                    <a:pt x="410451" y="153073"/>
                  </a:lnTo>
                  <a:lnTo>
                    <a:pt x="414591" y="157200"/>
                  </a:lnTo>
                  <a:lnTo>
                    <a:pt x="419684" y="157200"/>
                  </a:lnTo>
                  <a:lnTo>
                    <a:pt x="424776" y="157200"/>
                  </a:lnTo>
                  <a:lnTo>
                    <a:pt x="428904" y="153073"/>
                  </a:lnTo>
                  <a:lnTo>
                    <a:pt x="428904" y="4127"/>
                  </a:lnTo>
                  <a:close/>
                </a:path>
                <a:path w="521970" h="157479">
                  <a:moveTo>
                    <a:pt x="476250" y="4127"/>
                  </a:moveTo>
                  <a:lnTo>
                    <a:pt x="472109" y="0"/>
                  </a:lnTo>
                  <a:lnTo>
                    <a:pt x="461924" y="0"/>
                  </a:lnTo>
                  <a:lnTo>
                    <a:pt x="457784" y="4127"/>
                  </a:lnTo>
                  <a:lnTo>
                    <a:pt x="457784" y="153073"/>
                  </a:lnTo>
                  <a:lnTo>
                    <a:pt x="461924" y="157200"/>
                  </a:lnTo>
                  <a:lnTo>
                    <a:pt x="467017" y="157200"/>
                  </a:lnTo>
                  <a:lnTo>
                    <a:pt x="472109" y="157200"/>
                  </a:lnTo>
                  <a:lnTo>
                    <a:pt x="476250" y="153073"/>
                  </a:lnTo>
                  <a:lnTo>
                    <a:pt x="476250" y="4127"/>
                  </a:lnTo>
                  <a:close/>
                </a:path>
                <a:path w="521970" h="157479">
                  <a:moveTo>
                    <a:pt x="521957" y="4127"/>
                  </a:moveTo>
                  <a:lnTo>
                    <a:pt x="517817" y="0"/>
                  </a:lnTo>
                  <a:lnTo>
                    <a:pt x="507631" y="0"/>
                  </a:lnTo>
                  <a:lnTo>
                    <a:pt x="503491" y="4127"/>
                  </a:lnTo>
                  <a:lnTo>
                    <a:pt x="503491" y="153073"/>
                  </a:lnTo>
                  <a:lnTo>
                    <a:pt x="507631" y="157200"/>
                  </a:lnTo>
                  <a:lnTo>
                    <a:pt x="512724" y="157200"/>
                  </a:lnTo>
                  <a:lnTo>
                    <a:pt x="517817" y="157200"/>
                  </a:lnTo>
                  <a:lnTo>
                    <a:pt x="521957" y="153073"/>
                  </a:lnTo>
                  <a:lnTo>
                    <a:pt x="521957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67" name="object 33"/>
            <p:cNvGrpSpPr/>
            <p:nvPr/>
          </p:nvGrpSpPr>
          <p:grpSpPr>
            <a:xfrm>
              <a:off x="8564573" y="5453595"/>
              <a:ext cx="3290570" cy="1422400"/>
              <a:chOff x="8564573" y="5453595"/>
              <a:chExt cx="3290570" cy="1422400"/>
            </a:xfrm>
          </p:grpSpPr>
          <p:sp>
            <p:nvSpPr>
              <p:cNvPr id="168" name="object 34"/>
              <p:cNvSpPr/>
              <p:nvPr/>
            </p:nvSpPr>
            <p:spPr>
              <a:xfrm>
                <a:off x="8564562" y="5453595"/>
                <a:ext cx="3290570" cy="1422400"/>
              </a:xfrm>
              <a:custGeom>
                <a:avLst/>
                <a:gdLst/>
                <a:ahLst/>
                <a:cxnLst/>
                <a:rect l="l" t="t" r="r" b="b"/>
                <a:pathLst>
                  <a:path w="3290570" h="1422400">
                    <a:moveTo>
                      <a:pt x="2230412" y="637692"/>
                    </a:moveTo>
                    <a:lnTo>
                      <a:pt x="2226272" y="633564"/>
                    </a:lnTo>
                    <a:lnTo>
                      <a:pt x="2221179" y="633564"/>
                    </a:lnTo>
                    <a:lnTo>
                      <a:pt x="2216086" y="633564"/>
                    </a:lnTo>
                    <a:lnTo>
                      <a:pt x="2211946" y="637692"/>
                    </a:lnTo>
                    <a:lnTo>
                      <a:pt x="2211946" y="786638"/>
                    </a:lnTo>
                    <a:lnTo>
                      <a:pt x="2216086" y="790765"/>
                    </a:lnTo>
                    <a:lnTo>
                      <a:pt x="2226272" y="790765"/>
                    </a:lnTo>
                    <a:lnTo>
                      <a:pt x="2230412" y="786638"/>
                    </a:lnTo>
                    <a:lnTo>
                      <a:pt x="2230412" y="637692"/>
                    </a:lnTo>
                    <a:close/>
                  </a:path>
                  <a:path w="3290570" h="1422400">
                    <a:moveTo>
                      <a:pt x="2276119" y="637692"/>
                    </a:moveTo>
                    <a:lnTo>
                      <a:pt x="2271979" y="633564"/>
                    </a:lnTo>
                    <a:lnTo>
                      <a:pt x="2266886" y="633564"/>
                    </a:lnTo>
                    <a:lnTo>
                      <a:pt x="2261793" y="633564"/>
                    </a:lnTo>
                    <a:lnTo>
                      <a:pt x="2257653" y="637692"/>
                    </a:lnTo>
                    <a:lnTo>
                      <a:pt x="2257653" y="786638"/>
                    </a:lnTo>
                    <a:lnTo>
                      <a:pt x="2261793" y="790765"/>
                    </a:lnTo>
                    <a:lnTo>
                      <a:pt x="2271979" y="790765"/>
                    </a:lnTo>
                    <a:lnTo>
                      <a:pt x="2276119" y="786638"/>
                    </a:lnTo>
                    <a:lnTo>
                      <a:pt x="2276119" y="637692"/>
                    </a:lnTo>
                    <a:close/>
                  </a:path>
                  <a:path w="3290570" h="1422400">
                    <a:moveTo>
                      <a:pt x="2323452" y="637692"/>
                    </a:moveTo>
                    <a:lnTo>
                      <a:pt x="2319312" y="633564"/>
                    </a:lnTo>
                    <a:lnTo>
                      <a:pt x="2314219" y="633564"/>
                    </a:lnTo>
                    <a:lnTo>
                      <a:pt x="2309126" y="633564"/>
                    </a:lnTo>
                    <a:lnTo>
                      <a:pt x="2304986" y="637692"/>
                    </a:lnTo>
                    <a:lnTo>
                      <a:pt x="2304986" y="786638"/>
                    </a:lnTo>
                    <a:lnTo>
                      <a:pt x="2309126" y="790765"/>
                    </a:lnTo>
                    <a:lnTo>
                      <a:pt x="2319312" y="790765"/>
                    </a:lnTo>
                    <a:lnTo>
                      <a:pt x="2323452" y="786638"/>
                    </a:lnTo>
                    <a:lnTo>
                      <a:pt x="2323452" y="637692"/>
                    </a:lnTo>
                    <a:close/>
                  </a:path>
                  <a:path w="3290570" h="1422400">
                    <a:moveTo>
                      <a:pt x="2369147" y="637692"/>
                    </a:moveTo>
                    <a:lnTo>
                      <a:pt x="2365006" y="633564"/>
                    </a:lnTo>
                    <a:lnTo>
                      <a:pt x="2359914" y="633564"/>
                    </a:lnTo>
                    <a:lnTo>
                      <a:pt x="2354821" y="633564"/>
                    </a:lnTo>
                    <a:lnTo>
                      <a:pt x="2350681" y="637692"/>
                    </a:lnTo>
                    <a:lnTo>
                      <a:pt x="2350681" y="786638"/>
                    </a:lnTo>
                    <a:lnTo>
                      <a:pt x="2354821" y="790765"/>
                    </a:lnTo>
                    <a:lnTo>
                      <a:pt x="2365006" y="790765"/>
                    </a:lnTo>
                    <a:lnTo>
                      <a:pt x="2369147" y="786638"/>
                    </a:lnTo>
                    <a:lnTo>
                      <a:pt x="2369147" y="637692"/>
                    </a:lnTo>
                    <a:close/>
                  </a:path>
                  <a:path w="3290570" h="1422400">
                    <a:moveTo>
                      <a:pt x="2416111" y="637692"/>
                    </a:moveTo>
                    <a:lnTo>
                      <a:pt x="2411971" y="633564"/>
                    </a:lnTo>
                    <a:lnTo>
                      <a:pt x="2406878" y="633564"/>
                    </a:lnTo>
                    <a:lnTo>
                      <a:pt x="2401786" y="633564"/>
                    </a:lnTo>
                    <a:lnTo>
                      <a:pt x="2397645" y="637692"/>
                    </a:lnTo>
                    <a:lnTo>
                      <a:pt x="2397645" y="786638"/>
                    </a:lnTo>
                    <a:lnTo>
                      <a:pt x="2401786" y="790765"/>
                    </a:lnTo>
                    <a:lnTo>
                      <a:pt x="2411971" y="790765"/>
                    </a:lnTo>
                    <a:lnTo>
                      <a:pt x="2416111" y="786638"/>
                    </a:lnTo>
                    <a:lnTo>
                      <a:pt x="2416111" y="637692"/>
                    </a:lnTo>
                    <a:close/>
                  </a:path>
                  <a:path w="3290570" h="1422400">
                    <a:moveTo>
                      <a:pt x="2461818" y="637692"/>
                    </a:moveTo>
                    <a:lnTo>
                      <a:pt x="2457678" y="633564"/>
                    </a:lnTo>
                    <a:lnTo>
                      <a:pt x="2452586" y="633564"/>
                    </a:lnTo>
                    <a:lnTo>
                      <a:pt x="2447493" y="633564"/>
                    </a:lnTo>
                    <a:lnTo>
                      <a:pt x="2443353" y="637692"/>
                    </a:lnTo>
                    <a:lnTo>
                      <a:pt x="2443353" y="786638"/>
                    </a:lnTo>
                    <a:lnTo>
                      <a:pt x="2447493" y="790765"/>
                    </a:lnTo>
                    <a:lnTo>
                      <a:pt x="2457678" y="790765"/>
                    </a:lnTo>
                    <a:lnTo>
                      <a:pt x="2461818" y="786638"/>
                    </a:lnTo>
                    <a:lnTo>
                      <a:pt x="2461818" y="637692"/>
                    </a:lnTo>
                    <a:close/>
                  </a:path>
                  <a:path w="3290570" h="1422400">
                    <a:moveTo>
                      <a:pt x="2509151" y="637692"/>
                    </a:moveTo>
                    <a:lnTo>
                      <a:pt x="2505011" y="633564"/>
                    </a:lnTo>
                    <a:lnTo>
                      <a:pt x="2494826" y="633564"/>
                    </a:lnTo>
                    <a:lnTo>
                      <a:pt x="2490686" y="637692"/>
                    </a:lnTo>
                    <a:lnTo>
                      <a:pt x="2490686" y="786638"/>
                    </a:lnTo>
                    <a:lnTo>
                      <a:pt x="2494826" y="790765"/>
                    </a:lnTo>
                    <a:lnTo>
                      <a:pt x="2499918" y="790765"/>
                    </a:lnTo>
                    <a:lnTo>
                      <a:pt x="2505011" y="790765"/>
                    </a:lnTo>
                    <a:lnTo>
                      <a:pt x="2509151" y="786638"/>
                    </a:lnTo>
                    <a:lnTo>
                      <a:pt x="2509151" y="637692"/>
                    </a:lnTo>
                    <a:close/>
                  </a:path>
                  <a:path w="3290570" h="1422400">
                    <a:moveTo>
                      <a:pt x="2554859" y="637692"/>
                    </a:moveTo>
                    <a:lnTo>
                      <a:pt x="2550718" y="633564"/>
                    </a:lnTo>
                    <a:lnTo>
                      <a:pt x="2540533" y="633564"/>
                    </a:lnTo>
                    <a:lnTo>
                      <a:pt x="2536393" y="637692"/>
                    </a:lnTo>
                    <a:lnTo>
                      <a:pt x="2536393" y="786638"/>
                    </a:lnTo>
                    <a:lnTo>
                      <a:pt x="2540533" y="790765"/>
                    </a:lnTo>
                    <a:lnTo>
                      <a:pt x="2545626" y="790765"/>
                    </a:lnTo>
                    <a:lnTo>
                      <a:pt x="2550718" y="790765"/>
                    </a:lnTo>
                    <a:lnTo>
                      <a:pt x="2554859" y="786638"/>
                    </a:lnTo>
                    <a:lnTo>
                      <a:pt x="2554859" y="637692"/>
                    </a:lnTo>
                    <a:close/>
                  </a:path>
                  <a:path w="3290570" h="1422400">
                    <a:moveTo>
                      <a:pt x="2595156" y="637692"/>
                    </a:moveTo>
                    <a:lnTo>
                      <a:pt x="2591016" y="633564"/>
                    </a:lnTo>
                    <a:lnTo>
                      <a:pt x="2580830" y="633564"/>
                    </a:lnTo>
                    <a:lnTo>
                      <a:pt x="2576690" y="637692"/>
                    </a:lnTo>
                    <a:lnTo>
                      <a:pt x="2576690" y="786638"/>
                    </a:lnTo>
                    <a:lnTo>
                      <a:pt x="2580830" y="790765"/>
                    </a:lnTo>
                    <a:lnTo>
                      <a:pt x="2585923" y="790765"/>
                    </a:lnTo>
                    <a:lnTo>
                      <a:pt x="2591016" y="790765"/>
                    </a:lnTo>
                    <a:lnTo>
                      <a:pt x="2595156" y="786638"/>
                    </a:lnTo>
                    <a:lnTo>
                      <a:pt x="2595156" y="637692"/>
                    </a:lnTo>
                    <a:close/>
                  </a:path>
                  <a:path w="3290570" h="1422400">
                    <a:moveTo>
                      <a:pt x="2640863" y="637692"/>
                    </a:moveTo>
                    <a:lnTo>
                      <a:pt x="2636723" y="633564"/>
                    </a:lnTo>
                    <a:lnTo>
                      <a:pt x="2626537" y="633564"/>
                    </a:lnTo>
                    <a:lnTo>
                      <a:pt x="2622397" y="637692"/>
                    </a:lnTo>
                    <a:lnTo>
                      <a:pt x="2622397" y="786638"/>
                    </a:lnTo>
                    <a:lnTo>
                      <a:pt x="2626537" y="790765"/>
                    </a:lnTo>
                    <a:lnTo>
                      <a:pt x="2631630" y="790765"/>
                    </a:lnTo>
                    <a:lnTo>
                      <a:pt x="2636723" y="790765"/>
                    </a:lnTo>
                    <a:lnTo>
                      <a:pt x="2640863" y="786638"/>
                    </a:lnTo>
                    <a:lnTo>
                      <a:pt x="2640863" y="637692"/>
                    </a:lnTo>
                    <a:close/>
                  </a:path>
                  <a:path w="3290570" h="1422400">
                    <a:moveTo>
                      <a:pt x="2688196" y="637692"/>
                    </a:moveTo>
                    <a:lnTo>
                      <a:pt x="2684056" y="633564"/>
                    </a:lnTo>
                    <a:lnTo>
                      <a:pt x="2673870" y="633564"/>
                    </a:lnTo>
                    <a:lnTo>
                      <a:pt x="2669730" y="637692"/>
                    </a:lnTo>
                    <a:lnTo>
                      <a:pt x="2669730" y="786638"/>
                    </a:lnTo>
                    <a:lnTo>
                      <a:pt x="2673870" y="790765"/>
                    </a:lnTo>
                    <a:lnTo>
                      <a:pt x="2678963" y="790765"/>
                    </a:lnTo>
                    <a:lnTo>
                      <a:pt x="2684056" y="790765"/>
                    </a:lnTo>
                    <a:lnTo>
                      <a:pt x="2688196" y="786638"/>
                    </a:lnTo>
                    <a:lnTo>
                      <a:pt x="2688196" y="637692"/>
                    </a:lnTo>
                    <a:close/>
                  </a:path>
                  <a:path w="3290570" h="1422400">
                    <a:moveTo>
                      <a:pt x="2733903" y="637692"/>
                    </a:moveTo>
                    <a:lnTo>
                      <a:pt x="2729763" y="633564"/>
                    </a:lnTo>
                    <a:lnTo>
                      <a:pt x="2719578" y="633564"/>
                    </a:lnTo>
                    <a:lnTo>
                      <a:pt x="2715437" y="637692"/>
                    </a:lnTo>
                    <a:lnTo>
                      <a:pt x="2715437" y="786638"/>
                    </a:lnTo>
                    <a:lnTo>
                      <a:pt x="2719578" y="790765"/>
                    </a:lnTo>
                    <a:lnTo>
                      <a:pt x="2724670" y="790765"/>
                    </a:lnTo>
                    <a:lnTo>
                      <a:pt x="2729763" y="790765"/>
                    </a:lnTo>
                    <a:lnTo>
                      <a:pt x="2733903" y="786638"/>
                    </a:lnTo>
                    <a:lnTo>
                      <a:pt x="2733903" y="637692"/>
                    </a:lnTo>
                    <a:close/>
                  </a:path>
                  <a:path w="3290570" h="1422400">
                    <a:moveTo>
                      <a:pt x="3290189" y="800100"/>
                    </a:moveTo>
                    <a:lnTo>
                      <a:pt x="3289998" y="787400"/>
                    </a:lnTo>
                    <a:lnTo>
                      <a:pt x="3289579" y="774700"/>
                    </a:lnTo>
                    <a:lnTo>
                      <a:pt x="3271761" y="774700"/>
                    </a:lnTo>
                    <a:lnTo>
                      <a:pt x="3271761" y="787400"/>
                    </a:lnTo>
                    <a:lnTo>
                      <a:pt x="3270173" y="812800"/>
                    </a:lnTo>
                    <a:lnTo>
                      <a:pt x="3263887" y="850900"/>
                    </a:lnTo>
                    <a:lnTo>
                      <a:pt x="3249955" y="901700"/>
                    </a:lnTo>
                    <a:lnTo>
                      <a:pt x="3225431" y="952500"/>
                    </a:lnTo>
                    <a:lnTo>
                      <a:pt x="3201327" y="1003300"/>
                    </a:lnTo>
                    <a:lnTo>
                      <a:pt x="3173768" y="1041400"/>
                    </a:lnTo>
                    <a:lnTo>
                      <a:pt x="3143237" y="1079500"/>
                    </a:lnTo>
                    <a:lnTo>
                      <a:pt x="3110255" y="1117600"/>
                    </a:lnTo>
                    <a:lnTo>
                      <a:pt x="18465" y="1117600"/>
                    </a:lnTo>
                    <a:lnTo>
                      <a:pt x="18465" y="876300"/>
                    </a:lnTo>
                    <a:lnTo>
                      <a:pt x="655840" y="876300"/>
                    </a:lnTo>
                    <a:lnTo>
                      <a:pt x="668591" y="901700"/>
                    </a:lnTo>
                    <a:lnTo>
                      <a:pt x="695058" y="952500"/>
                    </a:lnTo>
                    <a:lnTo>
                      <a:pt x="737768" y="977900"/>
                    </a:lnTo>
                    <a:lnTo>
                      <a:pt x="799236" y="1003300"/>
                    </a:lnTo>
                    <a:lnTo>
                      <a:pt x="2626461" y="1003300"/>
                    </a:lnTo>
                    <a:lnTo>
                      <a:pt x="2677553" y="990600"/>
                    </a:lnTo>
                    <a:lnTo>
                      <a:pt x="2725343" y="965200"/>
                    </a:lnTo>
                    <a:lnTo>
                      <a:pt x="2768790" y="939800"/>
                    </a:lnTo>
                    <a:lnTo>
                      <a:pt x="2806230" y="901700"/>
                    </a:lnTo>
                    <a:lnTo>
                      <a:pt x="2826093" y="876300"/>
                    </a:lnTo>
                    <a:lnTo>
                      <a:pt x="2836024" y="863600"/>
                    </a:lnTo>
                    <a:lnTo>
                      <a:pt x="2856534" y="825500"/>
                    </a:lnTo>
                    <a:lnTo>
                      <a:pt x="2866085" y="787400"/>
                    </a:lnTo>
                    <a:lnTo>
                      <a:pt x="3271761" y="787400"/>
                    </a:lnTo>
                    <a:lnTo>
                      <a:pt x="3271761" y="774700"/>
                    </a:lnTo>
                    <a:lnTo>
                      <a:pt x="3248723" y="774700"/>
                    </a:lnTo>
                    <a:lnTo>
                      <a:pt x="3248723" y="609600"/>
                    </a:lnTo>
                    <a:lnTo>
                      <a:pt x="3248723" y="596900"/>
                    </a:lnTo>
                    <a:lnTo>
                      <a:pt x="3244596" y="584200"/>
                    </a:lnTo>
                    <a:lnTo>
                      <a:pt x="3230270" y="584200"/>
                    </a:lnTo>
                    <a:lnTo>
                      <a:pt x="3230270" y="609600"/>
                    </a:lnTo>
                    <a:lnTo>
                      <a:pt x="3230270" y="774700"/>
                    </a:lnTo>
                    <a:lnTo>
                      <a:pt x="3118269" y="774700"/>
                    </a:lnTo>
                    <a:lnTo>
                      <a:pt x="3118269" y="609600"/>
                    </a:lnTo>
                    <a:lnTo>
                      <a:pt x="3230270" y="609600"/>
                    </a:lnTo>
                    <a:lnTo>
                      <a:pt x="3230270" y="584200"/>
                    </a:lnTo>
                    <a:lnTo>
                      <a:pt x="3103956" y="584200"/>
                    </a:lnTo>
                    <a:lnTo>
                      <a:pt x="3099816" y="596900"/>
                    </a:lnTo>
                    <a:lnTo>
                      <a:pt x="3099816" y="774700"/>
                    </a:lnTo>
                    <a:lnTo>
                      <a:pt x="3042183" y="774700"/>
                    </a:lnTo>
                    <a:lnTo>
                      <a:pt x="3042183" y="711200"/>
                    </a:lnTo>
                    <a:lnTo>
                      <a:pt x="3042183" y="698500"/>
                    </a:lnTo>
                    <a:lnTo>
                      <a:pt x="3038043" y="685800"/>
                    </a:lnTo>
                    <a:lnTo>
                      <a:pt x="3023717" y="685800"/>
                    </a:lnTo>
                    <a:lnTo>
                      <a:pt x="3023717" y="711200"/>
                    </a:lnTo>
                    <a:lnTo>
                      <a:pt x="3023717" y="774700"/>
                    </a:lnTo>
                    <a:lnTo>
                      <a:pt x="2955213" y="774700"/>
                    </a:lnTo>
                    <a:lnTo>
                      <a:pt x="2955213" y="711200"/>
                    </a:lnTo>
                    <a:lnTo>
                      <a:pt x="3023717" y="711200"/>
                    </a:lnTo>
                    <a:lnTo>
                      <a:pt x="3023717" y="685800"/>
                    </a:lnTo>
                    <a:lnTo>
                      <a:pt x="2998686" y="685800"/>
                    </a:lnTo>
                    <a:lnTo>
                      <a:pt x="2998686" y="368300"/>
                    </a:lnTo>
                    <a:lnTo>
                      <a:pt x="2994558" y="355600"/>
                    </a:lnTo>
                    <a:lnTo>
                      <a:pt x="2984373" y="355600"/>
                    </a:lnTo>
                    <a:lnTo>
                      <a:pt x="2980232" y="368300"/>
                    </a:lnTo>
                    <a:lnTo>
                      <a:pt x="2980232" y="685800"/>
                    </a:lnTo>
                    <a:lnTo>
                      <a:pt x="2940888" y="685800"/>
                    </a:lnTo>
                    <a:lnTo>
                      <a:pt x="2936748" y="698500"/>
                    </a:lnTo>
                    <a:lnTo>
                      <a:pt x="2936748" y="774700"/>
                    </a:lnTo>
                    <a:lnTo>
                      <a:pt x="2848127" y="774700"/>
                    </a:lnTo>
                    <a:lnTo>
                      <a:pt x="2848127" y="787400"/>
                    </a:lnTo>
                    <a:lnTo>
                      <a:pt x="2846260" y="800100"/>
                    </a:lnTo>
                    <a:lnTo>
                      <a:pt x="2840812" y="825500"/>
                    </a:lnTo>
                    <a:lnTo>
                      <a:pt x="2832112" y="838200"/>
                    </a:lnTo>
                    <a:lnTo>
                      <a:pt x="2820416" y="863600"/>
                    </a:lnTo>
                    <a:lnTo>
                      <a:pt x="2818765" y="863600"/>
                    </a:lnTo>
                    <a:lnTo>
                      <a:pt x="2818765" y="850900"/>
                    </a:lnTo>
                    <a:lnTo>
                      <a:pt x="2818765" y="838200"/>
                    </a:lnTo>
                    <a:lnTo>
                      <a:pt x="2818765" y="825500"/>
                    </a:lnTo>
                    <a:lnTo>
                      <a:pt x="2808274" y="825500"/>
                    </a:lnTo>
                    <a:lnTo>
                      <a:pt x="2808274" y="876300"/>
                    </a:lnTo>
                    <a:lnTo>
                      <a:pt x="2773756" y="914400"/>
                    </a:lnTo>
                    <a:lnTo>
                      <a:pt x="2731846" y="939800"/>
                    </a:lnTo>
                    <a:lnTo>
                      <a:pt x="2684678" y="965200"/>
                    </a:lnTo>
                    <a:lnTo>
                      <a:pt x="2634411" y="977900"/>
                    </a:lnTo>
                    <a:lnTo>
                      <a:pt x="2634411" y="876300"/>
                    </a:lnTo>
                    <a:lnTo>
                      <a:pt x="2808274" y="876300"/>
                    </a:lnTo>
                    <a:lnTo>
                      <a:pt x="2808274" y="825500"/>
                    </a:lnTo>
                    <a:lnTo>
                      <a:pt x="2800312" y="825500"/>
                    </a:lnTo>
                    <a:lnTo>
                      <a:pt x="2800312" y="838200"/>
                    </a:lnTo>
                    <a:lnTo>
                      <a:pt x="2800312" y="850900"/>
                    </a:lnTo>
                    <a:lnTo>
                      <a:pt x="2615958" y="850900"/>
                    </a:lnTo>
                    <a:lnTo>
                      <a:pt x="2615958" y="876300"/>
                    </a:lnTo>
                    <a:lnTo>
                      <a:pt x="2615958" y="977900"/>
                    </a:lnTo>
                    <a:lnTo>
                      <a:pt x="2476081" y="977900"/>
                    </a:lnTo>
                    <a:lnTo>
                      <a:pt x="2476081" y="876300"/>
                    </a:lnTo>
                    <a:lnTo>
                      <a:pt x="2615958" y="876300"/>
                    </a:lnTo>
                    <a:lnTo>
                      <a:pt x="2615958" y="850900"/>
                    </a:lnTo>
                    <a:lnTo>
                      <a:pt x="2457627" y="850900"/>
                    </a:lnTo>
                    <a:lnTo>
                      <a:pt x="2457627" y="876300"/>
                    </a:lnTo>
                    <a:lnTo>
                      <a:pt x="2457627" y="977900"/>
                    </a:lnTo>
                    <a:lnTo>
                      <a:pt x="2329345" y="977900"/>
                    </a:lnTo>
                    <a:lnTo>
                      <a:pt x="2329345" y="876300"/>
                    </a:lnTo>
                    <a:lnTo>
                      <a:pt x="2457627" y="876300"/>
                    </a:lnTo>
                    <a:lnTo>
                      <a:pt x="2457627" y="850900"/>
                    </a:lnTo>
                    <a:lnTo>
                      <a:pt x="2310879" y="850900"/>
                    </a:lnTo>
                    <a:lnTo>
                      <a:pt x="2310879" y="876300"/>
                    </a:lnTo>
                    <a:lnTo>
                      <a:pt x="2310879" y="977900"/>
                    </a:lnTo>
                    <a:lnTo>
                      <a:pt x="2171001" y="977900"/>
                    </a:lnTo>
                    <a:lnTo>
                      <a:pt x="2171001" y="876300"/>
                    </a:lnTo>
                    <a:lnTo>
                      <a:pt x="2310879" y="876300"/>
                    </a:lnTo>
                    <a:lnTo>
                      <a:pt x="2310879" y="850900"/>
                    </a:lnTo>
                    <a:lnTo>
                      <a:pt x="2152548" y="850900"/>
                    </a:lnTo>
                    <a:lnTo>
                      <a:pt x="2152548" y="876300"/>
                    </a:lnTo>
                    <a:lnTo>
                      <a:pt x="2152548" y="977900"/>
                    </a:lnTo>
                    <a:lnTo>
                      <a:pt x="2020404" y="977900"/>
                    </a:lnTo>
                    <a:lnTo>
                      <a:pt x="2020404" y="876300"/>
                    </a:lnTo>
                    <a:lnTo>
                      <a:pt x="2152548" y="876300"/>
                    </a:lnTo>
                    <a:lnTo>
                      <a:pt x="2152548" y="850900"/>
                    </a:lnTo>
                    <a:lnTo>
                      <a:pt x="2147913" y="850900"/>
                    </a:lnTo>
                    <a:lnTo>
                      <a:pt x="2147913" y="838200"/>
                    </a:lnTo>
                    <a:lnTo>
                      <a:pt x="2800312" y="838200"/>
                    </a:lnTo>
                    <a:lnTo>
                      <a:pt x="2800312" y="825500"/>
                    </a:lnTo>
                    <a:lnTo>
                      <a:pt x="2792488" y="825500"/>
                    </a:lnTo>
                    <a:lnTo>
                      <a:pt x="2792488" y="622300"/>
                    </a:lnTo>
                    <a:lnTo>
                      <a:pt x="2792488" y="609600"/>
                    </a:lnTo>
                    <a:lnTo>
                      <a:pt x="2774035" y="609600"/>
                    </a:lnTo>
                    <a:lnTo>
                      <a:pt x="2774035" y="622300"/>
                    </a:lnTo>
                    <a:lnTo>
                      <a:pt x="2774035" y="825500"/>
                    </a:lnTo>
                    <a:lnTo>
                      <a:pt x="2171712" y="825500"/>
                    </a:lnTo>
                    <a:lnTo>
                      <a:pt x="2171712" y="622300"/>
                    </a:lnTo>
                    <a:lnTo>
                      <a:pt x="2774035" y="622300"/>
                    </a:lnTo>
                    <a:lnTo>
                      <a:pt x="2774035" y="609600"/>
                    </a:lnTo>
                    <a:lnTo>
                      <a:pt x="2483332" y="609600"/>
                    </a:lnTo>
                    <a:lnTo>
                      <a:pt x="2483332" y="596900"/>
                    </a:lnTo>
                    <a:lnTo>
                      <a:pt x="2483332" y="571500"/>
                    </a:lnTo>
                    <a:lnTo>
                      <a:pt x="2464879" y="571500"/>
                    </a:lnTo>
                    <a:lnTo>
                      <a:pt x="2464879" y="596900"/>
                    </a:lnTo>
                    <a:lnTo>
                      <a:pt x="2464879" y="609600"/>
                    </a:lnTo>
                    <a:lnTo>
                      <a:pt x="2153247" y="609600"/>
                    </a:lnTo>
                    <a:lnTo>
                      <a:pt x="2153247" y="622300"/>
                    </a:lnTo>
                    <a:lnTo>
                      <a:pt x="2153247" y="825500"/>
                    </a:lnTo>
                    <a:lnTo>
                      <a:pt x="2129447" y="825500"/>
                    </a:lnTo>
                    <a:lnTo>
                      <a:pt x="2129447" y="850900"/>
                    </a:lnTo>
                    <a:lnTo>
                      <a:pt x="2117521" y="850900"/>
                    </a:lnTo>
                    <a:lnTo>
                      <a:pt x="2117521" y="838200"/>
                    </a:lnTo>
                    <a:lnTo>
                      <a:pt x="2117521" y="825500"/>
                    </a:lnTo>
                    <a:lnTo>
                      <a:pt x="2099056" y="825500"/>
                    </a:lnTo>
                    <a:lnTo>
                      <a:pt x="2099056" y="838200"/>
                    </a:lnTo>
                    <a:lnTo>
                      <a:pt x="2099056" y="850900"/>
                    </a:lnTo>
                    <a:lnTo>
                      <a:pt x="2001951" y="850900"/>
                    </a:lnTo>
                    <a:lnTo>
                      <a:pt x="2001951" y="876300"/>
                    </a:lnTo>
                    <a:lnTo>
                      <a:pt x="2001951" y="977900"/>
                    </a:lnTo>
                    <a:lnTo>
                      <a:pt x="1862086" y="977900"/>
                    </a:lnTo>
                    <a:lnTo>
                      <a:pt x="1862086" y="876300"/>
                    </a:lnTo>
                    <a:lnTo>
                      <a:pt x="2001951" y="876300"/>
                    </a:lnTo>
                    <a:lnTo>
                      <a:pt x="2001951" y="850900"/>
                    </a:lnTo>
                    <a:lnTo>
                      <a:pt x="1843620" y="850900"/>
                    </a:lnTo>
                    <a:lnTo>
                      <a:pt x="1843620" y="876300"/>
                    </a:lnTo>
                    <a:lnTo>
                      <a:pt x="1843620" y="977900"/>
                    </a:lnTo>
                    <a:lnTo>
                      <a:pt x="1715338" y="977900"/>
                    </a:lnTo>
                    <a:lnTo>
                      <a:pt x="1715338" y="876300"/>
                    </a:lnTo>
                    <a:lnTo>
                      <a:pt x="1843620" y="876300"/>
                    </a:lnTo>
                    <a:lnTo>
                      <a:pt x="1843620" y="850900"/>
                    </a:lnTo>
                    <a:lnTo>
                      <a:pt x="1696885" y="850900"/>
                    </a:lnTo>
                    <a:lnTo>
                      <a:pt x="1696885" y="876300"/>
                    </a:lnTo>
                    <a:lnTo>
                      <a:pt x="1696885" y="977900"/>
                    </a:lnTo>
                    <a:lnTo>
                      <a:pt x="1557020" y="977900"/>
                    </a:lnTo>
                    <a:lnTo>
                      <a:pt x="1557020" y="876300"/>
                    </a:lnTo>
                    <a:lnTo>
                      <a:pt x="1696885" y="876300"/>
                    </a:lnTo>
                    <a:lnTo>
                      <a:pt x="1696885" y="850900"/>
                    </a:lnTo>
                    <a:lnTo>
                      <a:pt x="1538554" y="850900"/>
                    </a:lnTo>
                    <a:lnTo>
                      <a:pt x="1538554" y="876300"/>
                    </a:lnTo>
                    <a:lnTo>
                      <a:pt x="1538554" y="977900"/>
                    </a:lnTo>
                    <a:lnTo>
                      <a:pt x="1394828" y="977900"/>
                    </a:lnTo>
                    <a:lnTo>
                      <a:pt x="1394828" y="876300"/>
                    </a:lnTo>
                    <a:lnTo>
                      <a:pt x="1538554" y="876300"/>
                    </a:lnTo>
                    <a:lnTo>
                      <a:pt x="1538554" y="850900"/>
                    </a:lnTo>
                    <a:lnTo>
                      <a:pt x="1446669" y="850900"/>
                    </a:lnTo>
                    <a:lnTo>
                      <a:pt x="1446669" y="838200"/>
                    </a:lnTo>
                    <a:lnTo>
                      <a:pt x="2099056" y="838200"/>
                    </a:lnTo>
                    <a:lnTo>
                      <a:pt x="2099056" y="825500"/>
                    </a:lnTo>
                    <a:lnTo>
                      <a:pt x="2091245" y="825500"/>
                    </a:lnTo>
                    <a:lnTo>
                      <a:pt x="2091245" y="622300"/>
                    </a:lnTo>
                    <a:lnTo>
                      <a:pt x="2153247" y="622300"/>
                    </a:lnTo>
                    <a:lnTo>
                      <a:pt x="2153247" y="609600"/>
                    </a:lnTo>
                    <a:lnTo>
                      <a:pt x="2072792" y="609600"/>
                    </a:lnTo>
                    <a:lnTo>
                      <a:pt x="2072792" y="622300"/>
                    </a:lnTo>
                    <a:lnTo>
                      <a:pt x="2072792" y="825500"/>
                    </a:lnTo>
                    <a:lnTo>
                      <a:pt x="1470456" y="825500"/>
                    </a:lnTo>
                    <a:lnTo>
                      <a:pt x="1470456" y="622300"/>
                    </a:lnTo>
                    <a:lnTo>
                      <a:pt x="2072792" y="622300"/>
                    </a:lnTo>
                    <a:lnTo>
                      <a:pt x="2072792" y="609600"/>
                    </a:lnTo>
                    <a:lnTo>
                      <a:pt x="1812480" y="609600"/>
                    </a:lnTo>
                    <a:lnTo>
                      <a:pt x="1812480" y="596900"/>
                    </a:lnTo>
                    <a:lnTo>
                      <a:pt x="2464879" y="596900"/>
                    </a:lnTo>
                    <a:lnTo>
                      <a:pt x="2464879" y="571500"/>
                    </a:lnTo>
                    <a:lnTo>
                      <a:pt x="2457069" y="571500"/>
                    </a:lnTo>
                    <a:lnTo>
                      <a:pt x="2457069" y="381000"/>
                    </a:lnTo>
                    <a:lnTo>
                      <a:pt x="2457069" y="368300"/>
                    </a:lnTo>
                    <a:lnTo>
                      <a:pt x="2452928" y="355600"/>
                    </a:lnTo>
                    <a:lnTo>
                      <a:pt x="2438616" y="355600"/>
                    </a:lnTo>
                    <a:lnTo>
                      <a:pt x="2438616" y="381000"/>
                    </a:lnTo>
                    <a:lnTo>
                      <a:pt x="2438616" y="571500"/>
                    </a:lnTo>
                    <a:lnTo>
                      <a:pt x="1836280" y="571500"/>
                    </a:lnTo>
                    <a:lnTo>
                      <a:pt x="1836280" y="381000"/>
                    </a:lnTo>
                    <a:lnTo>
                      <a:pt x="2438616" y="381000"/>
                    </a:lnTo>
                    <a:lnTo>
                      <a:pt x="2438616" y="355600"/>
                    </a:lnTo>
                    <a:lnTo>
                      <a:pt x="1821954" y="355600"/>
                    </a:lnTo>
                    <a:lnTo>
                      <a:pt x="1817814" y="368300"/>
                    </a:lnTo>
                    <a:lnTo>
                      <a:pt x="1817814" y="571500"/>
                    </a:lnTo>
                    <a:lnTo>
                      <a:pt x="1794027" y="571500"/>
                    </a:lnTo>
                    <a:lnTo>
                      <a:pt x="1794027" y="609600"/>
                    </a:lnTo>
                    <a:lnTo>
                      <a:pt x="1750441" y="609600"/>
                    </a:lnTo>
                    <a:lnTo>
                      <a:pt x="1750441" y="596900"/>
                    </a:lnTo>
                    <a:lnTo>
                      <a:pt x="1750441" y="571500"/>
                    </a:lnTo>
                    <a:lnTo>
                      <a:pt x="1731987" y="571500"/>
                    </a:lnTo>
                    <a:lnTo>
                      <a:pt x="1731987" y="596900"/>
                    </a:lnTo>
                    <a:lnTo>
                      <a:pt x="1731987" y="609600"/>
                    </a:lnTo>
                    <a:lnTo>
                      <a:pt x="1452003" y="609600"/>
                    </a:lnTo>
                    <a:lnTo>
                      <a:pt x="1452003" y="622300"/>
                    </a:lnTo>
                    <a:lnTo>
                      <a:pt x="1452003" y="825500"/>
                    </a:lnTo>
                    <a:lnTo>
                      <a:pt x="1428203" y="825500"/>
                    </a:lnTo>
                    <a:lnTo>
                      <a:pt x="1428203" y="850900"/>
                    </a:lnTo>
                    <a:lnTo>
                      <a:pt x="1415021" y="850900"/>
                    </a:lnTo>
                    <a:lnTo>
                      <a:pt x="1415021" y="838200"/>
                    </a:lnTo>
                    <a:lnTo>
                      <a:pt x="1415021" y="825500"/>
                    </a:lnTo>
                    <a:lnTo>
                      <a:pt x="1396568" y="825500"/>
                    </a:lnTo>
                    <a:lnTo>
                      <a:pt x="1396568" y="838200"/>
                    </a:lnTo>
                    <a:lnTo>
                      <a:pt x="1396568" y="850900"/>
                    </a:lnTo>
                    <a:lnTo>
                      <a:pt x="1376362" y="850900"/>
                    </a:lnTo>
                    <a:lnTo>
                      <a:pt x="1376362" y="876300"/>
                    </a:lnTo>
                    <a:lnTo>
                      <a:pt x="1376362" y="977900"/>
                    </a:lnTo>
                    <a:lnTo>
                      <a:pt x="1236497" y="977900"/>
                    </a:lnTo>
                    <a:lnTo>
                      <a:pt x="1236497" y="876300"/>
                    </a:lnTo>
                    <a:lnTo>
                      <a:pt x="1376362" y="876300"/>
                    </a:lnTo>
                    <a:lnTo>
                      <a:pt x="1376362" y="850900"/>
                    </a:lnTo>
                    <a:lnTo>
                      <a:pt x="1218031" y="850900"/>
                    </a:lnTo>
                    <a:lnTo>
                      <a:pt x="1218031" y="876300"/>
                    </a:lnTo>
                    <a:lnTo>
                      <a:pt x="1218031" y="977900"/>
                    </a:lnTo>
                    <a:lnTo>
                      <a:pt x="1089748" y="977900"/>
                    </a:lnTo>
                    <a:lnTo>
                      <a:pt x="1089748" y="876300"/>
                    </a:lnTo>
                    <a:lnTo>
                      <a:pt x="1218031" y="876300"/>
                    </a:lnTo>
                    <a:lnTo>
                      <a:pt x="1218031" y="850900"/>
                    </a:lnTo>
                    <a:lnTo>
                      <a:pt x="1071295" y="850900"/>
                    </a:lnTo>
                    <a:lnTo>
                      <a:pt x="1071295" y="876300"/>
                    </a:lnTo>
                    <a:lnTo>
                      <a:pt x="1071295" y="977900"/>
                    </a:lnTo>
                    <a:lnTo>
                      <a:pt x="931430" y="977900"/>
                    </a:lnTo>
                    <a:lnTo>
                      <a:pt x="931430" y="876300"/>
                    </a:lnTo>
                    <a:lnTo>
                      <a:pt x="1071295" y="876300"/>
                    </a:lnTo>
                    <a:lnTo>
                      <a:pt x="1071295" y="850900"/>
                    </a:lnTo>
                    <a:lnTo>
                      <a:pt x="912977" y="850900"/>
                    </a:lnTo>
                    <a:lnTo>
                      <a:pt x="912977" y="876300"/>
                    </a:lnTo>
                    <a:lnTo>
                      <a:pt x="912977" y="977900"/>
                    </a:lnTo>
                    <a:lnTo>
                      <a:pt x="799236" y="977900"/>
                    </a:lnTo>
                    <a:lnTo>
                      <a:pt x="748004" y="965200"/>
                    </a:lnTo>
                    <a:lnTo>
                      <a:pt x="711542" y="939800"/>
                    </a:lnTo>
                    <a:lnTo>
                      <a:pt x="687933" y="901700"/>
                    </a:lnTo>
                    <a:lnTo>
                      <a:pt x="675246" y="876300"/>
                    </a:lnTo>
                    <a:lnTo>
                      <a:pt x="912977" y="876300"/>
                    </a:lnTo>
                    <a:lnTo>
                      <a:pt x="912977" y="850900"/>
                    </a:lnTo>
                    <a:lnTo>
                      <a:pt x="744169" y="850900"/>
                    </a:lnTo>
                    <a:lnTo>
                      <a:pt x="744169" y="838200"/>
                    </a:lnTo>
                    <a:lnTo>
                      <a:pt x="1396568" y="838200"/>
                    </a:lnTo>
                    <a:lnTo>
                      <a:pt x="1396568" y="825500"/>
                    </a:lnTo>
                    <a:lnTo>
                      <a:pt x="1388757" y="825500"/>
                    </a:lnTo>
                    <a:lnTo>
                      <a:pt x="1388757" y="622300"/>
                    </a:lnTo>
                    <a:lnTo>
                      <a:pt x="1452003" y="622300"/>
                    </a:lnTo>
                    <a:lnTo>
                      <a:pt x="1452003" y="609600"/>
                    </a:lnTo>
                    <a:lnTo>
                      <a:pt x="1370291" y="609600"/>
                    </a:lnTo>
                    <a:lnTo>
                      <a:pt x="1370291" y="622300"/>
                    </a:lnTo>
                    <a:lnTo>
                      <a:pt x="1370291" y="825500"/>
                    </a:lnTo>
                    <a:lnTo>
                      <a:pt x="767969" y="825500"/>
                    </a:lnTo>
                    <a:lnTo>
                      <a:pt x="767969" y="622300"/>
                    </a:lnTo>
                    <a:lnTo>
                      <a:pt x="1370291" y="622300"/>
                    </a:lnTo>
                    <a:lnTo>
                      <a:pt x="1370291" y="609600"/>
                    </a:lnTo>
                    <a:lnTo>
                      <a:pt x="1079601" y="609600"/>
                    </a:lnTo>
                    <a:lnTo>
                      <a:pt x="1079601" y="596900"/>
                    </a:lnTo>
                    <a:lnTo>
                      <a:pt x="1731987" y="596900"/>
                    </a:lnTo>
                    <a:lnTo>
                      <a:pt x="1731987" y="571500"/>
                    </a:lnTo>
                    <a:lnTo>
                      <a:pt x="1724177" y="571500"/>
                    </a:lnTo>
                    <a:lnTo>
                      <a:pt x="1724177" y="381000"/>
                    </a:lnTo>
                    <a:lnTo>
                      <a:pt x="1724177" y="368300"/>
                    </a:lnTo>
                    <a:lnTo>
                      <a:pt x="1720037" y="355600"/>
                    </a:lnTo>
                    <a:lnTo>
                      <a:pt x="1705711" y="355600"/>
                    </a:lnTo>
                    <a:lnTo>
                      <a:pt x="1705711" y="381000"/>
                    </a:lnTo>
                    <a:lnTo>
                      <a:pt x="1705711" y="571500"/>
                    </a:lnTo>
                    <a:lnTo>
                      <a:pt x="1103388" y="571500"/>
                    </a:lnTo>
                    <a:lnTo>
                      <a:pt x="1103388" y="381000"/>
                    </a:lnTo>
                    <a:lnTo>
                      <a:pt x="1705711" y="381000"/>
                    </a:lnTo>
                    <a:lnTo>
                      <a:pt x="1705711" y="355600"/>
                    </a:lnTo>
                    <a:lnTo>
                      <a:pt x="1089063" y="355600"/>
                    </a:lnTo>
                    <a:lnTo>
                      <a:pt x="1084935" y="368300"/>
                    </a:lnTo>
                    <a:lnTo>
                      <a:pt x="1084935" y="571500"/>
                    </a:lnTo>
                    <a:lnTo>
                      <a:pt x="1061135" y="571500"/>
                    </a:lnTo>
                    <a:lnTo>
                      <a:pt x="1061135" y="609600"/>
                    </a:lnTo>
                    <a:lnTo>
                      <a:pt x="749503" y="609600"/>
                    </a:lnTo>
                    <a:lnTo>
                      <a:pt x="749503" y="825500"/>
                    </a:lnTo>
                    <a:lnTo>
                      <a:pt x="725703" y="825500"/>
                    </a:lnTo>
                    <a:lnTo>
                      <a:pt x="725703" y="850900"/>
                    </a:lnTo>
                    <a:lnTo>
                      <a:pt x="603478" y="850900"/>
                    </a:lnTo>
                    <a:lnTo>
                      <a:pt x="603478" y="571500"/>
                    </a:lnTo>
                    <a:lnTo>
                      <a:pt x="603478" y="558800"/>
                    </a:lnTo>
                    <a:lnTo>
                      <a:pt x="599338" y="546100"/>
                    </a:lnTo>
                    <a:lnTo>
                      <a:pt x="585012" y="546100"/>
                    </a:lnTo>
                    <a:lnTo>
                      <a:pt x="585012" y="571500"/>
                    </a:lnTo>
                    <a:lnTo>
                      <a:pt x="585012" y="850900"/>
                    </a:lnTo>
                    <a:lnTo>
                      <a:pt x="18465" y="850900"/>
                    </a:lnTo>
                    <a:lnTo>
                      <a:pt x="18465" y="571500"/>
                    </a:lnTo>
                    <a:lnTo>
                      <a:pt x="585012" y="571500"/>
                    </a:lnTo>
                    <a:lnTo>
                      <a:pt x="585012" y="546100"/>
                    </a:lnTo>
                    <a:lnTo>
                      <a:pt x="520788" y="546100"/>
                    </a:lnTo>
                    <a:lnTo>
                      <a:pt x="520788" y="406400"/>
                    </a:lnTo>
                    <a:lnTo>
                      <a:pt x="520788" y="393700"/>
                    </a:lnTo>
                    <a:lnTo>
                      <a:pt x="520788" y="368300"/>
                    </a:lnTo>
                    <a:lnTo>
                      <a:pt x="520788" y="355600"/>
                    </a:lnTo>
                    <a:lnTo>
                      <a:pt x="502335" y="355600"/>
                    </a:lnTo>
                    <a:lnTo>
                      <a:pt x="502335" y="368300"/>
                    </a:lnTo>
                    <a:lnTo>
                      <a:pt x="502335" y="393700"/>
                    </a:lnTo>
                    <a:lnTo>
                      <a:pt x="502335" y="406400"/>
                    </a:lnTo>
                    <a:lnTo>
                      <a:pt x="502335" y="546100"/>
                    </a:lnTo>
                    <a:lnTo>
                      <a:pt x="92544" y="546100"/>
                    </a:lnTo>
                    <a:lnTo>
                      <a:pt x="92544" y="406400"/>
                    </a:lnTo>
                    <a:lnTo>
                      <a:pt x="502335" y="406400"/>
                    </a:lnTo>
                    <a:lnTo>
                      <a:pt x="502335" y="393700"/>
                    </a:lnTo>
                    <a:lnTo>
                      <a:pt x="92544" y="393700"/>
                    </a:lnTo>
                    <a:lnTo>
                      <a:pt x="92544" y="368300"/>
                    </a:lnTo>
                    <a:lnTo>
                      <a:pt x="502335" y="368300"/>
                    </a:lnTo>
                    <a:lnTo>
                      <a:pt x="502335" y="355600"/>
                    </a:lnTo>
                    <a:lnTo>
                      <a:pt x="342734" y="355600"/>
                    </a:lnTo>
                    <a:lnTo>
                      <a:pt x="342963" y="342900"/>
                    </a:lnTo>
                    <a:lnTo>
                      <a:pt x="342963" y="0"/>
                    </a:lnTo>
                    <a:lnTo>
                      <a:pt x="324510" y="0"/>
                    </a:lnTo>
                    <a:lnTo>
                      <a:pt x="324510" y="342900"/>
                    </a:lnTo>
                    <a:lnTo>
                      <a:pt x="324751" y="355600"/>
                    </a:lnTo>
                    <a:lnTo>
                      <a:pt x="226377" y="355600"/>
                    </a:lnTo>
                    <a:lnTo>
                      <a:pt x="226618" y="342900"/>
                    </a:lnTo>
                    <a:lnTo>
                      <a:pt x="226618" y="292100"/>
                    </a:lnTo>
                    <a:lnTo>
                      <a:pt x="226618" y="279400"/>
                    </a:lnTo>
                    <a:lnTo>
                      <a:pt x="208394" y="279400"/>
                    </a:lnTo>
                    <a:lnTo>
                      <a:pt x="208394" y="355600"/>
                    </a:lnTo>
                    <a:lnTo>
                      <a:pt x="161391" y="355600"/>
                    </a:lnTo>
                    <a:lnTo>
                      <a:pt x="161391" y="292100"/>
                    </a:lnTo>
                    <a:lnTo>
                      <a:pt x="208165" y="292100"/>
                    </a:lnTo>
                    <a:lnTo>
                      <a:pt x="208165" y="342900"/>
                    </a:lnTo>
                    <a:lnTo>
                      <a:pt x="208394" y="355600"/>
                    </a:lnTo>
                    <a:lnTo>
                      <a:pt x="208394" y="279400"/>
                    </a:lnTo>
                    <a:lnTo>
                      <a:pt x="194005" y="279400"/>
                    </a:lnTo>
                    <a:lnTo>
                      <a:pt x="194005" y="88900"/>
                    </a:lnTo>
                    <a:lnTo>
                      <a:pt x="175539" y="88900"/>
                    </a:lnTo>
                    <a:lnTo>
                      <a:pt x="175539" y="279400"/>
                    </a:lnTo>
                    <a:lnTo>
                      <a:pt x="142938" y="279400"/>
                    </a:lnTo>
                    <a:lnTo>
                      <a:pt x="142938" y="355600"/>
                    </a:lnTo>
                    <a:lnTo>
                      <a:pt x="74079" y="355600"/>
                    </a:lnTo>
                    <a:lnTo>
                      <a:pt x="74079" y="546100"/>
                    </a:lnTo>
                    <a:lnTo>
                      <a:pt x="4140" y="546100"/>
                    </a:lnTo>
                    <a:lnTo>
                      <a:pt x="0" y="558800"/>
                    </a:lnTo>
                    <a:lnTo>
                      <a:pt x="0" y="1130300"/>
                    </a:lnTo>
                    <a:lnTo>
                      <a:pt x="1168" y="1130300"/>
                    </a:lnTo>
                    <a:lnTo>
                      <a:pt x="159791" y="1409700"/>
                    </a:lnTo>
                    <a:lnTo>
                      <a:pt x="215226" y="1409700"/>
                    </a:lnTo>
                    <a:lnTo>
                      <a:pt x="241325" y="1422400"/>
                    </a:lnTo>
                    <a:lnTo>
                      <a:pt x="457631" y="1422400"/>
                    </a:lnTo>
                    <a:lnTo>
                      <a:pt x="416140" y="1409700"/>
                    </a:lnTo>
                    <a:lnTo>
                      <a:pt x="308356" y="1409700"/>
                    </a:lnTo>
                    <a:lnTo>
                      <a:pt x="278460" y="1397000"/>
                    </a:lnTo>
                    <a:lnTo>
                      <a:pt x="171970" y="1397000"/>
                    </a:lnTo>
                    <a:lnTo>
                      <a:pt x="25171" y="1143000"/>
                    </a:lnTo>
                    <a:lnTo>
                      <a:pt x="3092450" y="1143000"/>
                    </a:lnTo>
                    <a:lnTo>
                      <a:pt x="3056051" y="1168400"/>
                    </a:lnTo>
                    <a:lnTo>
                      <a:pt x="3018434" y="1206500"/>
                    </a:lnTo>
                    <a:lnTo>
                      <a:pt x="2980131" y="1231900"/>
                    </a:lnTo>
                    <a:lnTo>
                      <a:pt x="2941701" y="1270000"/>
                    </a:lnTo>
                    <a:lnTo>
                      <a:pt x="2903651" y="1295400"/>
                    </a:lnTo>
                    <a:lnTo>
                      <a:pt x="2866542" y="1320800"/>
                    </a:lnTo>
                    <a:lnTo>
                      <a:pt x="2830880" y="1333500"/>
                    </a:lnTo>
                    <a:lnTo>
                      <a:pt x="2804134" y="1346200"/>
                    </a:lnTo>
                    <a:lnTo>
                      <a:pt x="2741041" y="1371600"/>
                    </a:lnTo>
                    <a:lnTo>
                      <a:pt x="2704973" y="1384300"/>
                    </a:lnTo>
                    <a:lnTo>
                      <a:pt x="2666098" y="1397000"/>
                    </a:lnTo>
                    <a:lnTo>
                      <a:pt x="2624518" y="1409700"/>
                    </a:lnTo>
                    <a:lnTo>
                      <a:pt x="2580398" y="1422400"/>
                    </a:lnTo>
                    <a:lnTo>
                      <a:pt x="2663583" y="1422400"/>
                    </a:lnTo>
                    <a:lnTo>
                      <a:pt x="2732684" y="1397000"/>
                    </a:lnTo>
                    <a:lnTo>
                      <a:pt x="2791599" y="1371600"/>
                    </a:lnTo>
                    <a:lnTo>
                      <a:pt x="2840266" y="1346200"/>
                    </a:lnTo>
                    <a:lnTo>
                      <a:pt x="2878099" y="1333500"/>
                    </a:lnTo>
                    <a:lnTo>
                      <a:pt x="2917533" y="1308100"/>
                    </a:lnTo>
                    <a:lnTo>
                      <a:pt x="2957931" y="1270000"/>
                    </a:lnTo>
                    <a:lnTo>
                      <a:pt x="2998686" y="1244600"/>
                    </a:lnTo>
                    <a:lnTo>
                      <a:pt x="3039199" y="1206500"/>
                    </a:lnTo>
                    <a:lnTo>
                      <a:pt x="3078848" y="1181100"/>
                    </a:lnTo>
                    <a:lnTo>
                      <a:pt x="3117024" y="1143000"/>
                    </a:lnTo>
                    <a:lnTo>
                      <a:pt x="3135058" y="1117600"/>
                    </a:lnTo>
                    <a:lnTo>
                      <a:pt x="3153105" y="1092200"/>
                    </a:lnTo>
                    <a:lnTo>
                      <a:pt x="3186493" y="1054100"/>
                    </a:lnTo>
                    <a:lnTo>
                      <a:pt x="3216554" y="1016000"/>
                    </a:lnTo>
                    <a:lnTo>
                      <a:pt x="3242691" y="965200"/>
                    </a:lnTo>
                    <a:lnTo>
                      <a:pt x="3272536" y="889000"/>
                    </a:lnTo>
                    <a:lnTo>
                      <a:pt x="3286366" y="838200"/>
                    </a:lnTo>
                    <a:lnTo>
                      <a:pt x="3290189" y="800100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69" name="object 35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8649080" y="6064503"/>
                <a:ext cx="76885" cy="191338"/>
              </a:xfrm>
              <a:prstGeom prst="rect">
                <a:avLst/>
              </a:prstGeom>
            </p:spPr>
          </p:pic>
          <p:pic>
            <p:nvPicPr>
              <p:cNvPr id="170" name="object 36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8772740" y="6064503"/>
                <a:ext cx="76873" cy="191338"/>
              </a:xfrm>
              <a:prstGeom prst="rect">
                <a:avLst/>
              </a:prstGeom>
            </p:spPr>
          </p:pic>
          <p:pic>
            <p:nvPicPr>
              <p:cNvPr id="171" name="object 37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8893657" y="6064503"/>
                <a:ext cx="76885" cy="191338"/>
              </a:xfrm>
              <a:prstGeom prst="rect">
                <a:avLst/>
              </a:prstGeom>
            </p:spPr>
          </p:pic>
          <p:pic>
            <p:nvPicPr>
              <p:cNvPr id="172" name="object 38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9008478" y="6064503"/>
                <a:ext cx="76885" cy="191338"/>
              </a:xfrm>
              <a:prstGeom prst="rect">
                <a:avLst/>
              </a:prstGeom>
            </p:spPr>
          </p:pic>
          <p:sp>
            <p:nvSpPr>
              <p:cNvPr id="173" name="object 39"/>
              <p:cNvSpPr/>
              <p:nvPr/>
            </p:nvSpPr>
            <p:spPr>
              <a:xfrm>
                <a:off x="8707513" y="5894094"/>
                <a:ext cx="14224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42240" h="19050">
                    <a:moveTo>
                      <a:pt x="137972" y="0"/>
                    </a:moveTo>
                    <a:lnTo>
                      <a:pt x="132880" y="0"/>
                    </a:lnTo>
                    <a:lnTo>
                      <a:pt x="4127" y="0"/>
                    </a:lnTo>
                    <a:lnTo>
                      <a:pt x="0" y="4127"/>
                    </a:lnTo>
                    <a:lnTo>
                      <a:pt x="0" y="14325"/>
                    </a:lnTo>
                    <a:lnTo>
                      <a:pt x="4127" y="18453"/>
                    </a:lnTo>
                    <a:lnTo>
                      <a:pt x="137972" y="18453"/>
                    </a:lnTo>
                    <a:lnTo>
                      <a:pt x="142112" y="14325"/>
                    </a:lnTo>
                    <a:lnTo>
                      <a:pt x="142112" y="4127"/>
                    </a:lnTo>
                    <a:lnTo>
                      <a:pt x="137972" y="0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174" name="object 40"/>
              <p:cNvPicPr/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8683680" y="6383289"/>
                <a:ext cx="138379" cy="138366"/>
              </a:xfrm>
              <a:prstGeom prst="rect">
                <a:avLst/>
              </a:prstGeom>
            </p:spPr>
          </p:pic>
          <p:pic>
            <p:nvPicPr>
              <p:cNvPr id="175" name="object 41"/>
              <p:cNvPicPr/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8912276" y="6383289"/>
                <a:ext cx="138379" cy="138366"/>
              </a:xfrm>
              <a:prstGeom prst="rect">
                <a:avLst/>
              </a:prstGeom>
            </p:spPr>
          </p:pic>
        </p:grpSp>
        <p:sp>
          <p:nvSpPr>
            <p:cNvPr id="176" name="object 42"/>
            <p:cNvSpPr/>
            <p:nvPr/>
          </p:nvSpPr>
          <p:spPr>
            <a:xfrm>
              <a:off x="1977628" y="5969105"/>
              <a:ext cx="2666365" cy="470534"/>
            </a:xfrm>
            <a:custGeom>
              <a:avLst/>
              <a:gdLst/>
              <a:ahLst/>
              <a:cxnLst/>
              <a:rect l="l" t="t" r="r" b="b"/>
              <a:pathLst>
                <a:path w="2666365" h="470535">
                  <a:moveTo>
                    <a:pt x="229514" y="185445"/>
                  </a:moveTo>
                  <a:lnTo>
                    <a:pt x="0" y="185445"/>
                  </a:lnTo>
                  <a:lnTo>
                    <a:pt x="92417" y="470204"/>
                  </a:lnTo>
                  <a:lnTo>
                    <a:pt x="2380881" y="470204"/>
                  </a:lnTo>
                  <a:lnTo>
                    <a:pt x="2412996" y="417233"/>
                  </a:lnTo>
                  <a:lnTo>
                    <a:pt x="158140" y="417233"/>
                  </a:lnTo>
                  <a:lnTo>
                    <a:pt x="154012" y="413105"/>
                  </a:lnTo>
                  <a:lnTo>
                    <a:pt x="154012" y="402894"/>
                  </a:lnTo>
                  <a:lnTo>
                    <a:pt x="158140" y="398767"/>
                  </a:lnTo>
                  <a:lnTo>
                    <a:pt x="2424191" y="398767"/>
                  </a:lnTo>
                  <a:lnTo>
                    <a:pt x="2463019" y="334721"/>
                  </a:lnTo>
                  <a:lnTo>
                    <a:pt x="647166" y="334721"/>
                  </a:lnTo>
                  <a:lnTo>
                    <a:pt x="604674" y="334004"/>
                  </a:lnTo>
                  <a:lnTo>
                    <a:pt x="565089" y="331936"/>
                  </a:lnTo>
                  <a:lnTo>
                    <a:pt x="528319" y="328645"/>
                  </a:lnTo>
                  <a:lnTo>
                    <a:pt x="501955" y="325247"/>
                  </a:lnTo>
                  <a:lnTo>
                    <a:pt x="487806" y="325247"/>
                  </a:lnTo>
                  <a:lnTo>
                    <a:pt x="485597" y="324256"/>
                  </a:lnTo>
                  <a:lnTo>
                    <a:pt x="483933" y="322656"/>
                  </a:lnTo>
                  <a:lnTo>
                    <a:pt x="399692" y="303359"/>
                  </a:lnTo>
                  <a:lnTo>
                    <a:pt x="335784" y="278568"/>
                  </a:lnTo>
                  <a:lnTo>
                    <a:pt x="289510" y="251331"/>
                  </a:lnTo>
                  <a:lnTo>
                    <a:pt x="258173" y="224698"/>
                  </a:lnTo>
                  <a:lnTo>
                    <a:pt x="239074" y="201720"/>
                  </a:lnTo>
                  <a:lnTo>
                    <a:pt x="229514" y="185445"/>
                  </a:lnTo>
                  <a:close/>
                </a:path>
                <a:path w="2666365" h="470535">
                  <a:moveTo>
                    <a:pt x="299224" y="398767"/>
                  </a:moveTo>
                  <a:lnTo>
                    <a:pt x="254546" y="398767"/>
                  </a:lnTo>
                  <a:lnTo>
                    <a:pt x="258673" y="402894"/>
                  </a:lnTo>
                  <a:lnTo>
                    <a:pt x="258673" y="413105"/>
                  </a:lnTo>
                  <a:lnTo>
                    <a:pt x="254546" y="417233"/>
                  </a:lnTo>
                  <a:lnTo>
                    <a:pt x="299224" y="417233"/>
                  </a:lnTo>
                  <a:lnTo>
                    <a:pt x="295097" y="413105"/>
                  </a:lnTo>
                  <a:lnTo>
                    <a:pt x="295097" y="402894"/>
                  </a:lnTo>
                  <a:lnTo>
                    <a:pt x="299224" y="398767"/>
                  </a:lnTo>
                  <a:close/>
                </a:path>
                <a:path w="2666365" h="470535">
                  <a:moveTo>
                    <a:pt x="442086" y="398767"/>
                  </a:moveTo>
                  <a:lnTo>
                    <a:pt x="395579" y="398767"/>
                  </a:lnTo>
                  <a:lnTo>
                    <a:pt x="399694" y="402894"/>
                  </a:lnTo>
                  <a:lnTo>
                    <a:pt x="399694" y="413105"/>
                  </a:lnTo>
                  <a:lnTo>
                    <a:pt x="395579" y="417233"/>
                  </a:lnTo>
                  <a:lnTo>
                    <a:pt x="442086" y="417233"/>
                  </a:lnTo>
                  <a:lnTo>
                    <a:pt x="437972" y="413105"/>
                  </a:lnTo>
                  <a:lnTo>
                    <a:pt x="437972" y="402894"/>
                  </a:lnTo>
                  <a:lnTo>
                    <a:pt x="442086" y="398767"/>
                  </a:lnTo>
                  <a:close/>
                </a:path>
                <a:path w="2666365" h="470535">
                  <a:moveTo>
                    <a:pt x="583120" y="398767"/>
                  </a:moveTo>
                  <a:lnTo>
                    <a:pt x="538454" y="398767"/>
                  </a:lnTo>
                  <a:lnTo>
                    <a:pt x="542569" y="402894"/>
                  </a:lnTo>
                  <a:lnTo>
                    <a:pt x="542569" y="413105"/>
                  </a:lnTo>
                  <a:lnTo>
                    <a:pt x="538454" y="417233"/>
                  </a:lnTo>
                  <a:lnTo>
                    <a:pt x="583120" y="417233"/>
                  </a:lnTo>
                  <a:lnTo>
                    <a:pt x="578993" y="413105"/>
                  </a:lnTo>
                  <a:lnTo>
                    <a:pt x="578993" y="402894"/>
                  </a:lnTo>
                  <a:lnTo>
                    <a:pt x="583120" y="398767"/>
                  </a:lnTo>
                  <a:close/>
                </a:path>
                <a:path w="2666365" h="470535">
                  <a:moveTo>
                    <a:pt x="2424191" y="398767"/>
                  </a:moveTo>
                  <a:lnTo>
                    <a:pt x="679538" y="398767"/>
                  </a:lnTo>
                  <a:lnTo>
                    <a:pt x="683653" y="402894"/>
                  </a:lnTo>
                  <a:lnTo>
                    <a:pt x="683653" y="413105"/>
                  </a:lnTo>
                  <a:lnTo>
                    <a:pt x="679538" y="417233"/>
                  </a:lnTo>
                  <a:lnTo>
                    <a:pt x="2412996" y="417233"/>
                  </a:lnTo>
                  <a:lnTo>
                    <a:pt x="2424191" y="398767"/>
                  </a:lnTo>
                  <a:close/>
                </a:path>
                <a:path w="2666365" h="470535">
                  <a:moveTo>
                    <a:pt x="2665945" y="0"/>
                  </a:moveTo>
                  <a:lnTo>
                    <a:pt x="1945195" y="0"/>
                  </a:lnTo>
                  <a:lnTo>
                    <a:pt x="1903421" y="6117"/>
                  </a:lnTo>
                  <a:lnTo>
                    <a:pt x="1864807" y="23096"/>
                  </a:lnTo>
                  <a:lnTo>
                    <a:pt x="1829113" y="48879"/>
                  </a:lnTo>
                  <a:lnTo>
                    <a:pt x="1796097" y="81407"/>
                  </a:lnTo>
                  <a:lnTo>
                    <a:pt x="1769030" y="114069"/>
                  </a:lnTo>
                  <a:lnTo>
                    <a:pt x="1743713" y="149007"/>
                  </a:lnTo>
                  <a:lnTo>
                    <a:pt x="1719962" y="184800"/>
                  </a:lnTo>
                  <a:lnTo>
                    <a:pt x="1697596" y="220027"/>
                  </a:lnTo>
                  <a:lnTo>
                    <a:pt x="1668082" y="266034"/>
                  </a:lnTo>
                  <a:lnTo>
                    <a:pt x="1641595" y="302339"/>
                  </a:lnTo>
                  <a:lnTo>
                    <a:pt x="1616804" y="326162"/>
                  </a:lnTo>
                  <a:lnTo>
                    <a:pt x="1592376" y="334721"/>
                  </a:lnTo>
                  <a:lnTo>
                    <a:pt x="2463019" y="334721"/>
                  </a:lnTo>
                  <a:lnTo>
                    <a:pt x="2510170" y="256946"/>
                  </a:lnTo>
                  <a:lnTo>
                    <a:pt x="2320150" y="256946"/>
                  </a:lnTo>
                  <a:lnTo>
                    <a:pt x="2286708" y="250177"/>
                  </a:lnTo>
                  <a:lnTo>
                    <a:pt x="2259385" y="231732"/>
                  </a:lnTo>
                  <a:lnTo>
                    <a:pt x="2240956" y="204402"/>
                  </a:lnTo>
                  <a:lnTo>
                    <a:pt x="2234196" y="170980"/>
                  </a:lnTo>
                  <a:lnTo>
                    <a:pt x="2240956" y="137567"/>
                  </a:lnTo>
                  <a:lnTo>
                    <a:pt x="2259385" y="110245"/>
                  </a:lnTo>
                  <a:lnTo>
                    <a:pt x="2286708" y="91805"/>
                  </a:lnTo>
                  <a:lnTo>
                    <a:pt x="2320150" y="85039"/>
                  </a:lnTo>
                  <a:lnTo>
                    <a:pt x="2614390" y="85039"/>
                  </a:lnTo>
                  <a:lnTo>
                    <a:pt x="2665945" y="0"/>
                  </a:lnTo>
                  <a:close/>
                </a:path>
                <a:path w="2666365" h="470535">
                  <a:moveTo>
                    <a:pt x="494271" y="324256"/>
                  </a:moveTo>
                  <a:lnTo>
                    <a:pt x="493039" y="324866"/>
                  </a:lnTo>
                  <a:lnTo>
                    <a:pt x="491680" y="325247"/>
                  </a:lnTo>
                  <a:lnTo>
                    <a:pt x="501955" y="325247"/>
                  </a:lnTo>
                  <a:lnTo>
                    <a:pt x="494271" y="324256"/>
                  </a:lnTo>
                  <a:close/>
                </a:path>
                <a:path w="2666365" h="470535">
                  <a:moveTo>
                    <a:pt x="2614390" y="85039"/>
                  </a:moveTo>
                  <a:lnTo>
                    <a:pt x="2320150" y="85039"/>
                  </a:lnTo>
                  <a:lnTo>
                    <a:pt x="2353555" y="91805"/>
                  </a:lnTo>
                  <a:lnTo>
                    <a:pt x="2380859" y="110245"/>
                  </a:lnTo>
                  <a:lnTo>
                    <a:pt x="2399281" y="137567"/>
                  </a:lnTo>
                  <a:lnTo>
                    <a:pt x="2406040" y="170980"/>
                  </a:lnTo>
                  <a:lnTo>
                    <a:pt x="2399281" y="204402"/>
                  </a:lnTo>
                  <a:lnTo>
                    <a:pt x="2380859" y="231732"/>
                  </a:lnTo>
                  <a:lnTo>
                    <a:pt x="2353555" y="250177"/>
                  </a:lnTo>
                  <a:lnTo>
                    <a:pt x="2320150" y="256946"/>
                  </a:lnTo>
                  <a:lnTo>
                    <a:pt x="2510170" y="256946"/>
                  </a:lnTo>
                  <a:lnTo>
                    <a:pt x="2614390" y="85039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77" name="object 43"/>
            <p:cNvGrpSpPr/>
            <p:nvPr/>
          </p:nvGrpSpPr>
          <p:grpSpPr>
            <a:xfrm>
              <a:off x="4013448" y="5073362"/>
              <a:ext cx="572770" cy="696595"/>
              <a:chOff x="4013448" y="5073362"/>
              <a:chExt cx="572770" cy="696595"/>
            </a:xfrm>
          </p:grpSpPr>
          <p:sp>
            <p:nvSpPr>
              <p:cNvPr id="178" name="object 44"/>
              <p:cNvSpPr/>
              <p:nvPr/>
            </p:nvSpPr>
            <p:spPr>
              <a:xfrm>
                <a:off x="4267265" y="5091760"/>
                <a:ext cx="263525" cy="678180"/>
              </a:xfrm>
              <a:custGeom>
                <a:avLst/>
                <a:gdLst/>
                <a:ahLst/>
                <a:cxnLst/>
                <a:rect l="l" t="t" r="r" b="b"/>
                <a:pathLst>
                  <a:path w="263525" h="678179">
                    <a:moveTo>
                      <a:pt x="263093" y="0"/>
                    </a:moveTo>
                    <a:lnTo>
                      <a:pt x="227469" y="0"/>
                    </a:lnTo>
                    <a:lnTo>
                      <a:pt x="0" y="677989"/>
                    </a:lnTo>
                    <a:lnTo>
                      <a:pt x="80098" y="677989"/>
                    </a:lnTo>
                    <a:lnTo>
                      <a:pt x="263093" y="0"/>
                    </a:lnTo>
                    <a:close/>
                  </a:path>
                </a:pathLst>
              </a:custGeom>
              <a:solidFill>
                <a:srgbClr val="FFFFF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9" name="object 45"/>
              <p:cNvSpPr/>
              <p:nvPr/>
            </p:nvSpPr>
            <p:spPr>
              <a:xfrm>
                <a:off x="4013448" y="5073362"/>
                <a:ext cx="572770" cy="654050"/>
              </a:xfrm>
              <a:custGeom>
                <a:avLst/>
                <a:gdLst/>
                <a:ahLst/>
                <a:cxnLst/>
                <a:rect l="l" t="t" r="r" b="b"/>
                <a:pathLst>
                  <a:path w="572770" h="654050">
                    <a:moveTo>
                      <a:pt x="530326" y="0"/>
                    </a:moveTo>
                    <a:lnTo>
                      <a:pt x="474395" y="0"/>
                    </a:lnTo>
                    <a:lnTo>
                      <a:pt x="471931" y="368"/>
                    </a:lnTo>
                    <a:lnTo>
                      <a:pt x="469531" y="1536"/>
                    </a:lnTo>
                    <a:lnTo>
                      <a:pt x="0" y="518566"/>
                    </a:lnTo>
                    <a:lnTo>
                      <a:pt x="13665" y="530936"/>
                    </a:lnTo>
                    <a:lnTo>
                      <a:pt x="451929" y="47993"/>
                    </a:lnTo>
                    <a:lnTo>
                      <a:pt x="469404" y="53835"/>
                    </a:lnTo>
                    <a:lnTo>
                      <a:pt x="481279" y="18402"/>
                    </a:lnTo>
                    <a:lnTo>
                      <a:pt x="516915" y="18402"/>
                    </a:lnTo>
                    <a:lnTo>
                      <a:pt x="501891" y="73952"/>
                    </a:lnTo>
                    <a:lnTo>
                      <a:pt x="519683" y="78765"/>
                    </a:lnTo>
                    <a:lnTo>
                      <a:pt x="519683" y="553643"/>
                    </a:lnTo>
                    <a:lnTo>
                      <a:pt x="522757" y="557390"/>
                    </a:lnTo>
                    <a:lnTo>
                      <a:pt x="526872" y="558380"/>
                    </a:lnTo>
                    <a:lnTo>
                      <a:pt x="531604" y="560172"/>
                    </a:lnTo>
                    <a:lnTo>
                      <a:pt x="540924" y="566783"/>
                    </a:lnTo>
                    <a:lnTo>
                      <a:pt x="550035" y="580606"/>
                    </a:lnTo>
                    <a:lnTo>
                      <a:pt x="554139" y="604037"/>
                    </a:lnTo>
                    <a:lnTo>
                      <a:pt x="551930" y="617323"/>
                    </a:lnTo>
                    <a:lnTo>
                      <a:pt x="546166" y="626946"/>
                    </a:lnTo>
                    <a:lnTo>
                      <a:pt x="538140" y="632957"/>
                    </a:lnTo>
                    <a:lnTo>
                      <a:pt x="529145" y="635406"/>
                    </a:lnTo>
                    <a:lnTo>
                      <a:pt x="521505" y="634736"/>
                    </a:lnTo>
                    <a:lnTo>
                      <a:pt x="514184" y="631053"/>
                    </a:lnTo>
                    <a:lnTo>
                      <a:pt x="508178" y="623794"/>
                    </a:lnTo>
                    <a:lnTo>
                      <a:pt x="504482" y="612393"/>
                    </a:lnTo>
                    <a:lnTo>
                      <a:pt x="503681" y="607415"/>
                    </a:lnTo>
                    <a:lnTo>
                      <a:pt x="498881" y="603973"/>
                    </a:lnTo>
                    <a:lnTo>
                      <a:pt x="488848" y="605637"/>
                    </a:lnTo>
                    <a:lnTo>
                      <a:pt x="485406" y="610374"/>
                    </a:lnTo>
                    <a:lnTo>
                      <a:pt x="486270" y="615416"/>
                    </a:lnTo>
                    <a:lnTo>
                      <a:pt x="492024" y="632814"/>
                    </a:lnTo>
                    <a:lnTo>
                      <a:pt x="501757" y="644813"/>
                    </a:lnTo>
                    <a:lnTo>
                      <a:pt x="514005" y="651760"/>
                    </a:lnTo>
                    <a:lnTo>
                      <a:pt x="527303" y="653999"/>
                    </a:lnTo>
                    <a:lnTo>
                      <a:pt x="530631" y="653808"/>
                    </a:lnTo>
                    <a:lnTo>
                      <a:pt x="545985" y="649612"/>
                    </a:lnTo>
                    <a:lnTo>
                      <a:pt x="559431" y="639719"/>
                    </a:lnTo>
                    <a:lnTo>
                      <a:pt x="568968" y="624428"/>
                    </a:lnTo>
                    <a:lnTo>
                      <a:pt x="572592" y="604037"/>
                    </a:lnTo>
                    <a:lnTo>
                      <a:pt x="569294" y="579913"/>
                    </a:lnTo>
                    <a:lnTo>
                      <a:pt x="560927" y="562113"/>
                    </a:lnTo>
                    <a:lnTo>
                      <a:pt x="549778" y="549968"/>
                    </a:lnTo>
                    <a:lnTo>
                      <a:pt x="538137" y="542810"/>
                    </a:lnTo>
                    <a:lnTo>
                      <a:pt x="538137" y="9169"/>
                    </a:lnTo>
                    <a:lnTo>
                      <a:pt x="537400" y="5473"/>
                    </a:lnTo>
                    <a:lnTo>
                      <a:pt x="535063" y="2273"/>
                    </a:lnTo>
                    <a:lnTo>
                      <a:pt x="530326" y="0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180" name="object 46"/>
            <p:cNvGrpSpPr/>
            <p:nvPr/>
          </p:nvGrpSpPr>
          <p:grpSpPr>
            <a:xfrm>
              <a:off x="4254831" y="5819275"/>
              <a:ext cx="177165" cy="88900"/>
              <a:chOff x="4254831" y="5819275"/>
              <a:chExt cx="177165" cy="88900"/>
            </a:xfrm>
          </p:grpSpPr>
          <p:pic>
            <p:nvPicPr>
              <p:cNvPr id="181" name="object 47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356291" y="5819277"/>
                <a:ext cx="75374" cy="88607"/>
              </a:xfrm>
              <a:prstGeom prst="rect">
                <a:avLst/>
              </a:prstGeom>
            </p:spPr>
          </p:pic>
          <p:pic>
            <p:nvPicPr>
              <p:cNvPr id="182" name="object 48"/>
              <p:cNvPicPr/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4254831" y="5819275"/>
                <a:ext cx="75437" cy="88607"/>
              </a:xfrm>
              <a:prstGeom prst="rect">
                <a:avLst/>
              </a:prstGeom>
            </p:spPr>
          </p:pic>
        </p:grpSp>
        <p:pic>
          <p:nvPicPr>
            <p:cNvPr id="183" name="object 4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11828" y="6054142"/>
              <a:ext cx="171843" cy="171907"/>
            </a:xfrm>
            <a:prstGeom prst="rect">
              <a:avLst/>
            </a:prstGeom>
          </p:spPr>
        </p:pic>
        <p:grpSp>
          <p:nvGrpSpPr>
            <p:cNvPr id="184" name="object 50"/>
            <p:cNvGrpSpPr/>
            <p:nvPr/>
          </p:nvGrpSpPr>
          <p:grpSpPr>
            <a:xfrm>
              <a:off x="1955731" y="5121350"/>
              <a:ext cx="2713990" cy="1422400"/>
              <a:chOff x="1955731" y="5121350"/>
              <a:chExt cx="2713990" cy="1422400"/>
            </a:xfrm>
          </p:grpSpPr>
          <p:pic>
            <p:nvPicPr>
              <p:cNvPr id="185" name="object 51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154843" y="5819276"/>
                <a:ext cx="75437" cy="88607"/>
              </a:xfrm>
              <a:prstGeom prst="rect">
                <a:avLst/>
              </a:prstGeom>
            </p:spPr>
          </p:pic>
          <p:pic>
            <p:nvPicPr>
              <p:cNvPr id="186" name="object 52"/>
              <p:cNvPicPr/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4053445" y="5819276"/>
                <a:ext cx="75374" cy="88607"/>
              </a:xfrm>
              <a:prstGeom prst="rect">
                <a:avLst/>
              </a:prstGeom>
            </p:spPr>
          </p:pic>
          <p:sp>
            <p:nvSpPr>
              <p:cNvPr id="187" name="object 53"/>
              <p:cNvSpPr/>
              <p:nvPr/>
            </p:nvSpPr>
            <p:spPr>
              <a:xfrm>
                <a:off x="1955723" y="5121350"/>
                <a:ext cx="2713990" cy="1422400"/>
              </a:xfrm>
              <a:custGeom>
                <a:avLst/>
                <a:gdLst/>
                <a:ahLst/>
                <a:cxnLst/>
                <a:rect l="l" t="t" r="r" b="b"/>
                <a:pathLst>
                  <a:path w="2713990" h="1422400">
                    <a:moveTo>
                      <a:pt x="280581" y="1250645"/>
                    </a:moveTo>
                    <a:lnTo>
                      <a:pt x="276453" y="1246530"/>
                    </a:lnTo>
                    <a:lnTo>
                      <a:pt x="271348" y="1246530"/>
                    </a:lnTo>
                    <a:lnTo>
                      <a:pt x="180035" y="1246530"/>
                    </a:lnTo>
                    <a:lnTo>
                      <a:pt x="175920" y="1250645"/>
                    </a:lnTo>
                    <a:lnTo>
                      <a:pt x="175920" y="1260868"/>
                    </a:lnTo>
                    <a:lnTo>
                      <a:pt x="180035" y="1264983"/>
                    </a:lnTo>
                    <a:lnTo>
                      <a:pt x="276453" y="1264983"/>
                    </a:lnTo>
                    <a:lnTo>
                      <a:pt x="280581" y="1260868"/>
                    </a:lnTo>
                    <a:lnTo>
                      <a:pt x="280581" y="1250645"/>
                    </a:lnTo>
                    <a:close/>
                  </a:path>
                  <a:path w="2713990" h="1422400">
                    <a:moveTo>
                      <a:pt x="421601" y="1250645"/>
                    </a:moveTo>
                    <a:lnTo>
                      <a:pt x="417474" y="1246530"/>
                    </a:lnTo>
                    <a:lnTo>
                      <a:pt x="412369" y="1246530"/>
                    </a:lnTo>
                    <a:lnTo>
                      <a:pt x="321119" y="1246530"/>
                    </a:lnTo>
                    <a:lnTo>
                      <a:pt x="317004" y="1250645"/>
                    </a:lnTo>
                    <a:lnTo>
                      <a:pt x="317004" y="1260868"/>
                    </a:lnTo>
                    <a:lnTo>
                      <a:pt x="321119" y="1264983"/>
                    </a:lnTo>
                    <a:lnTo>
                      <a:pt x="417474" y="1264983"/>
                    </a:lnTo>
                    <a:lnTo>
                      <a:pt x="421601" y="1260868"/>
                    </a:lnTo>
                    <a:lnTo>
                      <a:pt x="421601" y="1250645"/>
                    </a:lnTo>
                    <a:close/>
                  </a:path>
                  <a:path w="2713990" h="1422400">
                    <a:moveTo>
                      <a:pt x="564476" y="1250645"/>
                    </a:moveTo>
                    <a:lnTo>
                      <a:pt x="560349" y="1246530"/>
                    </a:lnTo>
                    <a:lnTo>
                      <a:pt x="555244" y="1246530"/>
                    </a:lnTo>
                    <a:lnTo>
                      <a:pt x="463994" y="1246530"/>
                    </a:lnTo>
                    <a:lnTo>
                      <a:pt x="459879" y="1250645"/>
                    </a:lnTo>
                    <a:lnTo>
                      <a:pt x="459879" y="1260868"/>
                    </a:lnTo>
                    <a:lnTo>
                      <a:pt x="463994" y="1264983"/>
                    </a:lnTo>
                    <a:lnTo>
                      <a:pt x="560349" y="1264983"/>
                    </a:lnTo>
                    <a:lnTo>
                      <a:pt x="564476" y="1260868"/>
                    </a:lnTo>
                    <a:lnTo>
                      <a:pt x="564476" y="1250645"/>
                    </a:lnTo>
                    <a:close/>
                  </a:path>
                  <a:path w="2713990" h="1422400">
                    <a:moveTo>
                      <a:pt x="705561" y="1250645"/>
                    </a:moveTo>
                    <a:lnTo>
                      <a:pt x="701433" y="1246530"/>
                    </a:lnTo>
                    <a:lnTo>
                      <a:pt x="696328" y="1246530"/>
                    </a:lnTo>
                    <a:lnTo>
                      <a:pt x="605015" y="1246530"/>
                    </a:lnTo>
                    <a:lnTo>
                      <a:pt x="600900" y="1250645"/>
                    </a:lnTo>
                    <a:lnTo>
                      <a:pt x="600900" y="1260868"/>
                    </a:lnTo>
                    <a:lnTo>
                      <a:pt x="605015" y="1264983"/>
                    </a:lnTo>
                    <a:lnTo>
                      <a:pt x="701433" y="1264983"/>
                    </a:lnTo>
                    <a:lnTo>
                      <a:pt x="705561" y="1260868"/>
                    </a:lnTo>
                    <a:lnTo>
                      <a:pt x="705561" y="1250645"/>
                    </a:lnTo>
                    <a:close/>
                  </a:path>
                  <a:path w="2713990" h="1422400">
                    <a:moveTo>
                      <a:pt x="2713926" y="836930"/>
                    </a:moveTo>
                    <a:lnTo>
                      <a:pt x="2712262" y="834034"/>
                    </a:lnTo>
                    <a:lnTo>
                      <a:pt x="2710662" y="831138"/>
                    </a:lnTo>
                    <a:lnTo>
                      <a:pt x="2707589" y="829297"/>
                    </a:lnTo>
                    <a:lnTo>
                      <a:pt x="2687828" y="829297"/>
                    </a:lnTo>
                    <a:lnTo>
                      <a:pt x="2687828" y="847750"/>
                    </a:lnTo>
                    <a:lnTo>
                      <a:pt x="2402763" y="1317955"/>
                    </a:lnTo>
                    <a:lnTo>
                      <a:pt x="2391575" y="1317955"/>
                    </a:lnTo>
                    <a:lnTo>
                      <a:pt x="2391575" y="1336421"/>
                    </a:lnTo>
                    <a:lnTo>
                      <a:pt x="2350782" y="1403667"/>
                    </a:lnTo>
                    <a:lnTo>
                      <a:pt x="142125" y="1403667"/>
                    </a:lnTo>
                    <a:lnTo>
                      <a:pt x="120281" y="1336421"/>
                    </a:lnTo>
                    <a:lnTo>
                      <a:pt x="2391575" y="1336421"/>
                    </a:lnTo>
                    <a:lnTo>
                      <a:pt x="2391575" y="1317955"/>
                    </a:lnTo>
                    <a:lnTo>
                      <a:pt x="114312" y="1317955"/>
                    </a:lnTo>
                    <a:lnTo>
                      <a:pt x="21894" y="1033221"/>
                    </a:lnTo>
                    <a:lnTo>
                      <a:pt x="251409" y="1033208"/>
                    </a:lnTo>
                    <a:lnTo>
                      <a:pt x="260972" y="1049477"/>
                    </a:lnTo>
                    <a:lnTo>
                      <a:pt x="280073" y="1072464"/>
                    </a:lnTo>
                    <a:lnTo>
                      <a:pt x="311404" y="1099096"/>
                    </a:lnTo>
                    <a:lnTo>
                      <a:pt x="357682" y="1126324"/>
                    </a:lnTo>
                    <a:lnTo>
                      <a:pt x="421589" y="1151115"/>
                    </a:lnTo>
                    <a:lnTo>
                      <a:pt x="505828" y="1170419"/>
                    </a:lnTo>
                    <a:lnTo>
                      <a:pt x="507492" y="1172019"/>
                    </a:lnTo>
                    <a:lnTo>
                      <a:pt x="509701" y="1173010"/>
                    </a:lnTo>
                    <a:lnTo>
                      <a:pt x="513588" y="1173010"/>
                    </a:lnTo>
                    <a:lnTo>
                      <a:pt x="514934" y="1172641"/>
                    </a:lnTo>
                    <a:lnTo>
                      <a:pt x="516166" y="1172019"/>
                    </a:lnTo>
                    <a:lnTo>
                      <a:pt x="550214" y="1176401"/>
                    </a:lnTo>
                    <a:lnTo>
                      <a:pt x="586981" y="1179690"/>
                    </a:lnTo>
                    <a:lnTo>
                      <a:pt x="626579" y="1181760"/>
                    </a:lnTo>
                    <a:lnTo>
                      <a:pt x="669074" y="1182484"/>
                    </a:lnTo>
                    <a:lnTo>
                      <a:pt x="839749" y="1182484"/>
                    </a:lnTo>
                    <a:lnTo>
                      <a:pt x="1074115" y="1182471"/>
                    </a:lnTo>
                    <a:lnTo>
                      <a:pt x="1343736" y="1182484"/>
                    </a:lnTo>
                    <a:lnTo>
                      <a:pt x="1614284" y="1182471"/>
                    </a:lnTo>
                    <a:lnTo>
                      <a:pt x="1638706" y="1173911"/>
                    </a:lnTo>
                    <a:lnTo>
                      <a:pt x="1663496" y="1150099"/>
                    </a:lnTo>
                    <a:lnTo>
                      <a:pt x="1689976" y="1113802"/>
                    </a:lnTo>
                    <a:lnTo>
                      <a:pt x="1741855" y="1032560"/>
                    </a:lnTo>
                    <a:lnTo>
                      <a:pt x="1765604" y="996772"/>
                    </a:lnTo>
                    <a:lnTo>
                      <a:pt x="1790928" y="961834"/>
                    </a:lnTo>
                    <a:lnTo>
                      <a:pt x="1818005" y="929170"/>
                    </a:lnTo>
                    <a:lnTo>
                      <a:pt x="1811858" y="922756"/>
                    </a:lnTo>
                    <a:lnTo>
                      <a:pt x="1818005" y="929157"/>
                    </a:lnTo>
                    <a:lnTo>
                      <a:pt x="1851025" y="896632"/>
                    </a:lnTo>
                    <a:lnTo>
                      <a:pt x="1886712" y="870851"/>
                    </a:lnTo>
                    <a:lnTo>
                      <a:pt x="1925320" y="853871"/>
                    </a:lnTo>
                    <a:lnTo>
                      <a:pt x="1967077" y="847750"/>
                    </a:lnTo>
                    <a:lnTo>
                      <a:pt x="2687828" y="847750"/>
                    </a:lnTo>
                    <a:lnTo>
                      <a:pt x="2687828" y="829297"/>
                    </a:lnTo>
                    <a:lnTo>
                      <a:pt x="2541587" y="829297"/>
                    </a:lnTo>
                    <a:lnTo>
                      <a:pt x="2541587" y="666851"/>
                    </a:lnTo>
                    <a:lnTo>
                      <a:pt x="2541587" y="652526"/>
                    </a:lnTo>
                    <a:lnTo>
                      <a:pt x="2537460" y="648398"/>
                    </a:lnTo>
                    <a:lnTo>
                      <a:pt x="2523121" y="648398"/>
                    </a:lnTo>
                    <a:lnTo>
                      <a:pt x="2523121" y="666851"/>
                    </a:lnTo>
                    <a:lnTo>
                      <a:pt x="2523121" y="829284"/>
                    </a:lnTo>
                    <a:lnTo>
                      <a:pt x="2048675" y="829284"/>
                    </a:lnTo>
                    <a:lnTo>
                      <a:pt x="2048675" y="666851"/>
                    </a:lnTo>
                    <a:lnTo>
                      <a:pt x="2523121" y="666851"/>
                    </a:lnTo>
                    <a:lnTo>
                      <a:pt x="2523121" y="648398"/>
                    </a:lnTo>
                    <a:lnTo>
                      <a:pt x="2410714" y="648398"/>
                    </a:lnTo>
                    <a:lnTo>
                      <a:pt x="2577401" y="30772"/>
                    </a:lnTo>
                    <a:lnTo>
                      <a:pt x="2559608" y="25971"/>
                    </a:lnTo>
                    <a:lnTo>
                      <a:pt x="2391638" y="648398"/>
                    </a:lnTo>
                    <a:lnTo>
                      <a:pt x="2311527" y="648398"/>
                    </a:lnTo>
                    <a:lnTo>
                      <a:pt x="2527122" y="5854"/>
                    </a:lnTo>
                    <a:lnTo>
                      <a:pt x="2509647" y="0"/>
                    </a:lnTo>
                    <a:lnTo>
                      <a:pt x="2292019" y="648398"/>
                    </a:lnTo>
                    <a:lnTo>
                      <a:pt x="2180894" y="648398"/>
                    </a:lnTo>
                    <a:lnTo>
                      <a:pt x="2180717" y="647776"/>
                    </a:lnTo>
                    <a:lnTo>
                      <a:pt x="2180399" y="647230"/>
                    </a:lnTo>
                    <a:lnTo>
                      <a:pt x="2159050" y="615061"/>
                    </a:lnTo>
                    <a:lnTo>
                      <a:pt x="2159050" y="648398"/>
                    </a:lnTo>
                    <a:lnTo>
                      <a:pt x="2111006" y="648398"/>
                    </a:lnTo>
                    <a:lnTo>
                      <a:pt x="2110943" y="648144"/>
                    </a:lnTo>
                    <a:lnTo>
                      <a:pt x="2110790" y="647776"/>
                    </a:lnTo>
                    <a:lnTo>
                      <a:pt x="2031873" y="491312"/>
                    </a:lnTo>
                    <a:lnTo>
                      <a:pt x="2054758" y="491312"/>
                    </a:lnTo>
                    <a:lnTo>
                      <a:pt x="2159050" y="648398"/>
                    </a:lnTo>
                    <a:lnTo>
                      <a:pt x="2159050" y="615061"/>
                    </a:lnTo>
                    <a:lnTo>
                      <a:pt x="2076945" y="491312"/>
                    </a:lnTo>
                    <a:lnTo>
                      <a:pt x="2071382" y="482942"/>
                    </a:lnTo>
                    <a:lnTo>
                      <a:pt x="2057717" y="470585"/>
                    </a:lnTo>
                    <a:lnTo>
                      <a:pt x="2055622" y="472859"/>
                    </a:lnTo>
                    <a:lnTo>
                      <a:pt x="2013724" y="472859"/>
                    </a:lnTo>
                    <a:lnTo>
                      <a:pt x="2010702" y="474522"/>
                    </a:lnTo>
                    <a:lnTo>
                      <a:pt x="2007387" y="479996"/>
                    </a:lnTo>
                    <a:lnTo>
                      <a:pt x="2007196" y="483374"/>
                    </a:lnTo>
                    <a:lnTo>
                      <a:pt x="2008682" y="486270"/>
                    </a:lnTo>
                    <a:lnTo>
                      <a:pt x="2090445" y="648398"/>
                    </a:lnTo>
                    <a:lnTo>
                      <a:pt x="2034336" y="648398"/>
                    </a:lnTo>
                    <a:lnTo>
                      <a:pt x="2030209" y="652526"/>
                    </a:lnTo>
                    <a:lnTo>
                      <a:pt x="2030209" y="829297"/>
                    </a:lnTo>
                    <a:lnTo>
                      <a:pt x="1967077" y="829297"/>
                    </a:lnTo>
                    <a:lnTo>
                      <a:pt x="1921433" y="835901"/>
                    </a:lnTo>
                    <a:lnTo>
                      <a:pt x="1879422" y="854125"/>
                    </a:lnTo>
                    <a:lnTo>
                      <a:pt x="1840826" y="881634"/>
                    </a:lnTo>
                    <a:lnTo>
                      <a:pt x="1805457" y="916051"/>
                    </a:lnTo>
                    <a:lnTo>
                      <a:pt x="1776818" y="950264"/>
                    </a:lnTo>
                    <a:lnTo>
                      <a:pt x="1750441" y="986396"/>
                    </a:lnTo>
                    <a:lnTo>
                      <a:pt x="1726171" y="1022819"/>
                    </a:lnTo>
                    <a:lnTo>
                      <a:pt x="1678559" y="1097508"/>
                    </a:lnTo>
                    <a:lnTo>
                      <a:pt x="1654721" y="1131430"/>
                    </a:lnTo>
                    <a:lnTo>
                      <a:pt x="1633042" y="1155115"/>
                    </a:lnTo>
                    <a:lnTo>
                      <a:pt x="1614284" y="1164018"/>
                    </a:lnTo>
                    <a:lnTo>
                      <a:pt x="1582039" y="1164018"/>
                    </a:lnTo>
                    <a:lnTo>
                      <a:pt x="1582039" y="1041019"/>
                    </a:lnTo>
                    <a:lnTo>
                      <a:pt x="1582039" y="1027976"/>
                    </a:lnTo>
                    <a:lnTo>
                      <a:pt x="1582039" y="247167"/>
                    </a:lnTo>
                    <a:lnTo>
                      <a:pt x="1581785" y="246062"/>
                    </a:lnTo>
                    <a:lnTo>
                      <a:pt x="1581365" y="244894"/>
                    </a:lnTo>
                    <a:lnTo>
                      <a:pt x="1580438" y="242620"/>
                    </a:lnTo>
                    <a:lnTo>
                      <a:pt x="1578597" y="240766"/>
                    </a:lnTo>
                    <a:lnTo>
                      <a:pt x="1576197" y="239852"/>
                    </a:lnTo>
                    <a:lnTo>
                      <a:pt x="1575155" y="239407"/>
                    </a:lnTo>
                    <a:lnTo>
                      <a:pt x="1573987" y="239166"/>
                    </a:lnTo>
                    <a:lnTo>
                      <a:pt x="1563585" y="239166"/>
                    </a:lnTo>
                    <a:lnTo>
                      <a:pt x="1563585" y="270675"/>
                    </a:lnTo>
                    <a:lnTo>
                      <a:pt x="1563585" y="379514"/>
                    </a:lnTo>
                    <a:lnTo>
                      <a:pt x="1563585" y="1149934"/>
                    </a:lnTo>
                    <a:lnTo>
                      <a:pt x="1550543" y="1162977"/>
                    </a:lnTo>
                    <a:lnTo>
                      <a:pt x="1441691" y="1162977"/>
                    </a:lnTo>
                    <a:lnTo>
                      <a:pt x="1496085" y="1108519"/>
                    </a:lnTo>
                    <a:lnTo>
                      <a:pt x="1550530" y="1162964"/>
                    </a:lnTo>
                    <a:lnTo>
                      <a:pt x="1563585" y="1149921"/>
                    </a:lnTo>
                    <a:lnTo>
                      <a:pt x="1509128" y="1095463"/>
                    </a:lnTo>
                    <a:lnTo>
                      <a:pt x="1522158" y="1082433"/>
                    </a:lnTo>
                    <a:lnTo>
                      <a:pt x="1563585" y="1041019"/>
                    </a:lnTo>
                    <a:lnTo>
                      <a:pt x="1563585" y="996467"/>
                    </a:lnTo>
                    <a:lnTo>
                      <a:pt x="1550530" y="983411"/>
                    </a:lnTo>
                    <a:lnTo>
                      <a:pt x="1550530" y="1009510"/>
                    </a:lnTo>
                    <a:lnTo>
                      <a:pt x="1550530" y="1027976"/>
                    </a:lnTo>
                    <a:lnTo>
                      <a:pt x="1496085" y="1082433"/>
                    </a:lnTo>
                    <a:lnTo>
                      <a:pt x="1483042" y="1069378"/>
                    </a:lnTo>
                    <a:lnTo>
                      <a:pt x="1483042" y="1095476"/>
                    </a:lnTo>
                    <a:lnTo>
                      <a:pt x="1428584" y="1149934"/>
                    </a:lnTo>
                    <a:lnTo>
                      <a:pt x="1428584" y="1041019"/>
                    </a:lnTo>
                    <a:lnTo>
                      <a:pt x="1483042" y="1095476"/>
                    </a:lnTo>
                    <a:lnTo>
                      <a:pt x="1483042" y="1069378"/>
                    </a:lnTo>
                    <a:lnTo>
                      <a:pt x="1441691" y="1027976"/>
                    </a:lnTo>
                    <a:lnTo>
                      <a:pt x="1550530" y="1027976"/>
                    </a:lnTo>
                    <a:lnTo>
                      <a:pt x="1550530" y="1009510"/>
                    </a:lnTo>
                    <a:lnTo>
                      <a:pt x="1441691" y="1009510"/>
                    </a:lnTo>
                    <a:lnTo>
                      <a:pt x="1454721" y="996467"/>
                    </a:lnTo>
                    <a:lnTo>
                      <a:pt x="1496085" y="955065"/>
                    </a:lnTo>
                    <a:lnTo>
                      <a:pt x="1550530" y="1009510"/>
                    </a:lnTo>
                    <a:lnTo>
                      <a:pt x="1550530" y="983411"/>
                    </a:lnTo>
                    <a:lnTo>
                      <a:pt x="1522183" y="955065"/>
                    </a:lnTo>
                    <a:lnTo>
                      <a:pt x="1509128" y="942009"/>
                    </a:lnTo>
                    <a:lnTo>
                      <a:pt x="1522183" y="928966"/>
                    </a:lnTo>
                    <a:lnTo>
                      <a:pt x="1563585" y="887615"/>
                    </a:lnTo>
                    <a:lnTo>
                      <a:pt x="1563585" y="841413"/>
                    </a:lnTo>
                    <a:lnTo>
                      <a:pt x="1550530" y="828382"/>
                    </a:lnTo>
                    <a:lnTo>
                      <a:pt x="1550530" y="854456"/>
                    </a:lnTo>
                    <a:lnTo>
                      <a:pt x="1550530" y="874522"/>
                    </a:lnTo>
                    <a:lnTo>
                      <a:pt x="1496085" y="928966"/>
                    </a:lnTo>
                    <a:lnTo>
                      <a:pt x="1483042" y="915924"/>
                    </a:lnTo>
                    <a:lnTo>
                      <a:pt x="1483042" y="942009"/>
                    </a:lnTo>
                    <a:lnTo>
                      <a:pt x="1428584" y="996467"/>
                    </a:lnTo>
                    <a:lnTo>
                      <a:pt x="1428584" y="887615"/>
                    </a:lnTo>
                    <a:lnTo>
                      <a:pt x="1483042" y="942009"/>
                    </a:lnTo>
                    <a:lnTo>
                      <a:pt x="1483042" y="915924"/>
                    </a:lnTo>
                    <a:lnTo>
                      <a:pt x="1454772" y="887615"/>
                    </a:lnTo>
                    <a:lnTo>
                      <a:pt x="1441691" y="874522"/>
                    </a:lnTo>
                    <a:lnTo>
                      <a:pt x="1550530" y="874522"/>
                    </a:lnTo>
                    <a:lnTo>
                      <a:pt x="1550530" y="854456"/>
                    </a:lnTo>
                    <a:lnTo>
                      <a:pt x="1441691" y="854456"/>
                    </a:lnTo>
                    <a:lnTo>
                      <a:pt x="1454734" y="841413"/>
                    </a:lnTo>
                    <a:lnTo>
                      <a:pt x="1496085" y="800074"/>
                    </a:lnTo>
                    <a:lnTo>
                      <a:pt x="1550530" y="854456"/>
                    </a:lnTo>
                    <a:lnTo>
                      <a:pt x="1550530" y="828382"/>
                    </a:lnTo>
                    <a:lnTo>
                      <a:pt x="1509128" y="787019"/>
                    </a:lnTo>
                    <a:lnTo>
                      <a:pt x="1522222" y="773925"/>
                    </a:lnTo>
                    <a:lnTo>
                      <a:pt x="1563585" y="732574"/>
                    </a:lnTo>
                    <a:lnTo>
                      <a:pt x="1563585" y="688022"/>
                    </a:lnTo>
                    <a:lnTo>
                      <a:pt x="1550530" y="674966"/>
                    </a:lnTo>
                    <a:lnTo>
                      <a:pt x="1550530" y="701065"/>
                    </a:lnTo>
                    <a:lnTo>
                      <a:pt x="1550530" y="719531"/>
                    </a:lnTo>
                    <a:lnTo>
                      <a:pt x="1496085" y="773925"/>
                    </a:lnTo>
                    <a:lnTo>
                      <a:pt x="1483042" y="760882"/>
                    </a:lnTo>
                    <a:lnTo>
                      <a:pt x="1483042" y="787019"/>
                    </a:lnTo>
                    <a:lnTo>
                      <a:pt x="1428584" y="841413"/>
                    </a:lnTo>
                    <a:lnTo>
                      <a:pt x="1428584" y="732574"/>
                    </a:lnTo>
                    <a:lnTo>
                      <a:pt x="1483042" y="787019"/>
                    </a:lnTo>
                    <a:lnTo>
                      <a:pt x="1483042" y="760882"/>
                    </a:lnTo>
                    <a:lnTo>
                      <a:pt x="1441691" y="719531"/>
                    </a:lnTo>
                    <a:lnTo>
                      <a:pt x="1550530" y="719531"/>
                    </a:lnTo>
                    <a:lnTo>
                      <a:pt x="1550530" y="701065"/>
                    </a:lnTo>
                    <a:lnTo>
                      <a:pt x="1441691" y="701065"/>
                    </a:lnTo>
                    <a:lnTo>
                      <a:pt x="1454721" y="688022"/>
                    </a:lnTo>
                    <a:lnTo>
                      <a:pt x="1496085" y="646620"/>
                    </a:lnTo>
                    <a:lnTo>
                      <a:pt x="1550530" y="701065"/>
                    </a:lnTo>
                    <a:lnTo>
                      <a:pt x="1550530" y="674966"/>
                    </a:lnTo>
                    <a:lnTo>
                      <a:pt x="1522183" y="646620"/>
                    </a:lnTo>
                    <a:lnTo>
                      <a:pt x="1509128" y="633564"/>
                    </a:lnTo>
                    <a:lnTo>
                      <a:pt x="1522171" y="620522"/>
                    </a:lnTo>
                    <a:lnTo>
                      <a:pt x="1563585" y="579120"/>
                    </a:lnTo>
                    <a:lnTo>
                      <a:pt x="1563585" y="532968"/>
                    </a:lnTo>
                    <a:lnTo>
                      <a:pt x="1550530" y="519925"/>
                    </a:lnTo>
                    <a:lnTo>
                      <a:pt x="1550530" y="546011"/>
                    </a:lnTo>
                    <a:lnTo>
                      <a:pt x="1550530" y="566077"/>
                    </a:lnTo>
                    <a:lnTo>
                      <a:pt x="1496085" y="620522"/>
                    </a:lnTo>
                    <a:lnTo>
                      <a:pt x="1483042" y="607479"/>
                    </a:lnTo>
                    <a:lnTo>
                      <a:pt x="1483042" y="633564"/>
                    </a:lnTo>
                    <a:lnTo>
                      <a:pt x="1428584" y="688022"/>
                    </a:lnTo>
                    <a:lnTo>
                      <a:pt x="1428584" y="579120"/>
                    </a:lnTo>
                    <a:lnTo>
                      <a:pt x="1483042" y="633564"/>
                    </a:lnTo>
                    <a:lnTo>
                      <a:pt x="1483042" y="607479"/>
                    </a:lnTo>
                    <a:lnTo>
                      <a:pt x="1454721" y="579120"/>
                    </a:lnTo>
                    <a:lnTo>
                      <a:pt x="1441691" y="566077"/>
                    </a:lnTo>
                    <a:lnTo>
                      <a:pt x="1550530" y="566077"/>
                    </a:lnTo>
                    <a:lnTo>
                      <a:pt x="1550530" y="546011"/>
                    </a:lnTo>
                    <a:lnTo>
                      <a:pt x="1441691" y="546011"/>
                    </a:lnTo>
                    <a:lnTo>
                      <a:pt x="1454721" y="532968"/>
                    </a:lnTo>
                    <a:lnTo>
                      <a:pt x="1496060" y="491591"/>
                    </a:lnTo>
                    <a:lnTo>
                      <a:pt x="1550530" y="546011"/>
                    </a:lnTo>
                    <a:lnTo>
                      <a:pt x="1550530" y="519925"/>
                    </a:lnTo>
                    <a:lnTo>
                      <a:pt x="1509128" y="478523"/>
                    </a:lnTo>
                    <a:lnTo>
                      <a:pt x="1522183" y="465480"/>
                    </a:lnTo>
                    <a:lnTo>
                      <a:pt x="1563585" y="424129"/>
                    </a:lnTo>
                    <a:lnTo>
                      <a:pt x="1563585" y="379514"/>
                    </a:lnTo>
                    <a:lnTo>
                      <a:pt x="1550530" y="366483"/>
                    </a:lnTo>
                    <a:lnTo>
                      <a:pt x="1550530" y="392620"/>
                    </a:lnTo>
                    <a:lnTo>
                      <a:pt x="1550530" y="411086"/>
                    </a:lnTo>
                    <a:lnTo>
                      <a:pt x="1496085" y="465480"/>
                    </a:lnTo>
                    <a:lnTo>
                      <a:pt x="1483017" y="452412"/>
                    </a:lnTo>
                    <a:lnTo>
                      <a:pt x="1483017" y="478548"/>
                    </a:lnTo>
                    <a:lnTo>
                      <a:pt x="1428584" y="532968"/>
                    </a:lnTo>
                    <a:lnTo>
                      <a:pt x="1428584" y="424129"/>
                    </a:lnTo>
                    <a:lnTo>
                      <a:pt x="1483017" y="478548"/>
                    </a:lnTo>
                    <a:lnTo>
                      <a:pt x="1483017" y="452412"/>
                    </a:lnTo>
                    <a:lnTo>
                      <a:pt x="1441691" y="411086"/>
                    </a:lnTo>
                    <a:lnTo>
                      <a:pt x="1550530" y="411086"/>
                    </a:lnTo>
                    <a:lnTo>
                      <a:pt x="1550530" y="392620"/>
                    </a:lnTo>
                    <a:lnTo>
                      <a:pt x="1441691" y="392620"/>
                    </a:lnTo>
                    <a:lnTo>
                      <a:pt x="1454785" y="379514"/>
                    </a:lnTo>
                    <a:lnTo>
                      <a:pt x="1496085" y="338175"/>
                    </a:lnTo>
                    <a:lnTo>
                      <a:pt x="1550530" y="392620"/>
                    </a:lnTo>
                    <a:lnTo>
                      <a:pt x="1550530" y="366483"/>
                    </a:lnTo>
                    <a:lnTo>
                      <a:pt x="1522196" y="338175"/>
                    </a:lnTo>
                    <a:lnTo>
                      <a:pt x="1509128" y="325120"/>
                    </a:lnTo>
                    <a:lnTo>
                      <a:pt x="1522171" y="312077"/>
                    </a:lnTo>
                    <a:lnTo>
                      <a:pt x="1563585" y="270675"/>
                    </a:lnTo>
                    <a:lnTo>
                      <a:pt x="1563585" y="239166"/>
                    </a:lnTo>
                    <a:lnTo>
                      <a:pt x="1550530" y="239166"/>
                    </a:lnTo>
                    <a:lnTo>
                      <a:pt x="1550530" y="257632"/>
                    </a:lnTo>
                    <a:lnTo>
                      <a:pt x="1496085" y="312077"/>
                    </a:lnTo>
                    <a:lnTo>
                      <a:pt x="1483042" y="299034"/>
                    </a:lnTo>
                    <a:lnTo>
                      <a:pt x="1483042" y="325120"/>
                    </a:lnTo>
                    <a:lnTo>
                      <a:pt x="1428584" y="379514"/>
                    </a:lnTo>
                    <a:lnTo>
                      <a:pt x="1428584" y="270675"/>
                    </a:lnTo>
                    <a:lnTo>
                      <a:pt x="1483042" y="325120"/>
                    </a:lnTo>
                    <a:lnTo>
                      <a:pt x="1483042" y="299034"/>
                    </a:lnTo>
                    <a:lnTo>
                      <a:pt x="1454721" y="270675"/>
                    </a:lnTo>
                    <a:lnTo>
                      <a:pt x="1441691" y="257632"/>
                    </a:lnTo>
                    <a:lnTo>
                      <a:pt x="1550530" y="257632"/>
                    </a:lnTo>
                    <a:lnTo>
                      <a:pt x="1550530" y="239166"/>
                    </a:lnTo>
                    <a:lnTo>
                      <a:pt x="1418183" y="239166"/>
                    </a:lnTo>
                    <a:lnTo>
                      <a:pt x="1410131" y="247167"/>
                    </a:lnTo>
                    <a:lnTo>
                      <a:pt x="1410131" y="424129"/>
                    </a:lnTo>
                    <a:lnTo>
                      <a:pt x="1410131" y="732574"/>
                    </a:lnTo>
                    <a:lnTo>
                      <a:pt x="1410131" y="1041019"/>
                    </a:lnTo>
                    <a:lnTo>
                      <a:pt x="1410131" y="1164018"/>
                    </a:lnTo>
                    <a:lnTo>
                      <a:pt x="1343736" y="1164018"/>
                    </a:lnTo>
                    <a:lnTo>
                      <a:pt x="1343736" y="1041031"/>
                    </a:lnTo>
                    <a:lnTo>
                      <a:pt x="1325283" y="1041031"/>
                    </a:lnTo>
                    <a:lnTo>
                      <a:pt x="1325283" y="1149921"/>
                    </a:lnTo>
                    <a:lnTo>
                      <a:pt x="1312240" y="1162977"/>
                    </a:lnTo>
                    <a:lnTo>
                      <a:pt x="1203388" y="1162977"/>
                    </a:lnTo>
                    <a:lnTo>
                      <a:pt x="1257782" y="1108519"/>
                    </a:lnTo>
                    <a:lnTo>
                      <a:pt x="1312227" y="1162964"/>
                    </a:lnTo>
                    <a:lnTo>
                      <a:pt x="1325283" y="1149921"/>
                    </a:lnTo>
                    <a:lnTo>
                      <a:pt x="1270825" y="1095463"/>
                    </a:lnTo>
                    <a:lnTo>
                      <a:pt x="1283855" y="1082433"/>
                    </a:lnTo>
                    <a:lnTo>
                      <a:pt x="1325283" y="1041019"/>
                    </a:lnTo>
                    <a:lnTo>
                      <a:pt x="1343736" y="1041019"/>
                    </a:lnTo>
                    <a:lnTo>
                      <a:pt x="1343736" y="1027976"/>
                    </a:lnTo>
                    <a:lnTo>
                      <a:pt x="1343736" y="709066"/>
                    </a:lnTo>
                    <a:lnTo>
                      <a:pt x="1343482" y="707961"/>
                    </a:lnTo>
                    <a:lnTo>
                      <a:pt x="1335671" y="701065"/>
                    </a:lnTo>
                    <a:lnTo>
                      <a:pt x="1325283" y="701065"/>
                    </a:lnTo>
                    <a:lnTo>
                      <a:pt x="1325283" y="732574"/>
                    </a:lnTo>
                    <a:lnTo>
                      <a:pt x="1325283" y="841413"/>
                    </a:lnTo>
                    <a:lnTo>
                      <a:pt x="1325283" y="887615"/>
                    </a:lnTo>
                    <a:lnTo>
                      <a:pt x="1325283" y="996467"/>
                    </a:lnTo>
                    <a:lnTo>
                      <a:pt x="1312227" y="983411"/>
                    </a:lnTo>
                    <a:lnTo>
                      <a:pt x="1312227" y="1009510"/>
                    </a:lnTo>
                    <a:lnTo>
                      <a:pt x="1312227" y="1027976"/>
                    </a:lnTo>
                    <a:lnTo>
                      <a:pt x="1257782" y="1082433"/>
                    </a:lnTo>
                    <a:lnTo>
                      <a:pt x="1203388" y="1027976"/>
                    </a:lnTo>
                    <a:lnTo>
                      <a:pt x="1312227" y="1027976"/>
                    </a:lnTo>
                    <a:lnTo>
                      <a:pt x="1312227" y="1009510"/>
                    </a:lnTo>
                    <a:lnTo>
                      <a:pt x="1203388" y="1009510"/>
                    </a:lnTo>
                    <a:lnTo>
                      <a:pt x="1216418" y="996467"/>
                    </a:lnTo>
                    <a:lnTo>
                      <a:pt x="1257782" y="955065"/>
                    </a:lnTo>
                    <a:lnTo>
                      <a:pt x="1312227" y="1009510"/>
                    </a:lnTo>
                    <a:lnTo>
                      <a:pt x="1312227" y="983411"/>
                    </a:lnTo>
                    <a:lnTo>
                      <a:pt x="1283881" y="955065"/>
                    </a:lnTo>
                    <a:lnTo>
                      <a:pt x="1270825" y="942009"/>
                    </a:lnTo>
                    <a:lnTo>
                      <a:pt x="1283881" y="928966"/>
                    </a:lnTo>
                    <a:lnTo>
                      <a:pt x="1325283" y="887615"/>
                    </a:lnTo>
                    <a:lnTo>
                      <a:pt x="1325283" y="841413"/>
                    </a:lnTo>
                    <a:lnTo>
                      <a:pt x="1312227" y="828382"/>
                    </a:lnTo>
                    <a:lnTo>
                      <a:pt x="1312227" y="854456"/>
                    </a:lnTo>
                    <a:lnTo>
                      <a:pt x="1312227" y="874522"/>
                    </a:lnTo>
                    <a:lnTo>
                      <a:pt x="1257782" y="928966"/>
                    </a:lnTo>
                    <a:lnTo>
                      <a:pt x="1244739" y="915924"/>
                    </a:lnTo>
                    <a:lnTo>
                      <a:pt x="1244739" y="942009"/>
                    </a:lnTo>
                    <a:lnTo>
                      <a:pt x="1190282" y="996467"/>
                    </a:lnTo>
                    <a:lnTo>
                      <a:pt x="1190282" y="887615"/>
                    </a:lnTo>
                    <a:lnTo>
                      <a:pt x="1244739" y="942009"/>
                    </a:lnTo>
                    <a:lnTo>
                      <a:pt x="1244739" y="915924"/>
                    </a:lnTo>
                    <a:lnTo>
                      <a:pt x="1216469" y="887615"/>
                    </a:lnTo>
                    <a:lnTo>
                      <a:pt x="1203388" y="874522"/>
                    </a:lnTo>
                    <a:lnTo>
                      <a:pt x="1312227" y="874522"/>
                    </a:lnTo>
                    <a:lnTo>
                      <a:pt x="1312227" y="854456"/>
                    </a:lnTo>
                    <a:lnTo>
                      <a:pt x="1203388" y="854456"/>
                    </a:lnTo>
                    <a:lnTo>
                      <a:pt x="1216431" y="841413"/>
                    </a:lnTo>
                    <a:lnTo>
                      <a:pt x="1257782" y="800074"/>
                    </a:lnTo>
                    <a:lnTo>
                      <a:pt x="1312227" y="854456"/>
                    </a:lnTo>
                    <a:lnTo>
                      <a:pt x="1312227" y="828382"/>
                    </a:lnTo>
                    <a:lnTo>
                      <a:pt x="1283893" y="800074"/>
                    </a:lnTo>
                    <a:lnTo>
                      <a:pt x="1270825" y="787019"/>
                    </a:lnTo>
                    <a:lnTo>
                      <a:pt x="1283931" y="773912"/>
                    </a:lnTo>
                    <a:lnTo>
                      <a:pt x="1325283" y="732574"/>
                    </a:lnTo>
                    <a:lnTo>
                      <a:pt x="1325283" y="701065"/>
                    </a:lnTo>
                    <a:lnTo>
                      <a:pt x="1312227" y="701065"/>
                    </a:lnTo>
                    <a:lnTo>
                      <a:pt x="1312227" y="719518"/>
                    </a:lnTo>
                    <a:lnTo>
                      <a:pt x="1257782" y="773912"/>
                    </a:lnTo>
                    <a:lnTo>
                      <a:pt x="1244739" y="760869"/>
                    </a:lnTo>
                    <a:lnTo>
                      <a:pt x="1244739" y="787019"/>
                    </a:lnTo>
                    <a:lnTo>
                      <a:pt x="1190282" y="841413"/>
                    </a:lnTo>
                    <a:lnTo>
                      <a:pt x="1190282" y="732574"/>
                    </a:lnTo>
                    <a:lnTo>
                      <a:pt x="1244739" y="787019"/>
                    </a:lnTo>
                    <a:lnTo>
                      <a:pt x="1244739" y="760869"/>
                    </a:lnTo>
                    <a:lnTo>
                      <a:pt x="1216444" y="732574"/>
                    </a:lnTo>
                    <a:lnTo>
                      <a:pt x="1203388" y="719518"/>
                    </a:lnTo>
                    <a:lnTo>
                      <a:pt x="1312227" y="719518"/>
                    </a:lnTo>
                    <a:lnTo>
                      <a:pt x="1312227" y="701065"/>
                    </a:lnTo>
                    <a:lnTo>
                      <a:pt x="1179880" y="701065"/>
                    </a:lnTo>
                    <a:lnTo>
                      <a:pt x="1171829" y="709066"/>
                    </a:lnTo>
                    <a:lnTo>
                      <a:pt x="1171829" y="1041019"/>
                    </a:lnTo>
                    <a:lnTo>
                      <a:pt x="1190282" y="1041019"/>
                    </a:lnTo>
                    <a:lnTo>
                      <a:pt x="1244739" y="1095476"/>
                    </a:lnTo>
                    <a:lnTo>
                      <a:pt x="1190282" y="1149934"/>
                    </a:lnTo>
                    <a:lnTo>
                      <a:pt x="1190282" y="1041031"/>
                    </a:lnTo>
                    <a:lnTo>
                      <a:pt x="1171816" y="1041031"/>
                    </a:lnTo>
                    <a:lnTo>
                      <a:pt x="1171816" y="1164018"/>
                    </a:lnTo>
                    <a:lnTo>
                      <a:pt x="1074115" y="1164018"/>
                    </a:lnTo>
                    <a:lnTo>
                      <a:pt x="1074115" y="1157859"/>
                    </a:lnTo>
                    <a:lnTo>
                      <a:pt x="1074115" y="1042377"/>
                    </a:lnTo>
                    <a:lnTo>
                      <a:pt x="1074115" y="787641"/>
                    </a:lnTo>
                    <a:lnTo>
                      <a:pt x="1069987" y="783463"/>
                    </a:lnTo>
                    <a:lnTo>
                      <a:pt x="1055649" y="783463"/>
                    </a:lnTo>
                    <a:lnTo>
                      <a:pt x="1055649" y="801916"/>
                    </a:lnTo>
                    <a:lnTo>
                      <a:pt x="1055649" y="855205"/>
                    </a:lnTo>
                    <a:lnTo>
                      <a:pt x="1055649" y="1157859"/>
                    </a:lnTo>
                    <a:lnTo>
                      <a:pt x="882383" y="1157859"/>
                    </a:lnTo>
                    <a:lnTo>
                      <a:pt x="882383" y="1133741"/>
                    </a:lnTo>
                    <a:lnTo>
                      <a:pt x="963231" y="1133741"/>
                    </a:lnTo>
                    <a:lnTo>
                      <a:pt x="967359" y="1129626"/>
                    </a:lnTo>
                    <a:lnTo>
                      <a:pt x="967359" y="1115288"/>
                    </a:lnTo>
                    <a:lnTo>
                      <a:pt x="967359" y="1082738"/>
                    </a:lnTo>
                    <a:lnTo>
                      <a:pt x="967359" y="1068400"/>
                    </a:lnTo>
                    <a:lnTo>
                      <a:pt x="963231" y="1064285"/>
                    </a:lnTo>
                    <a:lnTo>
                      <a:pt x="948905" y="1064285"/>
                    </a:lnTo>
                    <a:lnTo>
                      <a:pt x="948905" y="1082738"/>
                    </a:lnTo>
                    <a:lnTo>
                      <a:pt x="948905" y="1115288"/>
                    </a:lnTo>
                    <a:lnTo>
                      <a:pt x="882396" y="1115288"/>
                    </a:lnTo>
                    <a:lnTo>
                      <a:pt x="882396" y="1082738"/>
                    </a:lnTo>
                    <a:lnTo>
                      <a:pt x="948905" y="1082738"/>
                    </a:lnTo>
                    <a:lnTo>
                      <a:pt x="948905" y="1064285"/>
                    </a:lnTo>
                    <a:lnTo>
                      <a:pt x="882383" y="1064285"/>
                    </a:lnTo>
                    <a:lnTo>
                      <a:pt x="882383" y="989152"/>
                    </a:lnTo>
                    <a:lnTo>
                      <a:pt x="983983" y="989152"/>
                    </a:lnTo>
                    <a:lnTo>
                      <a:pt x="983983" y="1056703"/>
                    </a:lnTo>
                    <a:lnTo>
                      <a:pt x="988098" y="1060831"/>
                    </a:lnTo>
                    <a:lnTo>
                      <a:pt x="1055649" y="1060831"/>
                    </a:lnTo>
                    <a:lnTo>
                      <a:pt x="1055649" y="1042377"/>
                    </a:lnTo>
                    <a:lnTo>
                      <a:pt x="1002423" y="1042377"/>
                    </a:lnTo>
                    <a:lnTo>
                      <a:pt x="1002423" y="989152"/>
                    </a:lnTo>
                    <a:lnTo>
                      <a:pt x="1055649" y="989152"/>
                    </a:lnTo>
                    <a:lnTo>
                      <a:pt x="1055649" y="970699"/>
                    </a:lnTo>
                    <a:lnTo>
                      <a:pt x="882383" y="970699"/>
                    </a:lnTo>
                    <a:lnTo>
                      <a:pt x="882383" y="946569"/>
                    </a:lnTo>
                    <a:lnTo>
                      <a:pt x="963231" y="946569"/>
                    </a:lnTo>
                    <a:lnTo>
                      <a:pt x="967359" y="942454"/>
                    </a:lnTo>
                    <a:lnTo>
                      <a:pt x="967359" y="928116"/>
                    </a:lnTo>
                    <a:lnTo>
                      <a:pt x="967359" y="895565"/>
                    </a:lnTo>
                    <a:lnTo>
                      <a:pt x="967359" y="881227"/>
                    </a:lnTo>
                    <a:lnTo>
                      <a:pt x="963231" y="877100"/>
                    </a:lnTo>
                    <a:lnTo>
                      <a:pt x="948905" y="877100"/>
                    </a:lnTo>
                    <a:lnTo>
                      <a:pt x="948905" y="895565"/>
                    </a:lnTo>
                    <a:lnTo>
                      <a:pt x="948905" y="928116"/>
                    </a:lnTo>
                    <a:lnTo>
                      <a:pt x="882396" y="928116"/>
                    </a:lnTo>
                    <a:lnTo>
                      <a:pt x="882396" y="895565"/>
                    </a:lnTo>
                    <a:lnTo>
                      <a:pt x="948905" y="895565"/>
                    </a:lnTo>
                    <a:lnTo>
                      <a:pt x="948905" y="877100"/>
                    </a:lnTo>
                    <a:lnTo>
                      <a:pt x="882383" y="877100"/>
                    </a:lnTo>
                    <a:lnTo>
                      <a:pt x="882383" y="801916"/>
                    </a:lnTo>
                    <a:lnTo>
                      <a:pt x="983983" y="801916"/>
                    </a:lnTo>
                    <a:lnTo>
                      <a:pt x="983983" y="869480"/>
                    </a:lnTo>
                    <a:lnTo>
                      <a:pt x="988098" y="873671"/>
                    </a:lnTo>
                    <a:lnTo>
                      <a:pt x="1055649" y="873671"/>
                    </a:lnTo>
                    <a:lnTo>
                      <a:pt x="1055649" y="855205"/>
                    </a:lnTo>
                    <a:lnTo>
                      <a:pt x="1002423" y="855205"/>
                    </a:lnTo>
                    <a:lnTo>
                      <a:pt x="1002423" y="801916"/>
                    </a:lnTo>
                    <a:lnTo>
                      <a:pt x="1055649" y="801916"/>
                    </a:lnTo>
                    <a:lnTo>
                      <a:pt x="1055649" y="783463"/>
                    </a:lnTo>
                    <a:lnTo>
                      <a:pt x="868057" y="783463"/>
                    </a:lnTo>
                    <a:lnTo>
                      <a:pt x="863930" y="787641"/>
                    </a:lnTo>
                    <a:lnTo>
                      <a:pt x="863930" y="1164018"/>
                    </a:lnTo>
                    <a:lnTo>
                      <a:pt x="839749" y="1164018"/>
                    </a:lnTo>
                    <a:lnTo>
                      <a:pt x="839749" y="787654"/>
                    </a:lnTo>
                    <a:lnTo>
                      <a:pt x="835571" y="783463"/>
                    </a:lnTo>
                    <a:lnTo>
                      <a:pt x="821296" y="783463"/>
                    </a:lnTo>
                    <a:lnTo>
                      <a:pt x="821296" y="801928"/>
                    </a:lnTo>
                    <a:lnTo>
                      <a:pt x="821296" y="855218"/>
                    </a:lnTo>
                    <a:lnTo>
                      <a:pt x="821296" y="1157871"/>
                    </a:lnTo>
                    <a:lnTo>
                      <a:pt x="647966" y="1157871"/>
                    </a:lnTo>
                    <a:lnTo>
                      <a:pt x="647966" y="1133754"/>
                    </a:lnTo>
                    <a:lnTo>
                      <a:pt x="728814" y="1133754"/>
                    </a:lnTo>
                    <a:lnTo>
                      <a:pt x="732929" y="1129626"/>
                    </a:lnTo>
                    <a:lnTo>
                      <a:pt x="732929" y="1115301"/>
                    </a:lnTo>
                    <a:lnTo>
                      <a:pt x="732929" y="1082751"/>
                    </a:lnTo>
                    <a:lnTo>
                      <a:pt x="732929" y="1068412"/>
                    </a:lnTo>
                    <a:lnTo>
                      <a:pt x="728814" y="1064285"/>
                    </a:lnTo>
                    <a:lnTo>
                      <a:pt x="714476" y="1064285"/>
                    </a:lnTo>
                    <a:lnTo>
                      <a:pt x="714476" y="1082751"/>
                    </a:lnTo>
                    <a:lnTo>
                      <a:pt x="714476" y="1115301"/>
                    </a:lnTo>
                    <a:lnTo>
                      <a:pt x="647966" y="1115301"/>
                    </a:lnTo>
                    <a:lnTo>
                      <a:pt x="647966" y="1082751"/>
                    </a:lnTo>
                    <a:lnTo>
                      <a:pt x="714476" y="1082751"/>
                    </a:lnTo>
                    <a:lnTo>
                      <a:pt x="714476" y="1064285"/>
                    </a:lnTo>
                    <a:lnTo>
                      <a:pt x="647966" y="1064285"/>
                    </a:lnTo>
                    <a:lnTo>
                      <a:pt x="647966" y="989152"/>
                    </a:lnTo>
                    <a:lnTo>
                      <a:pt x="749541" y="989152"/>
                    </a:lnTo>
                    <a:lnTo>
                      <a:pt x="749541" y="1056716"/>
                    </a:lnTo>
                    <a:lnTo>
                      <a:pt x="753668" y="1060831"/>
                    </a:lnTo>
                    <a:lnTo>
                      <a:pt x="821296" y="1060831"/>
                    </a:lnTo>
                    <a:lnTo>
                      <a:pt x="821296" y="1042377"/>
                    </a:lnTo>
                    <a:lnTo>
                      <a:pt x="768007" y="1042377"/>
                    </a:lnTo>
                    <a:lnTo>
                      <a:pt x="768007" y="989152"/>
                    </a:lnTo>
                    <a:lnTo>
                      <a:pt x="821296" y="989152"/>
                    </a:lnTo>
                    <a:lnTo>
                      <a:pt x="821296" y="970699"/>
                    </a:lnTo>
                    <a:lnTo>
                      <a:pt x="647966" y="970699"/>
                    </a:lnTo>
                    <a:lnTo>
                      <a:pt x="647966" y="946581"/>
                    </a:lnTo>
                    <a:lnTo>
                      <a:pt x="728814" y="946581"/>
                    </a:lnTo>
                    <a:lnTo>
                      <a:pt x="732929" y="942454"/>
                    </a:lnTo>
                    <a:lnTo>
                      <a:pt x="732929" y="928116"/>
                    </a:lnTo>
                    <a:lnTo>
                      <a:pt x="732929" y="895565"/>
                    </a:lnTo>
                    <a:lnTo>
                      <a:pt x="732929" y="881227"/>
                    </a:lnTo>
                    <a:lnTo>
                      <a:pt x="728814" y="877112"/>
                    </a:lnTo>
                    <a:lnTo>
                      <a:pt x="714476" y="877112"/>
                    </a:lnTo>
                    <a:lnTo>
                      <a:pt x="714476" y="895565"/>
                    </a:lnTo>
                    <a:lnTo>
                      <a:pt x="714476" y="928116"/>
                    </a:lnTo>
                    <a:lnTo>
                      <a:pt x="647966" y="928116"/>
                    </a:lnTo>
                    <a:lnTo>
                      <a:pt x="647966" y="895565"/>
                    </a:lnTo>
                    <a:lnTo>
                      <a:pt x="714476" y="895565"/>
                    </a:lnTo>
                    <a:lnTo>
                      <a:pt x="714476" y="877112"/>
                    </a:lnTo>
                    <a:lnTo>
                      <a:pt x="647966" y="877112"/>
                    </a:lnTo>
                    <a:lnTo>
                      <a:pt x="647966" y="801928"/>
                    </a:lnTo>
                    <a:lnTo>
                      <a:pt x="749541" y="801928"/>
                    </a:lnTo>
                    <a:lnTo>
                      <a:pt x="749541" y="869480"/>
                    </a:lnTo>
                    <a:lnTo>
                      <a:pt x="753668" y="873671"/>
                    </a:lnTo>
                    <a:lnTo>
                      <a:pt x="821296" y="873671"/>
                    </a:lnTo>
                    <a:lnTo>
                      <a:pt x="821296" y="855218"/>
                    </a:lnTo>
                    <a:lnTo>
                      <a:pt x="768007" y="855218"/>
                    </a:lnTo>
                    <a:lnTo>
                      <a:pt x="768007" y="801928"/>
                    </a:lnTo>
                    <a:lnTo>
                      <a:pt x="821296" y="801928"/>
                    </a:lnTo>
                    <a:lnTo>
                      <a:pt x="821296" y="783463"/>
                    </a:lnTo>
                    <a:lnTo>
                      <a:pt x="633628" y="783463"/>
                    </a:lnTo>
                    <a:lnTo>
                      <a:pt x="629500" y="787654"/>
                    </a:lnTo>
                    <a:lnTo>
                      <a:pt x="629500" y="1163345"/>
                    </a:lnTo>
                    <a:lnTo>
                      <a:pt x="600062" y="1161973"/>
                    </a:lnTo>
                    <a:lnTo>
                      <a:pt x="572249" y="1159929"/>
                    </a:lnTo>
                    <a:lnTo>
                      <a:pt x="546036" y="1157262"/>
                    </a:lnTo>
                    <a:lnTo>
                      <a:pt x="521398" y="1153998"/>
                    </a:lnTo>
                    <a:lnTo>
                      <a:pt x="521398" y="1151039"/>
                    </a:lnTo>
                    <a:lnTo>
                      <a:pt x="521398" y="723036"/>
                    </a:lnTo>
                    <a:lnTo>
                      <a:pt x="517271" y="718921"/>
                    </a:lnTo>
                    <a:lnTo>
                      <a:pt x="507060" y="718921"/>
                    </a:lnTo>
                    <a:lnTo>
                      <a:pt x="502932" y="723036"/>
                    </a:lnTo>
                    <a:lnTo>
                      <a:pt x="502932" y="1151039"/>
                    </a:lnTo>
                    <a:lnTo>
                      <a:pt x="446595" y="1138758"/>
                    </a:lnTo>
                    <a:lnTo>
                      <a:pt x="400316" y="1124089"/>
                    </a:lnTo>
                    <a:lnTo>
                      <a:pt x="363220" y="1108151"/>
                    </a:lnTo>
                    <a:lnTo>
                      <a:pt x="300520" y="1066139"/>
                    </a:lnTo>
                    <a:lnTo>
                      <a:pt x="273037" y="1033208"/>
                    </a:lnTo>
                    <a:lnTo>
                      <a:pt x="269227" y="1027353"/>
                    </a:lnTo>
                    <a:lnTo>
                      <a:pt x="266293" y="1021092"/>
                    </a:lnTo>
                    <a:lnTo>
                      <a:pt x="265988" y="1020114"/>
                    </a:lnTo>
                    <a:lnTo>
                      <a:pt x="265493" y="1019187"/>
                    </a:lnTo>
                    <a:lnTo>
                      <a:pt x="264883" y="1018387"/>
                    </a:lnTo>
                    <a:lnTo>
                      <a:pt x="264883" y="1014755"/>
                    </a:lnTo>
                    <a:lnTo>
                      <a:pt x="264883" y="967308"/>
                    </a:lnTo>
                    <a:lnTo>
                      <a:pt x="264883" y="952982"/>
                    </a:lnTo>
                    <a:lnTo>
                      <a:pt x="260756" y="948855"/>
                    </a:lnTo>
                    <a:lnTo>
                      <a:pt x="246418" y="948855"/>
                    </a:lnTo>
                    <a:lnTo>
                      <a:pt x="246418" y="967308"/>
                    </a:lnTo>
                    <a:lnTo>
                      <a:pt x="246418" y="1014755"/>
                    </a:lnTo>
                    <a:lnTo>
                      <a:pt x="18453" y="1014755"/>
                    </a:lnTo>
                    <a:lnTo>
                      <a:pt x="18453" y="967308"/>
                    </a:lnTo>
                    <a:lnTo>
                      <a:pt x="246418" y="967308"/>
                    </a:lnTo>
                    <a:lnTo>
                      <a:pt x="246418" y="948855"/>
                    </a:lnTo>
                    <a:lnTo>
                      <a:pt x="4114" y="948855"/>
                    </a:lnTo>
                    <a:lnTo>
                      <a:pt x="0" y="952982"/>
                    </a:lnTo>
                    <a:lnTo>
                      <a:pt x="63" y="1024902"/>
                    </a:lnTo>
                    <a:lnTo>
                      <a:pt x="241" y="1026020"/>
                    </a:lnTo>
                    <a:lnTo>
                      <a:pt x="368" y="1026439"/>
                    </a:lnTo>
                    <a:lnTo>
                      <a:pt x="431" y="1026807"/>
                    </a:lnTo>
                    <a:lnTo>
                      <a:pt x="4356" y="1038923"/>
                    </a:lnTo>
                    <a:lnTo>
                      <a:pt x="126619" y="1415796"/>
                    </a:lnTo>
                    <a:lnTo>
                      <a:pt x="127914" y="1419542"/>
                    </a:lnTo>
                    <a:lnTo>
                      <a:pt x="131419" y="1422133"/>
                    </a:lnTo>
                    <a:lnTo>
                      <a:pt x="2359215" y="1422133"/>
                    </a:lnTo>
                    <a:lnTo>
                      <a:pt x="2362225" y="1420469"/>
                    </a:lnTo>
                    <a:lnTo>
                      <a:pt x="2372398" y="1403667"/>
                    </a:lnTo>
                    <a:lnTo>
                      <a:pt x="2413177" y="1336421"/>
                    </a:lnTo>
                    <a:lnTo>
                      <a:pt x="2424366" y="1317955"/>
                    </a:lnTo>
                    <a:lnTo>
                      <a:pt x="2709468" y="847750"/>
                    </a:lnTo>
                    <a:lnTo>
                      <a:pt x="2713863" y="840486"/>
                    </a:lnTo>
                    <a:lnTo>
                      <a:pt x="2713926" y="836930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88" name="object 54"/>
            <p:cNvSpPr/>
            <p:nvPr/>
          </p:nvSpPr>
          <p:spPr>
            <a:xfrm>
              <a:off x="5774781" y="5874099"/>
              <a:ext cx="146050" cy="19050"/>
            </a:xfrm>
            <a:custGeom>
              <a:avLst/>
              <a:gdLst/>
              <a:ahLst/>
              <a:cxnLst/>
              <a:rect l="l" t="t" r="r" b="b"/>
              <a:pathLst>
                <a:path w="146050" h="19050">
                  <a:moveTo>
                    <a:pt x="141452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36347" y="18453"/>
                  </a:lnTo>
                  <a:lnTo>
                    <a:pt x="141452" y="18453"/>
                  </a:lnTo>
                  <a:lnTo>
                    <a:pt x="145580" y="14325"/>
                  </a:lnTo>
                  <a:lnTo>
                    <a:pt x="145580" y="4127"/>
                  </a:lnTo>
                  <a:lnTo>
                    <a:pt x="141452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55"/>
            <p:cNvSpPr/>
            <p:nvPr/>
          </p:nvSpPr>
          <p:spPr>
            <a:xfrm>
              <a:off x="3084386" y="4146514"/>
              <a:ext cx="146050" cy="19050"/>
            </a:xfrm>
            <a:custGeom>
              <a:avLst/>
              <a:gdLst/>
              <a:ahLst/>
              <a:cxnLst/>
              <a:rect l="l" t="t" r="r" b="b"/>
              <a:pathLst>
                <a:path w="146050" h="19050">
                  <a:moveTo>
                    <a:pt x="141452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36347" y="18453"/>
                  </a:lnTo>
                  <a:lnTo>
                    <a:pt x="141452" y="18453"/>
                  </a:lnTo>
                  <a:lnTo>
                    <a:pt x="145580" y="14325"/>
                  </a:lnTo>
                  <a:lnTo>
                    <a:pt x="145580" y="4127"/>
                  </a:lnTo>
                  <a:lnTo>
                    <a:pt x="141452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56"/>
            <p:cNvSpPr/>
            <p:nvPr/>
          </p:nvSpPr>
          <p:spPr>
            <a:xfrm>
              <a:off x="5495516" y="6558543"/>
              <a:ext cx="138430" cy="19050"/>
            </a:xfrm>
            <a:custGeom>
              <a:avLst/>
              <a:gdLst/>
              <a:ahLst/>
              <a:cxnLst/>
              <a:rect l="l" t="t" r="r" b="b"/>
              <a:pathLst>
                <a:path w="138429" h="19050">
                  <a:moveTo>
                    <a:pt x="13385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28765" y="18453"/>
                  </a:lnTo>
                  <a:lnTo>
                    <a:pt x="133858" y="18453"/>
                  </a:lnTo>
                  <a:lnTo>
                    <a:pt x="137998" y="14325"/>
                  </a:lnTo>
                  <a:lnTo>
                    <a:pt x="137998" y="4127"/>
                  </a:lnTo>
                  <a:lnTo>
                    <a:pt x="13385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57"/>
            <p:cNvSpPr/>
            <p:nvPr/>
          </p:nvSpPr>
          <p:spPr>
            <a:xfrm>
              <a:off x="9084482" y="5881566"/>
              <a:ext cx="138430" cy="19050"/>
            </a:xfrm>
            <a:custGeom>
              <a:avLst/>
              <a:gdLst/>
              <a:ahLst/>
              <a:cxnLst/>
              <a:rect l="l" t="t" r="r" b="b"/>
              <a:pathLst>
                <a:path w="138429" h="19050">
                  <a:moveTo>
                    <a:pt x="13385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28765" y="18453"/>
                  </a:lnTo>
                  <a:lnTo>
                    <a:pt x="133858" y="18453"/>
                  </a:lnTo>
                  <a:lnTo>
                    <a:pt x="137998" y="14325"/>
                  </a:lnTo>
                  <a:lnTo>
                    <a:pt x="137998" y="4127"/>
                  </a:lnTo>
                  <a:lnTo>
                    <a:pt x="13385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58"/>
            <p:cNvSpPr/>
            <p:nvPr/>
          </p:nvSpPr>
          <p:spPr>
            <a:xfrm>
              <a:off x="11129525" y="5945889"/>
              <a:ext cx="138430" cy="19050"/>
            </a:xfrm>
            <a:custGeom>
              <a:avLst/>
              <a:gdLst/>
              <a:ahLst/>
              <a:cxnLst/>
              <a:rect l="l" t="t" r="r" b="b"/>
              <a:pathLst>
                <a:path w="138429" h="19050">
                  <a:moveTo>
                    <a:pt x="13385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28765" y="18453"/>
                  </a:lnTo>
                  <a:lnTo>
                    <a:pt x="133858" y="18453"/>
                  </a:lnTo>
                  <a:lnTo>
                    <a:pt x="137998" y="14325"/>
                  </a:lnTo>
                  <a:lnTo>
                    <a:pt x="137998" y="4127"/>
                  </a:lnTo>
                  <a:lnTo>
                    <a:pt x="13385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59"/>
            <p:cNvSpPr/>
            <p:nvPr/>
          </p:nvSpPr>
          <p:spPr>
            <a:xfrm>
              <a:off x="4694038" y="6579358"/>
              <a:ext cx="160020" cy="19050"/>
            </a:xfrm>
            <a:custGeom>
              <a:avLst/>
              <a:gdLst/>
              <a:ahLst/>
              <a:cxnLst/>
              <a:rect l="l" t="t" r="r" b="b"/>
              <a:pathLst>
                <a:path w="160020" h="19050">
                  <a:moveTo>
                    <a:pt x="15563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50545" y="18453"/>
                  </a:lnTo>
                  <a:lnTo>
                    <a:pt x="155638" y="18453"/>
                  </a:lnTo>
                  <a:lnTo>
                    <a:pt x="159778" y="14325"/>
                  </a:lnTo>
                  <a:lnTo>
                    <a:pt x="159778" y="4127"/>
                  </a:lnTo>
                  <a:lnTo>
                    <a:pt x="15563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60"/>
            <p:cNvSpPr/>
            <p:nvPr/>
          </p:nvSpPr>
          <p:spPr>
            <a:xfrm>
              <a:off x="4011250" y="6707718"/>
              <a:ext cx="160020" cy="19050"/>
            </a:xfrm>
            <a:custGeom>
              <a:avLst/>
              <a:gdLst/>
              <a:ahLst/>
              <a:cxnLst/>
              <a:rect l="l" t="t" r="r" b="b"/>
              <a:pathLst>
                <a:path w="160020" h="19050">
                  <a:moveTo>
                    <a:pt x="15563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50545" y="18453"/>
                  </a:lnTo>
                  <a:lnTo>
                    <a:pt x="155638" y="18453"/>
                  </a:lnTo>
                  <a:lnTo>
                    <a:pt x="159778" y="14325"/>
                  </a:lnTo>
                  <a:lnTo>
                    <a:pt x="159778" y="4127"/>
                  </a:lnTo>
                  <a:lnTo>
                    <a:pt x="15563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61"/>
            <p:cNvSpPr/>
            <p:nvPr/>
          </p:nvSpPr>
          <p:spPr>
            <a:xfrm>
              <a:off x="1607680" y="6502266"/>
              <a:ext cx="160020" cy="19050"/>
            </a:xfrm>
            <a:custGeom>
              <a:avLst/>
              <a:gdLst/>
              <a:ahLst/>
              <a:cxnLst/>
              <a:rect l="l" t="t" r="r" b="b"/>
              <a:pathLst>
                <a:path w="160019" h="19050">
                  <a:moveTo>
                    <a:pt x="15563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50545" y="18453"/>
                  </a:lnTo>
                  <a:lnTo>
                    <a:pt x="155638" y="18453"/>
                  </a:lnTo>
                  <a:lnTo>
                    <a:pt x="159778" y="14325"/>
                  </a:lnTo>
                  <a:lnTo>
                    <a:pt x="159778" y="4127"/>
                  </a:lnTo>
                  <a:lnTo>
                    <a:pt x="15563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62"/>
            <p:cNvSpPr/>
            <p:nvPr/>
          </p:nvSpPr>
          <p:spPr>
            <a:xfrm>
              <a:off x="1908427" y="6651674"/>
              <a:ext cx="160020" cy="19050"/>
            </a:xfrm>
            <a:custGeom>
              <a:avLst/>
              <a:gdLst/>
              <a:ahLst/>
              <a:cxnLst/>
              <a:rect l="l" t="t" r="r" b="b"/>
              <a:pathLst>
                <a:path w="160019" h="19050">
                  <a:moveTo>
                    <a:pt x="155638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50545" y="18453"/>
                  </a:lnTo>
                  <a:lnTo>
                    <a:pt x="155638" y="18453"/>
                  </a:lnTo>
                  <a:lnTo>
                    <a:pt x="159778" y="14325"/>
                  </a:lnTo>
                  <a:lnTo>
                    <a:pt x="159778" y="4127"/>
                  </a:lnTo>
                  <a:lnTo>
                    <a:pt x="15563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63"/>
            <p:cNvSpPr/>
            <p:nvPr/>
          </p:nvSpPr>
          <p:spPr>
            <a:xfrm>
              <a:off x="2785014" y="5708882"/>
              <a:ext cx="160020" cy="19050"/>
            </a:xfrm>
            <a:custGeom>
              <a:avLst/>
              <a:gdLst/>
              <a:ahLst/>
              <a:cxnLst/>
              <a:rect l="l" t="t" r="r" b="b"/>
              <a:pathLst>
                <a:path w="160019" h="19050">
                  <a:moveTo>
                    <a:pt x="155663" y="0"/>
                  </a:moveTo>
                  <a:lnTo>
                    <a:pt x="4140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40" y="18453"/>
                  </a:lnTo>
                  <a:lnTo>
                    <a:pt x="150558" y="18453"/>
                  </a:lnTo>
                  <a:lnTo>
                    <a:pt x="155663" y="18453"/>
                  </a:lnTo>
                  <a:lnTo>
                    <a:pt x="159791" y="14325"/>
                  </a:lnTo>
                  <a:lnTo>
                    <a:pt x="159791" y="4127"/>
                  </a:lnTo>
                  <a:lnTo>
                    <a:pt x="155663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64"/>
            <p:cNvSpPr/>
            <p:nvPr/>
          </p:nvSpPr>
          <p:spPr>
            <a:xfrm>
              <a:off x="2082000" y="4659236"/>
              <a:ext cx="506730" cy="153035"/>
            </a:xfrm>
            <a:custGeom>
              <a:avLst/>
              <a:gdLst/>
              <a:ahLst/>
              <a:cxnLst/>
              <a:rect l="l" t="t" r="r" b="b"/>
              <a:pathLst>
                <a:path w="506730" h="153035">
                  <a:moveTo>
                    <a:pt x="18465" y="4127"/>
                  </a:moveTo>
                  <a:lnTo>
                    <a:pt x="14325" y="0"/>
                  </a:lnTo>
                  <a:lnTo>
                    <a:pt x="9232" y="0"/>
                  </a:lnTo>
                  <a:lnTo>
                    <a:pt x="4140" y="0"/>
                  </a:lnTo>
                  <a:lnTo>
                    <a:pt x="0" y="4127"/>
                  </a:lnTo>
                  <a:lnTo>
                    <a:pt x="0" y="148780"/>
                  </a:lnTo>
                  <a:lnTo>
                    <a:pt x="4140" y="152920"/>
                  </a:lnTo>
                  <a:lnTo>
                    <a:pt x="14325" y="152920"/>
                  </a:lnTo>
                  <a:lnTo>
                    <a:pt x="18465" y="148780"/>
                  </a:lnTo>
                  <a:lnTo>
                    <a:pt x="18465" y="4127"/>
                  </a:lnTo>
                  <a:close/>
                </a:path>
                <a:path w="506730" h="153035">
                  <a:moveTo>
                    <a:pt x="62763" y="4127"/>
                  </a:moveTo>
                  <a:lnTo>
                    <a:pt x="58623" y="0"/>
                  </a:lnTo>
                  <a:lnTo>
                    <a:pt x="53530" y="0"/>
                  </a:lnTo>
                  <a:lnTo>
                    <a:pt x="48425" y="0"/>
                  </a:lnTo>
                  <a:lnTo>
                    <a:pt x="44297" y="4127"/>
                  </a:lnTo>
                  <a:lnTo>
                    <a:pt x="44297" y="148780"/>
                  </a:lnTo>
                  <a:lnTo>
                    <a:pt x="48425" y="152920"/>
                  </a:lnTo>
                  <a:lnTo>
                    <a:pt x="58623" y="152920"/>
                  </a:lnTo>
                  <a:lnTo>
                    <a:pt x="62763" y="148780"/>
                  </a:lnTo>
                  <a:lnTo>
                    <a:pt x="62763" y="4127"/>
                  </a:lnTo>
                  <a:close/>
                </a:path>
                <a:path w="506730" h="153035">
                  <a:moveTo>
                    <a:pt x="108635" y="4127"/>
                  </a:moveTo>
                  <a:lnTo>
                    <a:pt x="104495" y="0"/>
                  </a:lnTo>
                  <a:lnTo>
                    <a:pt x="99402" y="0"/>
                  </a:lnTo>
                  <a:lnTo>
                    <a:pt x="94310" y="0"/>
                  </a:lnTo>
                  <a:lnTo>
                    <a:pt x="90170" y="4127"/>
                  </a:lnTo>
                  <a:lnTo>
                    <a:pt x="90170" y="148780"/>
                  </a:lnTo>
                  <a:lnTo>
                    <a:pt x="94310" y="152920"/>
                  </a:lnTo>
                  <a:lnTo>
                    <a:pt x="104495" y="152920"/>
                  </a:lnTo>
                  <a:lnTo>
                    <a:pt x="108635" y="148780"/>
                  </a:lnTo>
                  <a:lnTo>
                    <a:pt x="108635" y="4127"/>
                  </a:lnTo>
                  <a:close/>
                </a:path>
                <a:path w="506730" h="153035">
                  <a:moveTo>
                    <a:pt x="152920" y="4127"/>
                  </a:moveTo>
                  <a:lnTo>
                    <a:pt x="148780" y="0"/>
                  </a:lnTo>
                  <a:lnTo>
                    <a:pt x="143687" y="0"/>
                  </a:lnTo>
                  <a:lnTo>
                    <a:pt x="138595" y="0"/>
                  </a:lnTo>
                  <a:lnTo>
                    <a:pt x="134454" y="4127"/>
                  </a:lnTo>
                  <a:lnTo>
                    <a:pt x="134454" y="148780"/>
                  </a:lnTo>
                  <a:lnTo>
                    <a:pt x="138595" y="152920"/>
                  </a:lnTo>
                  <a:lnTo>
                    <a:pt x="148780" y="152920"/>
                  </a:lnTo>
                  <a:lnTo>
                    <a:pt x="152920" y="148780"/>
                  </a:lnTo>
                  <a:lnTo>
                    <a:pt x="152920" y="4127"/>
                  </a:lnTo>
                  <a:close/>
                </a:path>
                <a:path w="506730" h="153035">
                  <a:moveTo>
                    <a:pt x="198437" y="4127"/>
                  </a:moveTo>
                  <a:lnTo>
                    <a:pt x="194297" y="0"/>
                  </a:lnTo>
                  <a:lnTo>
                    <a:pt x="189204" y="0"/>
                  </a:lnTo>
                  <a:lnTo>
                    <a:pt x="184099" y="0"/>
                  </a:lnTo>
                  <a:lnTo>
                    <a:pt x="179971" y="4127"/>
                  </a:lnTo>
                  <a:lnTo>
                    <a:pt x="179971" y="148780"/>
                  </a:lnTo>
                  <a:lnTo>
                    <a:pt x="184099" y="152920"/>
                  </a:lnTo>
                  <a:lnTo>
                    <a:pt x="194297" y="152920"/>
                  </a:lnTo>
                  <a:lnTo>
                    <a:pt x="198437" y="148780"/>
                  </a:lnTo>
                  <a:lnTo>
                    <a:pt x="198437" y="4127"/>
                  </a:lnTo>
                  <a:close/>
                </a:path>
                <a:path w="506730" h="153035">
                  <a:moveTo>
                    <a:pt x="242722" y="4127"/>
                  </a:moveTo>
                  <a:lnTo>
                    <a:pt x="238582" y="0"/>
                  </a:lnTo>
                  <a:lnTo>
                    <a:pt x="233489" y="0"/>
                  </a:lnTo>
                  <a:lnTo>
                    <a:pt x="228396" y="0"/>
                  </a:lnTo>
                  <a:lnTo>
                    <a:pt x="224256" y="4127"/>
                  </a:lnTo>
                  <a:lnTo>
                    <a:pt x="224256" y="148780"/>
                  </a:lnTo>
                  <a:lnTo>
                    <a:pt x="228396" y="152920"/>
                  </a:lnTo>
                  <a:lnTo>
                    <a:pt x="238582" y="152920"/>
                  </a:lnTo>
                  <a:lnTo>
                    <a:pt x="242722" y="148780"/>
                  </a:lnTo>
                  <a:lnTo>
                    <a:pt x="242722" y="4127"/>
                  </a:lnTo>
                  <a:close/>
                </a:path>
                <a:path w="506730" h="153035">
                  <a:moveTo>
                    <a:pt x="288594" y="4127"/>
                  </a:moveTo>
                  <a:lnTo>
                    <a:pt x="284454" y="0"/>
                  </a:lnTo>
                  <a:lnTo>
                    <a:pt x="279361" y="0"/>
                  </a:lnTo>
                  <a:lnTo>
                    <a:pt x="274269" y="0"/>
                  </a:lnTo>
                  <a:lnTo>
                    <a:pt x="270129" y="4127"/>
                  </a:lnTo>
                  <a:lnTo>
                    <a:pt x="270129" y="148780"/>
                  </a:lnTo>
                  <a:lnTo>
                    <a:pt x="274269" y="152920"/>
                  </a:lnTo>
                  <a:lnTo>
                    <a:pt x="284454" y="152920"/>
                  </a:lnTo>
                  <a:lnTo>
                    <a:pt x="288594" y="148780"/>
                  </a:lnTo>
                  <a:lnTo>
                    <a:pt x="288594" y="4127"/>
                  </a:lnTo>
                  <a:close/>
                </a:path>
                <a:path w="506730" h="153035">
                  <a:moveTo>
                    <a:pt x="332892" y="4127"/>
                  </a:moveTo>
                  <a:lnTo>
                    <a:pt x="328752" y="0"/>
                  </a:lnTo>
                  <a:lnTo>
                    <a:pt x="323659" y="0"/>
                  </a:lnTo>
                  <a:lnTo>
                    <a:pt x="318566" y="0"/>
                  </a:lnTo>
                  <a:lnTo>
                    <a:pt x="314426" y="4127"/>
                  </a:lnTo>
                  <a:lnTo>
                    <a:pt x="314426" y="148780"/>
                  </a:lnTo>
                  <a:lnTo>
                    <a:pt x="318566" y="152920"/>
                  </a:lnTo>
                  <a:lnTo>
                    <a:pt x="328752" y="152920"/>
                  </a:lnTo>
                  <a:lnTo>
                    <a:pt x="332892" y="148780"/>
                  </a:lnTo>
                  <a:lnTo>
                    <a:pt x="332892" y="4127"/>
                  </a:lnTo>
                  <a:close/>
                </a:path>
                <a:path w="506730" h="153035">
                  <a:moveTo>
                    <a:pt x="371957" y="4127"/>
                  </a:moveTo>
                  <a:lnTo>
                    <a:pt x="367830" y="0"/>
                  </a:lnTo>
                  <a:lnTo>
                    <a:pt x="362724" y="0"/>
                  </a:lnTo>
                  <a:lnTo>
                    <a:pt x="357632" y="0"/>
                  </a:lnTo>
                  <a:lnTo>
                    <a:pt x="353491" y="4127"/>
                  </a:lnTo>
                  <a:lnTo>
                    <a:pt x="353491" y="148780"/>
                  </a:lnTo>
                  <a:lnTo>
                    <a:pt x="357632" y="152920"/>
                  </a:lnTo>
                  <a:lnTo>
                    <a:pt x="367830" y="152920"/>
                  </a:lnTo>
                  <a:lnTo>
                    <a:pt x="371957" y="148780"/>
                  </a:lnTo>
                  <a:lnTo>
                    <a:pt x="371957" y="4127"/>
                  </a:lnTo>
                  <a:close/>
                </a:path>
                <a:path w="506730" h="153035">
                  <a:moveTo>
                    <a:pt x="416242" y="4127"/>
                  </a:moveTo>
                  <a:lnTo>
                    <a:pt x="412102" y="0"/>
                  </a:lnTo>
                  <a:lnTo>
                    <a:pt x="407009" y="0"/>
                  </a:lnTo>
                  <a:lnTo>
                    <a:pt x="401916" y="0"/>
                  </a:lnTo>
                  <a:lnTo>
                    <a:pt x="397776" y="4127"/>
                  </a:lnTo>
                  <a:lnTo>
                    <a:pt x="397776" y="148780"/>
                  </a:lnTo>
                  <a:lnTo>
                    <a:pt x="401916" y="152920"/>
                  </a:lnTo>
                  <a:lnTo>
                    <a:pt x="412102" y="152920"/>
                  </a:lnTo>
                  <a:lnTo>
                    <a:pt x="416242" y="148780"/>
                  </a:lnTo>
                  <a:lnTo>
                    <a:pt x="416242" y="4127"/>
                  </a:lnTo>
                  <a:close/>
                </a:path>
                <a:path w="506730" h="153035">
                  <a:moveTo>
                    <a:pt x="462114" y="4127"/>
                  </a:moveTo>
                  <a:lnTo>
                    <a:pt x="457987" y="0"/>
                  </a:lnTo>
                  <a:lnTo>
                    <a:pt x="452882" y="0"/>
                  </a:lnTo>
                  <a:lnTo>
                    <a:pt x="447789" y="0"/>
                  </a:lnTo>
                  <a:lnTo>
                    <a:pt x="443649" y="4127"/>
                  </a:lnTo>
                  <a:lnTo>
                    <a:pt x="443649" y="148780"/>
                  </a:lnTo>
                  <a:lnTo>
                    <a:pt x="447789" y="152920"/>
                  </a:lnTo>
                  <a:lnTo>
                    <a:pt x="457987" y="152920"/>
                  </a:lnTo>
                  <a:lnTo>
                    <a:pt x="462114" y="148780"/>
                  </a:lnTo>
                  <a:lnTo>
                    <a:pt x="462114" y="4127"/>
                  </a:lnTo>
                  <a:close/>
                </a:path>
                <a:path w="506730" h="153035">
                  <a:moveTo>
                    <a:pt x="506412" y="4127"/>
                  </a:moveTo>
                  <a:lnTo>
                    <a:pt x="502272" y="0"/>
                  </a:lnTo>
                  <a:lnTo>
                    <a:pt x="497179" y="0"/>
                  </a:lnTo>
                  <a:lnTo>
                    <a:pt x="492086" y="0"/>
                  </a:lnTo>
                  <a:lnTo>
                    <a:pt x="487946" y="4127"/>
                  </a:lnTo>
                  <a:lnTo>
                    <a:pt x="487946" y="148780"/>
                  </a:lnTo>
                  <a:lnTo>
                    <a:pt x="492086" y="152920"/>
                  </a:lnTo>
                  <a:lnTo>
                    <a:pt x="502272" y="152920"/>
                  </a:lnTo>
                  <a:lnTo>
                    <a:pt x="506412" y="148780"/>
                  </a:lnTo>
                  <a:lnTo>
                    <a:pt x="506412" y="4127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65"/>
            <p:cNvSpPr/>
            <p:nvPr/>
          </p:nvSpPr>
          <p:spPr>
            <a:xfrm>
              <a:off x="2765501" y="4659223"/>
              <a:ext cx="506730" cy="153035"/>
            </a:xfrm>
            <a:custGeom>
              <a:avLst/>
              <a:gdLst/>
              <a:ahLst/>
              <a:cxnLst/>
              <a:rect l="l" t="t" r="r" b="b"/>
              <a:pathLst>
                <a:path w="506729" h="153035">
                  <a:moveTo>
                    <a:pt x="18465" y="4140"/>
                  </a:moveTo>
                  <a:lnTo>
                    <a:pt x="14325" y="12"/>
                  </a:lnTo>
                  <a:lnTo>
                    <a:pt x="9232" y="12"/>
                  </a:lnTo>
                  <a:lnTo>
                    <a:pt x="4140" y="12"/>
                  </a:lnTo>
                  <a:lnTo>
                    <a:pt x="0" y="4140"/>
                  </a:lnTo>
                  <a:lnTo>
                    <a:pt x="0" y="148793"/>
                  </a:lnTo>
                  <a:lnTo>
                    <a:pt x="4140" y="152933"/>
                  </a:lnTo>
                  <a:lnTo>
                    <a:pt x="14325" y="152933"/>
                  </a:lnTo>
                  <a:lnTo>
                    <a:pt x="18465" y="148793"/>
                  </a:lnTo>
                  <a:lnTo>
                    <a:pt x="18465" y="4140"/>
                  </a:lnTo>
                  <a:close/>
                </a:path>
                <a:path w="506729" h="153035">
                  <a:moveTo>
                    <a:pt x="62763" y="4140"/>
                  </a:moveTo>
                  <a:lnTo>
                    <a:pt x="58623" y="12"/>
                  </a:lnTo>
                  <a:lnTo>
                    <a:pt x="53530" y="12"/>
                  </a:lnTo>
                  <a:lnTo>
                    <a:pt x="48437" y="12"/>
                  </a:lnTo>
                  <a:lnTo>
                    <a:pt x="44297" y="4140"/>
                  </a:lnTo>
                  <a:lnTo>
                    <a:pt x="44297" y="148793"/>
                  </a:lnTo>
                  <a:lnTo>
                    <a:pt x="48437" y="152933"/>
                  </a:lnTo>
                  <a:lnTo>
                    <a:pt x="58623" y="152933"/>
                  </a:lnTo>
                  <a:lnTo>
                    <a:pt x="62763" y="148793"/>
                  </a:lnTo>
                  <a:lnTo>
                    <a:pt x="62763" y="4140"/>
                  </a:lnTo>
                  <a:close/>
                </a:path>
                <a:path w="506729" h="153035">
                  <a:moveTo>
                    <a:pt x="108635" y="4140"/>
                  </a:moveTo>
                  <a:lnTo>
                    <a:pt x="104495" y="12"/>
                  </a:lnTo>
                  <a:lnTo>
                    <a:pt x="99402" y="12"/>
                  </a:lnTo>
                  <a:lnTo>
                    <a:pt x="94297" y="12"/>
                  </a:lnTo>
                  <a:lnTo>
                    <a:pt x="90170" y="4140"/>
                  </a:lnTo>
                  <a:lnTo>
                    <a:pt x="90170" y="148793"/>
                  </a:lnTo>
                  <a:lnTo>
                    <a:pt x="94297" y="152933"/>
                  </a:lnTo>
                  <a:lnTo>
                    <a:pt x="104495" y="152933"/>
                  </a:lnTo>
                  <a:lnTo>
                    <a:pt x="108635" y="148793"/>
                  </a:lnTo>
                  <a:lnTo>
                    <a:pt x="108635" y="4140"/>
                  </a:lnTo>
                  <a:close/>
                </a:path>
                <a:path w="506729" h="153035">
                  <a:moveTo>
                    <a:pt x="152920" y="4140"/>
                  </a:moveTo>
                  <a:lnTo>
                    <a:pt x="148780" y="12"/>
                  </a:lnTo>
                  <a:lnTo>
                    <a:pt x="143687" y="12"/>
                  </a:lnTo>
                  <a:lnTo>
                    <a:pt x="138595" y="12"/>
                  </a:lnTo>
                  <a:lnTo>
                    <a:pt x="134454" y="4140"/>
                  </a:lnTo>
                  <a:lnTo>
                    <a:pt x="134454" y="148793"/>
                  </a:lnTo>
                  <a:lnTo>
                    <a:pt x="138595" y="152933"/>
                  </a:lnTo>
                  <a:lnTo>
                    <a:pt x="148780" y="152933"/>
                  </a:lnTo>
                  <a:lnTo>
                    <a:pt x="152920" y="148793"/>
                  </a:lnTo>
                  <a:lnTo>
                    <a:pt x="152920" y="4140"/>
                  </a:lnTo>
                  <a:close/>
                </a:path>
                <a:path w="506729" h="153035">
                  <a:moveTo>
                    <a:pt x="198437" y="4140"/>
                  </a:moveTo>
                  <a:lnTo>
                    <a:pt x="194297" y="12"/>
                  </a:lnTo>
                  <a:lnTo>
                    <a:pt x="189204" y="12"/>
                  </a:lnTo>
                  <a:lnTo>
                    <a:pt x="184111" y="12"/>
                  </a:lnTo>
                  <a:lnTo>
                    <a:pt x="179971" y="4140"/>
                  </a:lnTo>
                  <a:lnTo>
                    <a:pt x="179971" y="148793"/>
                  </a:lnTo>
                  <a:lnTo>
                    <a:pt x="184111" y="152933"/>
                  </a:lnTo>
                  <a:lnTo>
                    <a:pt x="194297" y="152933"/>
                  </a:lnTo>
                  <a:lnTo>
                    <a:pt x="198437" y="148793"/>
                  </a:lnTo>
                  <a:lnTo>
                    <a:pt x="198437" y="4140"/>
                  </a:lnTo>
                  <a:close/>
                </a:path>
                <a:path w="506729" h="153035">
                  <a:moveTo>
                    <a:pt x="242735" y="4140"/>
                  </a:moveTo>
                  <a:lnTo>
                    <a:pt x="238594" y="0"/>
                  </a:lnTo>
                  <a:lnTo>
                    <a:pt x="228409" y="0"/>
                  </a:lnTo>
                  <a:lnTo>
                    <a:pt x="224269" y="4140"/>
                  </a:lnTo>
                  <a:lnTo>
                    <a:pt x="224269" y="148793"/>
                  </a:lnTo>
                  <a:lnTo>
                    <a:pt x="228409" y="152920"/>
                  </a:lnTo>
                  <a:lnTo>
                    <a:pt x="233502" y="152920"/>
                  </a:lnTo>
                  <a:lnTo>
                    <a:pt x="238594" y="152920"/>
                  </a:lnTo>
                  <a:lnTo>
                    <a:pt x="242735" y="148793"/>
                  </a:lnTo>
                  <a:lnTo>
                    <a:pt x="242735" y="4140"/>
                  </a:lnTo>
                  <a:close/>
                </a:path>
                <a:path w="506729" h="153035">
                  <a:moveTo>
                    <a:pt x="288607" y="4140"/>
                  </a:moveTo>
                  <a:lnTo>
                    <a:pt x="284467" y="0"/>
                  </a:lnTo>
                  <a:lnTo>
                    <a:pt x="274281" y="0"/>
                  </a:lnTo>
                  <a:lnTo>
                    <a:pt x="270141" y="4140"/>
                  </a:lnTo>
                  <a:lnTo>
                    <a:pt x="270141" y="148793"/>
                  </a:lnTo>
                  <a:lnTo>
                    <a:pt x="274281" y="152920"/>
                  </a:lnTo>
                  <a:lnTo>
                    <a:pt x="279374" y="152920"/>
                  </a:lnTo>
                  <a:lnTo>
                    <a:pt x="284467" y="152920"/>
                  </a:lnTo>
                  <a:lnTo>
                    <a:pt x="288607" y="148793"/>
                  </a:lnTo>
                  <a:lnTo>
                    <a:pt x="288607" y="4140"/>
                  </a:lnTo>
                  <a:close/>
                </a:path>
                <a:path w="506729" h="153035">
                  <a:moveTo>
                    <a:pt x="332892" y="4140"/>
                  </a:moveTo>
                  <a:lnTo>
                    <a:pt x="328752" y="0"/>
                  </a:lnTo>
                  <a:lnTo>
                    <a:pt x="318566" y="0"/>
                  </a:lnTo>
                  <a:lnTo>
                    <a:pt x="314426" y="4140"/>
                  </a:lnTo>
                  <a:lnTo>
                    <a:pt x="314426" y="148793"/>
                  </a:lnTo>
                  <a:lnTo>
                    <a:pt x="318566" y="152920"/>
                  </a:lnTo>
                  <a:lnTo>
                    <a:pt x="323659" y="152920"/>
                  </a:lnTo>
                  <a:lnTo>
                    <a:pt x="328752" y="152920"/>
                  </a:lnTo>
                  <a:lnTo>
                    <a:pt x="332892" y="148793"/>
                  </a:lnTo>
                  <a:lnTo>
                    <a:pt x="332892" y="4140"/>
                  </a:lnTo>
                  <a:close/>
                </a:path>
                <a:path w="506729" h="153035">
                  <a:moveTo>
                    <a:pt x="371957" y="4140"/>
                  </a:moveTo>
                  <a:lnTo>
                    <a:pt x="367817" y="0"/>
                  </a:lnTo>
                  <a:lnTo>
                    <a:pt x="357632" y="0"/>
                  </a:lnTo>
                  <a:lnTo>
                    <a:pt x="353491" y="4140"/>
                  </a:lnTo>
                  <a:lnTo>
                    <a:pt x="353491" y="148793"/>
                  </a:lnTo>
                  <a:lnTo>
                    <a:pt x="357632" y="152920"/>
                  </a:lnTo>
                  <a:lnTo>
                    <a:pt x="362724" y="152920"/>
                  </a:lnTo>
                  <a:lnTo>
                    <a:pt x="367817" y="152920"/>
                  </a:lnTo>
                  <a:lnTo>
                    <a:pt x="371957" y="148793"/>
                  </a:lnTo>
                  <a:lnTo>
                    <a:pt x="371957" y="4140"/>
                  </a:lnTo>
                  <a:close/>
                </a:path>
                <a:path w="506729" h="153035">
                  <a:moveTo>
                    <a:pt x="416242" y="4140"/>
                  </a:moveTo>
                  <a:lnTo>
                    <a:pt x="412102" y="0"/>
                  </a:lnTo>
                  <a:lnTo>
                    <a:pt x="401916" y="0"/>
                  </a:lnTo>
                  <a:lnTo>
                    <a:pt x="397776" y="4140"/>
                  </a:lnTo>
                  <a:lnTo>
                    <a:pt x="397776" y="148793"/>
                  </a:lnTo>
                  <a:lnTo>
                    <a:pt x="401916" y="152920"/>
                  </a:lnTo>
                  <a:lnTo>
                    <a:pt x="407009" y="152920"/>
                  </a:lnTo>
                  <a:lnTo>
                    <a:pt x="412102" y="152920"/>
                  </a:lnTo>
                  <a:lnTo>
                    <a:pt x="416242" y="148793"/>
                  </a:lnTo>
                  <a:lnTo>
                    <a:pt x="416242" y="4140"/>
                  </a:lnTo>
                  <a:close/>
                </a:path>
                <a:path w="506729" h="153035">
                  <a:moveTo>
                    <a:pt x="462114" y="4140"/>
                  </a:moveTo>
                  <a:lnTo>
                    <a:pt x="457974" y="0"/>
                  </a:lnTo>
                  <a:lnTo>
                    <a:pt x="447789" y="0"/>
                  </a:lnTo>
                  <a:lnTo>
                    <a:pt x="443649" y="4140"/>
                  </a:lnTo>
                  <a:lnTo>
                    <a:pt x="443649" y="148793"/>
                  </a:lnTo>
                  <a:lnTo>
                    <a:pt x="447789" y="152920"/>
                  </a:lnTo>
                  <a:lnTo>
                    <a:pt x="452882" y="152920"/>
                  </a:lnTo>
                  <a:lnTo>
                    <a:pt x="457974" y="152920"/>
                  </a:lnTo>
                  <a:lnTo>
                    <a:pt x="462114" y="148793"/>
                  </a:lnTo>
                  <a:lnTo>
                    <a:pt x="462114" y="4140"/>
                  </a:lnTo>
                  <a:close/>
                </a:path>
                <a:path w="506729" h="153035">
                  <a:moveTo>
                    <a:pt x="506412" y="4140"/>
                  </a:moveTo>
                  <a:lnTo>
                    <a:pt x="502272" y="0"/>
                  </a:lnTo>
                  <a:lnTo>
                    <a:pt x="492086" y="0"/>
                  </a:lnTo>
                  <a:lnTo>
                    <a:pt x="487946" y="4140"/>
                  </a:lnTo>
                  <a:lnTo>
                    <a:pt x="487946" y="148793"/>
                  </a:lnTo>
                  <a:lnTo>
                    <a:pt x="492086" y="152920"/>
                  </a:lnTo>
                  <a:lnTo>
                    <a:pt x="497179" y="152920"/>
                  </a:lnTo>
                  <a:lnTo>
                    <a:pt x="502272" y="152920"/>
                  </a:lnTo>
                  <a:lnTo>
                    <a:pt x="506412" y="148793"/>
                  </a:lnTo>
                  <a:lnTo>
                    <a:pt x="506412" y="414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00" name="object 66"/>
            <p:cNvGrpSpPr/>
            <p:nvPr/>
          </p:nvGrpSpPr>
          <p:grpSpPr>
            <a:xfrm>
              <a:off x="758859" y="4133769"/>
              <a:ext cx="2776855" cy="1431925"/>
              <a:chOff x="758859" y="4133769"/>
              <a:chExt cx="2776855" cy="1431925"/>
            </a:xfrm>
          </p:grpSpPr>
          <p:sp>
            <p:nvSpPr>
              <p:cNvPr id="201" name="object 67"/>
              <p:cNvSpPr/>
              <p:nvPr/>
            </p:nvSpPr>
            <p:spPr>
              <a:xfrm>
                <a:off x="758850" y="4133773"/>
                <a:ext cx="2776855" cy="1431925"/>
              </a:xfrm>
              <a:custGeom>
                <a:avLst/>
                <a:gdLst/>
                <a:ahLst/>
                <a:cxnLst/>
                <a:rect l="l" t="t" r="r" b="b"/>
                <a:pathLst>
                  <a:path w="2776854" h="1431925">
                    <a:moveTo>
                      <a:pt x="1666684" y="287870"/>
                    </a:moveTo>
                    <a:lnTo>
                      <a:pt x="1662544" y="283743"/>
                    </a:lnTo>
                    <a:lnTo>
                      <a:pt x="1657451" y="283743"/>
                    </a:lnTo>
                    <a:lnTo>
                      <a:pt x="1652358" y="283743"/>
                    </a:lnTo>
                    <a:lnTo>
                      <a:pt x="1648218" y="287870"/>
                    </a:lnTo>
                    <a:lnTo>
                      <a:pt x="1648218" y="432523"/>
                    </a:lnTo>
                    <a:lnTo>
                      <a:pt x="1652358" y="436664"/>
                    </a:lnTo>
                    <a:lnTo>
                      <a:pt x="1662544" y="436664"/>
                    </a:lnTo>
                    <a:lnTo>
                      <a:pt x="1666684" y="432523"/>
                    </a:lnTo>
                    <a:lnTo>
                      <a:pt x="1666684" y="287870"/>
                    </a:lnTo>
                    <a:close/>
                  </a:path>
                  <a:path w="2776854" h="1431925">
                    <a:moveTo>
                      <a:pt x="1710982" y="287870"/>
                    </a:moveTo>
                    <a:lnTo>
                      <a:pt x="1706841" y="283743"/>
                    </a:lnTo>
                    <a:lnTo>
                      <a:pt x="1701749" y="283743"/>
                    </a:lnTo>
                    <a:lnTo>
                      <a:pt x="1696656" y="283743"/>
                    </a:lnTo>
                    <a:lnTo>
                      <a:pt x="1692516" y="287870"/>
                    </a:lnTo>
                    <a:lnTo>
                      <a:pt x="1692516" y="432523"/>
                    </a:lnTo>
                    <a:lnTo>
                      <a:pt x="1696656" y="436664"/>
                    </a:lnTo>
                    <a:lnTo>
                      <a:pt x="1706841" y="436664"/>
                    </a:lnTo>
                    <a:lnTo>
                      <a:pt x="1710982" y="432523"/>
                    </a:lnTo>
                    <a:lnTo>
                      <a:pt x="1710982" y="287870"/>
                    </a:lnTo>
                    <a:close/>
                  </a:path>
                  <a:path w="2776854" h="1431925">
                    <a:moveTo>
                      <a:pt x="1756854" y="287870"/>
                    </a:moveTo>
                    <a:lnTo>
                      <a:pt x="1752714" y="283743"/>
                    </a:lnTo>
                    <a:lnTo>
                      <a:pt x="1747621" y="283743"/>
                    </a:lnTo>
                    <a:lnTo>
                      <a:pt x="1742528" y="283743"/>
                    </a:lnTo>
                    <a:lnTo>
                      <a:pt x="1738388" y="287870"/>
                    </a:lnTo>
                    <a:lnTo>
                      <a:pt x="1738388" y="432523"/>
                    </a:lnTo>
                    <a:lnTo>
                      <a:pt x="1742528" y="436664"/>
                    </a:lnTo>
                    <a:lnTo>
                      <a:pt x="1752714" y="436664"/>
                    </a:lnTo>
                    <a:lnTo>
                      <a:pt x="1756854" y="432523"/>
                    </a:lnTo>
                    <a:lnTo>
                      <a:pt x="1756854" y="287870"/>
                    </a:lnTo>
                    <a:close/>
                  </a:path>
                  <a:path w="2776854" h="1431925">
                    <a:moveTo>
                      <a:pt x="1801139" y="287870"/>
                    </a:moveTo>
                    <a:lnTo>
                      <a:pt x="1796999" y="283743"/>
                    </a:lnTo>
                    <a:lnTo>
                      <a:pt x="1791906" y="283743"/>
                    </a:lnTo>
                    <a:lnTo>
                      <a:pt x="1786813" y="283743"/>
                    </a:lnTo>
                    <a:lnTo>
                      <a:pt x="1782673" y="287870"/>
                    </a:lnTo>
                    <a:lnTo>
                      <a:pt x="1782673" y="432523"/>
                    </a:lnTo>
                    <a:lnTo>
                      <a:pt x="1786813" y="436664"/>
                    </a:lnTo>
                    <a:lnTo>
                      <a:pt x="1796999" y="436664"/>
                    </a:lnTo>
                    <a:lnTo>
                      <a:pt x="1801139" y="432523"/>
                    </a:lnTo>
                    <a:lnTo>
                      <a:pt x="1801139" y="287870"/>
                    </a:lnTo>
                    <a:close/>
                  </a:path>
                  <a:path w="2776854" h="1431925">
                    <a:moveTo>
                      <a:pt x="1846656" y="287870"/>
                    </a:moveTo>
                    <a:lnTo>
                      <a:pt x="1842516" y="283743"/>
                    </a:lnTo>
                    <a:lnTo>
                      <a:pt x="1837423" y="283743"/>
                    </a:lnTo>
                    <a:lnTo>
                      <a:pt x="1832330" y="283743"/>
                    </a:lnTo>
                    <a:lnTo>
                      <a:pt x="1828190" y="287870"/>
                    </a:lnTo>
                    <a:lnTo>
                      <a:pt x="1828190" y="432523"/>
                    </a:lnTo>
                    <a:lnTo>
                      <a:pt x="1832330" y="436664"/>
                    </a:lnTo>
                    <a:lnTo>
                      <a:pt x="1842516" y="436664"/>
                    </a:lnTo>
                    <a:lnTo>
                      <a:pt x="1846656" y="432523"/>
                    </a:lnTo>
                    <a:lnTo>
                      <a:pt x="1846656" y="287870"/>
                    </a:lnTo>
                    <a:close/>
                  </a:path>
                  <a:path w="2776854" h="1431925">
                    <a:moveTo>
                      <a:pt x="1890941" y="287870"/>
                    </a:moveTo>
                    <a:lnTo>
                      <a:pt x="1886800" y="283743"/>
                    </a:lnTo>
                    <a:lnTo>
                      <a:pt x="1881708" y="283743"/>
                    </a:lnTo>
                    <a:lnTo>
                      <a:pt x="1876615" y="283743"/>
                    </a:lnTo>
                    <a:lnTo>
                      <a:pt x="1872475" y="287870"/>
                    </a:lnTo>
                    <a:lnTo>
                      <a:pt x="1872475" y="432523"/>
                    </a:lnTo>
                    <a:lnTo>
                      <a:pt x="1876615" y="436664"/>
                    </a:lnTo>
                    <a:lnTo>
                      <a:pt x="1886800" y="436664"/>
                    </a:lnTo>
                    <a:lnTo>
                      <a:pt x="1890941" y="432523"/>
                    </a:lnTo>
                    <a:lnTo>
                      <a:pt x="1890941" y="287870"/>
                    </a:lnTo>
                    <a:close/>
                  </a:path>
                  <a:path w="2776854" h="1431925">
                    <a:moveTo>
                      <a:pt x="1936813" y="287870"/>
                    </a:moveTo>
                    <a:lnTo>
                      <a:pt x="1932673" y="283743"/>
                    </a:lnTo>
                    <a:lnTo>
                      <a:pt x="1927580" y="283743"/>
                    </a:lnTo>
                    <a:lnTo>
                      <a:pt x="1922487" y="283743"/>
                    </a:lnTo>
                    <a:lnTo>
                      <a:pt x="1918347" y="287870"/>
                    </a:lnTo>
                    <a:lnTo>
                      <a:pt x="1918347" y="432523"/>
                    </a:lnTo>
                    <a:lnTo>
                      <a:pt x="1922487" y="436664"/>
                    </a:lnTo>
                    <a:lnTo>
                      <a:pt x="1932673" y="436664"/>
                    </a:lnTo>
                    <a:lnTo>
                      <a:pt x="1936813" y="432523"/>
                    </a:lnTo>
                    <a:lnTo>
                      <a:pt x="1936813" y="287870"/>
                    </a:lnTo>
                    <a:close/>
                  </a:path>
                  <a:path w="2776854" h="1431925">
                    <a:moveTo>
                      <a:pt x="1981111" y="287870"/>
                    </a:moveTo>
                    <a:lnTo>
                      <a:pt x="1976983" y="283743"/>
                    </a:lnTo>
                    <a:lnTo>
                      <a:pt x="1971878" y="283743"/>
                    </a:lnTo>
                    <a:lnTo>
                      <a:pt x="1966785" y="283743"/>
                    </a:lnTo>
                    <a:lnTo>
                      <a:pt x="1962645" y="287870"/>
                    </a:lnTo>
                    <a:lnTo>
                      <a:pt x="1962645" y="432523"/>
                    </a:lnTo>
                    <a:lnTo>
                      <a:pt x="1966785" y="436664"/>
                    </a:lnTo>
                    <a:lnTo>
                      <a:pt x="1976983" y="436664"/>
                    </a:lnTo>
                    <a:lnTo>
                      <a:pt x="1981111" y="432523"/>
                    </a:lnTo>
                    <a:lnTo>
                      <a:pt x="1981111" y="287870"/>
                    </a:lnTo>
                    <a:close/>
                  </a:path>
                  <a:path w="2776854" h="1431925">
                    <a:moveTo>
                      <a:pt x="2020163" y="287870"/>
                    </a:moveTo>
                    <a:lnTo>
                      <a:pt x="2016023" y="283743"/>
                    </a:lnTo>
                    <a:lnTo>
                      <a:pt x="2010930" y="283743"/>
                    </a:lnTo>
                    <a:lnTo>
                      <a:pt x="2005838" y="283743"/>
                    </a:lnTo>
                    <a:lnTo>
                      <a:pt x="2001697" y="287870"/>
                    </a:lnTo>
                    <a:lnTo>
                      <a:pt x="2001697" y="432523"/>
                    </a:lnTo>
                    <a:lnTo>
                      <a:pt x="2005838" y="436664"/>
                    </a:lnTo>
                    <a:lnTo>
                      <a:pt x="2016023" y="436664"/>
                    </a:lnTo>
                    <a:lnTo>
                      <a:pt x="2020163" y="432523"/>
                    </a:lnTo>
                    <a:lnTo>
                      <a:pt x="2020163" y="287870"/>
                    </a:lnTo>
                    <a:close/>
                  </a:path>
                  <a:path w="2776854" h="1431925">
                    <a:moveTo>
                      <a:pt x="2064461" y="287870"/>
                    </a:moveTo>
                    <a:lnTo>
                      <a:pt x="2060321" y="283743"/>
                    </a:lnTo>
                    <a:lnTo>
                      <a:pt x="2055228" y="283743"/>
                    </a:lnTo>
                    <a:lnTo>
                      <a:pt x="2050135" y="283743"/>
                    </a:lnTo>
                    <a:lnTo>
                      <a:pt x="2045995" y="287870"/>
                    </a:lnTo>
                    <a:lnTo>
                      <a:pt x="2045995" y="432523"/>
                    </a:lnTo>
                    <a:lnTo>
                      <a:pt x="2050135" y="436664"/>
                    </a:lnTo>
                    <a:lnTo>
                      <a:pt x="2060321" y="436664"/>
                    </a:lnTo>
                    <a:lnTo>
                      <a:pt x="2064461" y="432523"/>
                    </a:lnTo>
                    <a:lnTo>
                      <a:pt x="2064461" y="287870"/>
                    </a:lnTo>
                    <a:close/>
                  </a:path>
                  <a:path w="2776854" h="1431925">
                    <a:moveTo>
                      <a:pt x="2110333" y="287870"/>
                    </a:moveTo>
                    <a:lnTo>
                      <a:pt x="2106193" y="283743"/>
                    </a:lnTo>
                    <a:lnTo>
                      <a:pt x="2101100" y="283743"/>
                    </a:lnTo>
                    <a:lnTo>
                      <a:pt x="2096008" y="283743"/>
                    </a:lnTo>
                    <a:lnTo>
                      <a:pt x="2091867" y="287870"/>
                    </a:lnTo>
                    <a:lnTo>
                      <a:pt x="2091867" y="432523"/>
                    </a:lnTo>
                    <a:lnTo>
                      <a:pt x="2096008" y="436664"/>
                    </a:lnTo>
                    <a:lnTo>
                      <a:pt x="2106193" y="436664"/>
                    </a:lnTo>
                    <a:lnTo>
                      <a:pt x="2110333" y="432523"/>
                    </a:lnTo>
                    <a:lnTo>
                      <a:pt x="2110333" y="287870"/>
                    </a:lnTo>
                    <a:close/>
                  </a:path>
                  <a:path w="2776854" h="1431925">
                    <a:moveTo>
                      <a:pt x="2154631" y="287870"/>
                    </a:moveTo>
                    <a:lnTo>
                      <a:pt x="2150491" y="283743"/>
                    </a:lnTo>
                    <a:lnTo>
                      <a:pt x="2145398" y="283743"/>
                    </a:lnTo>
                    <a:lnTo>
                      <a:pt x="2140305" y="283743"/>
                    </a:lnTo>
                    <a:lnTo>
                      <a:pt x="2136165" y="287870"/>
                    </a:lnTo>
                    <a:lnTo>
                      <a:pt x="2136165" y="432523"/>
                    </a:lnTo>
                    <a:lnTo>
                      <a:pt x="2140305" y="436664"/>
                    </a:lnTo>
                    <a:lnTo>
                      <a:pt x="2150491" y="436664"/>
                    </a:lnTo>
                    <a:lnTo>
                      <a:pt x="2154631" y="432523"/>
                    </a:lnTo>
                    <a:lnTo>
                      <a:pt x="2154631" y="287870"/>
                    </a:lnTo>
                    <a:close/>
                  </a:path>
                  <a:path w="2776854" h="1431925">
                    <a:moveTo>
                      <a:pt x="2776296" y="739978"/>
                    </a:moveTo>
                    <a:lnTo>
                      <a:pt x="2772168" y="735838"/>
                    </a:lnTo>
                    <a:lnTo>
                      <a:pt x="2757843" y="735838"/>
                    </a:lnTo>
                    <a:lnTo>
                      <a:pt x="2757843" y="754291"/>
                    </a:lnTo>
                    <a:lnTo>
                      <a:pt x="2757843" y="815162"/>
                    </a:lnTo>
                    <a:lnTo>
                      <a:pt x="2757843" y="833615"/>
                    </a:lnTo>
                    <a:lnTo>
                      <a:pt x="2757843" y="931303"/>
                    </a:lnTo>
                    <a:lnTo>
                      <a:pt x="2713964" y="938301"/>
                    </a:lnTo>
                    <a:lnTo>
                      <a:pt x="2671813" y="954239"/>
                    </a:lnTo>
                    <a:lnTo>
                      <a:pt x="2631529" y="977849"/>
                    </a:lnTo>
                    <a:lnTo>
                      <a:pt x="2593225" y="1007922"/>
                    </a:lnTo>
                    <a:lnTo>
                      <a:pt x="2557056" y="1043178"/>
                    </a:lnTo>
                    <a:lnTo>
                      <a:pt x="2523147" y="1082395"/>
                    </a:lnTo>
                    <a:lnTo>
                      <a:pt x="2491625" y="1124318"/>
                    </a:lnTo>
                    <a:lnTo>
                      <a:pt x="2462644" y="1167714"/>
                    </a:lnTo>
                    <a:lnTo>
                      <a:pt x="2436317" y="1211326"/>
                    </a:lnTo>
                    <a:lnTo>
                      <a:pt x="2412784" y="1253909"/>
                    </a:lnTo>
                    <a:lnTo>
                      <a:pt x="2392172" y="1294218"/>
                    </a:lnTo>
                    <a:lnTo>
                      <a:pt x="2383231" y="1294218"/>
                    </a:lnTo>
                    <a:lnTo>
                      <a:pt x="2383231" y="1312672"/>
                    </a:lnTo>
                    <a:lnTo>
                      <a:pt x="2367546" y="1346606"/>
                    </a:lnTo>
                    <a:lnTo>
                      <a:pt x="2354973" y="1375435"/>
                    </a:lnTo>
                    <a:lnTo>
                      <a:pt x="2345652" y="1397990"/>
                    </a:lnTo>
                    <a:lnTo>
                      <a:pt x="2339695" y="1413103"/>
                    </a:lnTo>
                    <a:lnTo>
                      <a:pt x="301612" y="1413103"/>
                    </a:lnTo>
                    <a:lnTo>
                      <a:pt x="249745" y="1312672"/>
                    </a:lnTo>
                    <a:lnTo>
                      <a:pt x="2383231" y="1312672"/>
                    </a:lnTo>
                    <a:lnTo>
                      <a:pt x="2383231" y="1294218"/>
                    </a:lnTo>
                    <a:lnTo>
                      <a:pt x="240220" y="1294218"/>
                    </a:lnTo>
                    <a:lnTo>
                      <a:pt x="18453" y="864857"/>
                    </a:lnTo>
                    <a:lnTo>
                      <a:pt x="18453" y="833615"/>
                    </a:lnTo>
                    <a:lnTo>
                      <a:pt x="2757843" y="833615"/>
                    </a:lnTo>
                    <a:lnTo>
                      <a:pt x="2757843" y="815162"/>
                    </a:lnTo>
                    <a:lnTo>
                      <a:pt x="18453" y="815162"/>
                    </a:lnTo>
                    <a:lnTo>
                      <a:pt x="18453" y="754291"/>
                    </a:lnTo>
                    <a:lnTo>
                      <a:pt x="2757843" y="754291"/>
                    </a:lnTo>
                    <a:lnTo>
                      <a:pt x="2757843" y="735838"/>
                    </a:lnTo>
                    <a:lnTo>
                      <a:pt x="2595308" y="735838"/>
                    </a:lnTo>
                    <a:lnTo>
                      <a:pt x="2595308" y="720102"/>
                    </a:lnTo>
                    <a:lnTo>
                      <a:pt x="2595308" y="705777"/>
                    </a:lnTo>
                    <a:lnTo>
                      <a:pt x="2591181" y="701636"/>
                    </a:lnTo>
                    <a:lnTo>
                      <a:pt x="2576842" y="701636"/>
                    </a:lnTo>
                    <a:lnTo>
                      <a:pt x="2576842" y="720102"/>
                    </a:lnTo>
                    <a:lnTo>
                      <a:pt x="2576842" y="735838"/>
                    </a:lnTo>
                    <a:lnTo>
                      <a:pt x="1945170" y="735838"/>
                    </a:lnTo>
                    <a:lnTo>
                      <a:pt x="1945170" y="720102"/>
                    </a:lnTo>
                    <a:lnTo>
                      <a:pt x="2576842" y="720102"/>
                    </a:lnTo>
                    <a:lnTo>
                      <a:pt x="2576842" y="701636"/>
                    </a:lnTo>
                    <a:lnTo>
                      <a:pt x="2569845" y="701636"/>
                    </a:lnTo>
                    <a:lnTo>
                      <a:pt x="2569845" y="512584"/>
                    </a:lnTo>
                    <a:lnTo>
                      <a:pt x="2569845" y="498259"/>
                    </a:lnTo>
                    <a:lnTo>
                      <a:pt x="2565717" y="494131"/>
                    </a:lnTo>
                    <a:lnTo>
                      <a:pt x="2551392" y="494131"/>
                    </a:lnTo>
                    <a:lnTo>
                      <a:pt x="2551392" y="512584"/>
                    </a:lnTo>
                    <a:lnTo>
                      <a:pt x="2551392" y="701636"/>
                    </a:lnTo>
                    <a:lnTo>
                      <a:pt x="1968233" y="701636"/>
                    </a:lnTo>
                    <a:lnTo>
                      <a:pt x="1968233" y="512584"/>
                    </a:lnTo>
                    <a:lnTo>
                      <a:pt x="2551392" y="512584"/>
                    </a:lnTo>
                    <a:lnTo>
                      <a:pt x="2551392" y="494131"/>
                    </a:lnTo>
                    <a:lnTo>
                      <a:pt x="2236876" y="494131"/>
                    </a:lnTo>
                    <a:lnTo>
                      <a:pt x="2236876" y="478383"/>
                    </a:lnTo>
                    <a:lnTo>
                      <a:pt x="2236876" y="464058"/>
                    </a:lnTo>
                    <a:lnTo>
                      <a:pt x="2232736" y="459930"/>
                    </a:lnTo>
                    <a:lnTo>
                      <a:pt x="2218410" y="459930"/>
                    </a:lnTo>
                    <a:lnTo>
                      <a:pt x="2218410" y="478383"/>
                    </a:lnTo>
                    <a:lnTo>
                      <a:pt x="2218410" y="494131"/>
                    </a:lnTo>
                    <a:lnTo>
                      <a:pt x="1949767" y="494131"/>
                    </a:lnTo>
                    <a:lnTo>
                      <a:pt x="1949767" y="512584"/>
                    </a:lnTo>
                    <a:lnTo>
                      <a:pt x="1949767" y="701636"/>
                    </a:lnTo>
                    <a:lnTo>
                      <a:pt x="1930844" y="701636"/>
                    </a:lnTo>
                    <a:lnTo>
                      <a:pt x="1926717" y="705777"/>
                    </a:lnTo>
                    <a:lnTo>
                      <a:pt x="1926717" y="735838"/>
                    </a:lnTo>
                    <a:lnTo>
                      <a:pt x="1911807" y="735838"/>
                    </a:lnTo>
                    <a:lnTo>
                      <a:pt x="1911807" y="720102"/>
                    </a:lnTo>
                    <a:lnTo>
                      <a:pt x="1911807" y="705777"/>
                    </a:lnTo>
                    <a:lnTo>
                      <a:pt x="1907679" y="701636"/>
                    </a:lnTo>
                    <a:lnTo>
                      <a:pt x="1893341" y="701636"/>
                    </a:lnTo>
                    <a:lnTo>
                      <a:pt x="1893341" y="720102"/>
                    </a:lnTo>
                    <a:lnTo>
                      <a:pt x="1893341" y="735838"/>
                    </a:lnTo>
                    <a:lnTo>
                      <a:pt x="1261668" y="735838"/>
                    </a:lnTo>
                    <a:lnTo>
                      <a:pt x="1261668" y="720102"/>
                    </a:lnTo>
                    <a:lnTo>
                      <a:pt x="1893341" y="720102"/>
                    </a:lnTo>
                    <a:lnTo>
                      <a:pt x="1893341" y="701636"/>
                    </a:lnTo>
                    <a:lnTo>
                      <a:pt x="1886343" y="701636"/>
                    </a:lnTo>
                    <a:lnTo>
                      <a:pt x="1886343" y="512584"/>
                    </a:lnTo>
                    <a:lnTo>
                      <a:pt x="1949767" y="512584"/>
                    </a:lnTo>
                    <a:lnTo>
                      <a:pt x="1949767" y="494131"/>
                    </a:lnTo>
                    <a:lnTo>
                      <a:pt x="1867877" y="494131"/>
                    </a:lnTo>
                    <a:lnTo>
                      <a:pt x="1867877" y="512584"/>
                    </a:lnTo>
                    <a:lnTo>
                      <a:pt x="1867877" y="701636"/>
                    </a:lnTo>
                    <a:lnTo>
                      <a:pt x="1284732" y="701636"/>
                    </a:lnTo>
                    <a:lnTo>
                      <a:pt x="1284732" y="512584"/>
                    </a:lnTo>
                    <a:lnTo>
                      <a:pt x="1867877" y="512584"/>
                    </a:lnTo>
                    <a:lnTo>
                      <a:pt x="1867877" y="494131"/>
                    </a:lnTo>
                    <a:lnTo>
                      <a:pt x="1586738" y="494131"/>
                    </a:lnTo>
                    <a:lnTo>
                      <a:pt x="1586738" y="478383"/>
                    </a:lnTo>
                    <a:lnTo>
                      <a:pt x="2218410" y="478383"/>
                    </a:lnTo>
                    <a:lnTo>
                      <a:pt x="2218410" y="459930"/>
                    </a:lnTo>
                    <a:lnTo>
                      <a:pt x="2211413" y="459930"/>
                    </a:lnTo>
                    <a:lnTo>
                      <a:pt x="2211413" y="270865"/>
                    </a:lnTo>
                    <a:lnTo>
                      <a:pt x="2211413" y="256540"/>
                    </a:lnTo>
                    <a:lnTo>
                      <a:pt x="2207285" y="252412"/>
                    </a:lnTo>
                    <a:lnTo>
                      <a:pt x="2192959" y="252412"/>
                    </a:lnTo>
                    <a:lnTo>
                      <a:pt x="2192959" y="270865"/>
                    </a:lnTo>
                    <a:lnTo>
                      <a:pt x="2192959" y="459930"/>
                    </a:lnTo>
                    <a:lnTo>
                      <a:pt x="1609801" y="459930"/>
                    </a:lnTo>
                    <a:lnTo>
                      <a:pt x="1609801" y="270865"/>
                    </a:lnTo>
                    <a:lnTo>
                      <a:pt x="2192959" y="270865"/>
                    </a:lnTo>
                    <a:lnTo>
                      <a:pt x="2192959" y="252412"/>
                    </a:lnTo>
                    <a:lnTo>
                      <a:pt x="1595462" y="252412"/>
                    </a:lnTo>
                    <a:lnTo>
                      <a:pt x="1591335" y="256540"/>
                    </a:lnTo>
                    <a:lnTo>
                      <a:pt x="1591335" y="459930"/>
                    </a:lnTo>
                    <a:lnTo>
                      <a:pt x="1572412" y="459930"/>
                    </a:lnTo>
                    <a:lnTo>
                      <a:pt x="1568272" y="464058"/>
                    </a:lnTo>
                    <a:lnTo>
                      <a:pt x="1568272" y="494131"/>
                    </a:lnTo>
                    <a:lnTo>
                      <a:pt x="1270393" y="494131"/>
                    </a:lnTo>
                    <a:lnTo>
                      <a:pt x="1266266" y="498259"/>
                    </a:lnTo>
                    <a:lnTo>
                      <a:pt x="1266266" y="701636"/>
                    </a:lnTo>
                    <a:lnTo>
                      <a:pt x="1247330" y="701636"/>
                    </a:lnTo>
                    <a:lnTo>
                      <a:pt x="1243203" y="705777"/>
                    </a:lnTo>
                    <a:lnTo>
                      <a:pt x="1243203" y="735838"/>
                    </a:lnTo>
                    <a:lnTo>
                      <a:pt x="937933" y="735838"/>
                    </a:lnTo>
                    <a:lnTo>
                      <a:pt x="937933" y="392125"/>
                    </a:lnTo>
                    <a:lnTo>
                      <a:pt x="968971" y="369150"/>
                    </a:lnTo>
                    <a:lnTo>
                      <a:pt x="1413319" y="40284"/>
                    </a:lnTo>
                    <a:lnTo>
                      <a:pt x="1413319" y="208076"/>
                    </a:lnTo>
                    <a:lnTo>
                      <a:pt x="1415389" y="211302"/>
                    </a:lnTo>
                    <a:lnTo>
                      <a:pt x="1418831" y="213220"/>
                    </a:lnTo>
                    <a:lnTo>
                      <a:pt x="1427619" y="218287"/>
                    </a:lnTo>
                    <a:lnTo>
                      <a:pt x="1427619" y="243230"/>
                    </a:lnTo>
                    <a:lnTo>
                      <a:pt x="1420495" y="247535"/>
                    </a:lnTo>
                    <a:lnTo>
                      <a:pt x="1411478" y="247535"/>
                    </a:lnTo>
                    <a:lnTo>
                      <a:pt x="1408023" y="246951"/>
                    </a:lnTo>
                    <a:lnTo>
                      <a:pt x="1402588" y="241452"/>
                    </a:lnTo>
                    <a:lnTo>
                      <a:pt x="1401140" y="236880"/>
                    </a:lnTo>
                    <a:lnTo>
                      <a:pt x="1401140" y="225882"/>
                    </a:lnTo>
                    <a:lnTo>
                      <a:pt x="1397012" y="221754"/>
                    </a:lnTo>
                    <a:lnTo>
                      <a:pt x="1386814" y="221754"/>
                    </a:lnTo>
                    <a:lnTo>
                      <a:pt x="1382674" y="225882"/>
                    </a:lnTo>
                    <a:lnTo>
                      <a:pt x="1382674" y="230974"/>
                    </a:lnTo>
                    <a:lnTo>
                      <a:pt x="1383550" y="240245"/>
                    </a:lnTo>
                    <a:lnTo>
                      <a:pt x="1405496" y="265988"/>
                    </a:lnTo>
                    <a:lnTo>
                      <a:pt x="1413903" y="265988"/>
                    </a:lnTo>
                    <a:lnTo>
                      <a:pt x="1425460" y="263931"/>
                    </a:lnTo>
                    <a:lnTo>
                      <a:pt x="1435798" y="258013"/>
                    </a:lnTo>
                    <a:lnTo>
                      <a:pt x="1443240" y="248653"/>
                    </a:lnTo>
                    <a:lnTo>
                      <a:pt x="1443494" y="247535"/>
                    </a:lnTo>
                    <a:lnTo>
                      <a:pt x="1446085" y="236270"/>
                    </a:lnTo>
                    <a:lnTo>
                      <a:pt x="1444802" y="223456"/>
                    </a:lnTo>
                    <a:lnTo>
                      <a:pt x="1441475" y="213220"/>
                    </a:lnTo>
                    <a:lnTo>
                      <a:pt x="1436878" y="205422"/>
                    </a:lnTo>
                    <a:lnTo>
                      <a:pt x="1431785" y="199923"/>
                    </a:lnTo>
                    <a:lnTo>
                      <a:pt x="1431785" y="40284"/>
                    </a:lnTo>
                    <a:lnTo>
                      <a:pt x="1431759" y="18453"/>
                    </a:lnTo>
                    <a:lnTo>
                      <a:pt x="1429816" y="15290"/>
                    </a:lnTo>
                    <a:lnTo>
                      <a:pt x="1423593" y="12166"/>
                    </a:lnTo>
                    <a:lnTo>
                      <a:pt x="1419860" y="12471"/>
                    </a:lnTo>
                    <a:lnTo>
                      <a:pt x="937933" y="369150"/>
                    </a:lnTo>
                    <a:lnTo>
                      <a:pt x="937933" y="226822"/>
                    </a:lnTo>
                    <a:lnTo>
                      <a:pt x="937933" y="212496"/>
                    </a:lnTo>
                    <a:lnTo>
                      <a:pt x="933805" y="208356"/>
                    </a:lnTo>
                    <a:lnTo>
                      <a:pt x="919480" y="208356"/>
                    </a:lnTo>
                    <a:lnTo>
                      <a:pt x="919480" y="226822"/>
                    </a:lnTo>
                    <a:lnTo>
                      <a:pt x="919480" y="735838"/>
                    </a:lnTo>
                    <a:lnTo>
                      <a:pt x="320179" y="735838"/>
                    </a:lnTo>
                    <a:lnTo>
                      <a:pt x="320179" y="461810"/>
                    </a:lnTo>
                    <a:lnTo>
                      <a:pt x="320179" y="226822"/>
                    </a:lnTo>
                    <a:lnTo>
                      <a:pt x="919480" y="226822"/>
                    </a:lnTo>
                    <a:lnTo>
                      <a:pt x="919480" y="208356"/>
                    </a:lnTo>
                    <a:lnTo>
                      <a:pt x="566267" y="208356"/>
                    </a:lnTo>
                    <a:lnTo>
                      <a:pt x="547090" y="148780"/>
                    </a:lnTo>
                    <a:lnTo>
                      <a:pt x="546874" y="148120"/>
                    </a:lnTo>
                    <a:lnTo>
                      <a:pt x="546874" y="208356"/>
                    </a:lnTo>
                    <a:lnTo>
                      <a:pt x="361657" y="208356"/>
                    </a:lnTo>
                    <a:lnTo>
                      <a:pt x="361657" y="148780"/>
                    </a:lnTo>
                    <a:lnTo>
                      <a:pt x="527697" y="148780"/>
                    </a:lnTo>
                    <a:lnTo>
                      <a:pt x="546874" y="208356"/>
                    </a:lnTo>
                    <a:lnTo>
                      <a:pt x="546874" y="148120"/>
                    </a:lnTo>
                    <a:lnTo>
                      <a:pt x="541147" y="130327"/>
                    </a:lnTo>
                    <a:lnTo>
                      <a:pt x="523887" y="76695"/>
                    </a:lnTo>
                    <a:lnTo>
                      <a:pt x="521754" y="70078"/>
                    </a:lnTo>
                    <a:lnTo>
                      <a:pt x="521754" y="130327"/>
                    </a:lnTo>
                    <a:lnTo>
                      <a:pt x="361657" y="130327"/>
                    </a:lnTo>
                    <a:lnTo>
                      <a:pt x="361657" y="76695"/>
                    </a:lnTo>
                    <a:lnTo>
                      <a:pt x="504482" y="76695"/>
                    </a:lnTo>
                    <a:lnTo>
                      <a:pt x="521754" y="130327"/>
                    </a:lnTo>
                    <a:lnTo>
                      <a:pt x="521754" y="70078"/>
                    </a:lnTo>
                    <a:lnTo>
                      <a:pt x="517944" y="58229"/>
                    </a:lnTo>
                    <a:lnTo>
                      <a:pt x="505142" y="18453"/>
                    </a:lnTo>
                    <a:lnTo>
                      <a:pt x="500024" y="2578"/>
                    </a:lnTo>
                    <a:lnTo>
                      <a:pt x="498551" y="1511"/>
                    </a:lnTo>
                    <a:lnTo>
                      <a:pt x="498551" y="58229"/>
                    </a:lnTo>
                    <a:lnTo>
                      <a:pt x="361657" y="58229"/>
                    </a:lnTo>
                    <a:lnTo>
                      <a:pt x="361657" y="18453"/>
                    </a:lnTo>
                    <a:lnTo>
                      <a:pt x="485736" y="18453"/>
                    </a:lnTo>
                    <a:lnTo>
                      <a:pt x="498551" y="58229"/>
                    </a:lnTo>
                    <a:lnTo>
                      <a:pt x="498551" y="1511"/>
                    </a:lnTo>
                    <a:lnTo>
                      <a:pt x="496468" y="0"/>
                    </a:lnTo>
                    <a:lnTo>
                      <a:pt x="347332" y="0"/>
                    </a:lnTo>
                    <a:lnTo>
                      <a:pt x="343204" y="4140"/>
                    </a:lnTo>
                    <a:lnTo>
                      <a:pt x="343204" y="208356"/>
                    </a:lnTo>
                    <a:lnTo>
                      <a:pt x="305841" y="208356"/>
                    </a:lnTo>
                    <a:lnTo>
                      <a:pt x="301713" y="212496"/>
                    </a:lnTo>
                    <a:lnTo>
                      <a:pt x="301713" y="443357"/>
                    </a:lnTo>
                    <a:lnTo>
                      <a:pt x="301713" y="461810"/>
                    </a:lnTo>
                    <a:lnTo>
                      <a:pt x="301713" y="735838"/>
                    </a:lnTo>
                    <a:lnTo>
                      <a:pt x="141376" y="735838"/>
                    </a:lnTo>
                    <a:lnTo>
                      <a:pt x="141503" y="735228"/>
                    </a:lnTo>
                    <a:lnTo>
                      <a:pt x="141579" y="461810"/>
                    </a:lnTo>
                    <a:lnTo>
                      <a:pt x="301713" y="461810"/>
                    </a:lnTo>
                    <a:lnTo>
                      <a:pt x="301713" y="443357"/>
                    </a:lnTo>
                    <a:lnTo>
                      <a:pt x="127254" y="443357"/>
                    </a:lnTo>
                    <a:lnTo>
                      <a:pt x="123113" y="447484"/>
                    </a:lnTo>
                    <a:lnTo>
                      <a:pt x="123190" y="735228"/>
                    </a:lnTo>
                    <a:lnTo>
                      <a:pt x="123317" y="735838"/>
                    </a:lnTo>
                    <a:lnTo>
                      <a:pt x="4127" y="735838"/>
                    </a:lnTo>
                    <a:lnTo>
                      <a:pt x="0" y="739978"/>
                    </a:lnTo>
                    <a:lnTo>
                      <a:pt x="0" y="868565"/>
                    </a:lnTo>
                    <a:lnTo>
                      <a:pt x="355" y="870026"/>
                    </a:lnTo>
                    <a:lnTo>
                      <a:pt x="289382" y="1429626"/>
                    </a:lnTo>
                    <a:lnTo>
                      <a:pt x="292544" y="1431556"/>
                    </a:lnTo>
                    <a:lnTo>
                      <a:pt x="2349931" y="1431556"/>
                    </a:lnTo>
                    <a:lnTo>
                      <a:pt x="2353386" y="1429156"/>
                    </a:lnTo>
                    <a:lnTo>
                      <a:pt x="2354732" y="1425536"/>
                    </a:lnTo>
                    <a:lnTo>
                      <a:pt x="2359571" y="1413103"/>
                    </a:lnTo>
                    <a:lnTo>
                      <a:pt x="2375509" y="1374851"/>
                    </a:lnTo>
                    <a:lnTo>
                      <a:pt x="2399995" y="1321219"/>
                    </a:lnTo>
                    <a:lnTo>
                      <a:pt x="2413698" y="1294218"/>
                    </a:lnTo>
                    <a:lnTo>
                      <a:pt x="2432875" y="1256411"/>
                    </a:lnTo>
                    <a:lnTo>
                      <a:pt x="2473439" y="1186192"/>
                    </a:lnTo>
                    <a:lnTo>
                      <a:pt x="2518232" y="1119873"/>
                    </a:lnTo>
                    <a:lnTo>
                      <a:pt x="2561221" y="1066698"/>
                    </a:lnTo>
                    <a:lnTo>
                      <a:pt x="2602166" y="1025359"/>
                    </a:lnTo>
                    <a:lnTo>
                      <a:pt x="2640800" y="994524"/>
                    </a:lnTo>
                    <a:lnTo>
                      <a:pt x="2676855" y="972845"/>
                    </a:lnTo>
                    <a:lnTo>
                      <a:pt x="2740253" y="951687"/>
                    </a:lnTo>
                    <a:lnTo>
                      <a:pt x="2767076" y="949540"/>
                    </a:lnTo>
                    <a:lnTo>
                      <a:pt x="2772168" y="949540"/>
                    </a:lnTo>
                    <a:lnTo>
                      <a:pt x="2776296" y="945413"/>
                    </a:lnTo>
                    <a:lnTo>
                      <a:pt x="2776296" y="833615"/>
                    </a:lnTo>
                    <a:lnTo>
                      <a:pt x="2776296" y="815162"/>
                    </a:lnTo>
                    <a:lnTo>
                      <a:pt x="2776296" y="754291"/>
                    </a:lnTo>
                    <a:lnTo>
                      <a:pt x="2776296" y="739978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02" name="object 68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019601" y="5168193"/>
                <a:ext cx="107162" cy="107149"/>
              </a:xfrm>
              <a:prstGeom prst="rect">
                <a:avLst/>
              </a:prstGeom>
            </p:spPr>
          </p:pic>
          <p:pic>
            <p:nvPicPr>
              <p:cNvPr id="203" name="object 69"/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1305187" y="5168193"/>
                <a:ext cx="107162" cy="107149"/>
              </a:xfrm>
              <a:prstGeom prst="rect">
                <a:avLst/>
              </a:prstGeom>
            </p:spPr>
          </p:pic>
          <p:pic>
            <p:nvPicPr>
              <p:cNvPr id="204" name="object 70"/>
              <p:cNvPicPr/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1165217" y="5168193"/>
                <a:ext cx="107162" cy="107149"/>
              </a:xfrm>
              <a:prstGeom prst="rect">
                <a:avLst/>
              </a:prstGeom>
            </p:spPr>
          </p:pic>
          <p:sp>
            <p:nvSpPr>
              <p:cNvPr id="205" name="object 71"/>
              <p:cNvSpPr/>
              <p:nvPr/>
            </p:nvSpPr>
            <p:spPr>
              <a:xfrm>
                <a:off x="1120292" y="4283620"/>
                <a:ext cx="2341245" cy="964565"/>
              </a:xfrm>
              <a:custGeom>
                <a:avLst/>
                <a:gdLst/>
                <a:ahLst/>
                <a:cxnLst/>
                <a:rect l="l" t="t" r="r" b="b"/>
                <a:pathLst>
                  <a:path w="2341245" h="964564">
                    <a:moveTo>
                      <a:pt x="85686" y="238861"/>
                    </a:moveTo>
                    <a:lnTo>
                      <a:pt x="81546" y="234734"/>
                    </a:lnTo>
                    <a:lnTo>
                      <a:pt x="67221" y="234734"/>
                    </a:lnTo>
                    <a:lnTo>
                      <a:pt x="67221" y="253187"/>
                    </a:lnTo>
                    <a:lnTo>
                      <a:pt x="67221" y="301967"/>
                    </a:lnTo>
                    <a:lnTo>
                      <a:pt x="18453" y="301967"/>
                    </a:lnTo>
                    <a:lnTo>
                      <a:pt x="18453" y="253187"/>
                    </a:lnTo>
                    <a:lnTo>
                      <a:pt x="67221" y="253187"/>
                    </a:lnTo>
                    <a:lnTo>
                      <a:pt x="67221" y="234734"/>
                    </a:lnTo>
                    <a:lnTo>
                      <a:pt x="4127" y="234734"/>
                    </a:lnTo>
                    <a:lnTo>
                      <a:pt x="0" y="238861"/>
                    </a:lnTo>
                    <a:lnTo>
                      <a:pt x="0" y="316280"/>
                    </a:lnTo>
                    <a:lnTo>
                      <a:pt x="4127" y="320408"/>
                    </a:lnTo>
                    <a:lnTo>
                      <a:pt x="81546" y="320408"/>
                    </a:lnTo>
                    <a:lnTo>
                      <a:pt x="85686" y="316280"/>
                    </a:lnTo>
                    <a:lnTo>
                      <a:pt x="85686" y="301967"/>
                    </a:lnTo>
                    <a:lnTo>
                      <a:pt x="85686" y="253187"/>
                    </a:lnTo>
                    <a:lnTo>
                      <a:pt x="85686" y="238861"/>
                    </a:lnTo>
                    <a:close/>
                  </a:path>
                  <a:path w="2341245" h="964564">
                    <a:moveTo>
                      <a:pt x="85686" y="132054"/>
                    </a:moveTo>
                    <a:lnTo>
                      <a:pt x="81546" y="127927"/>
                    </a:lnTo>
                    <a:lnTo>
                      <a:pt x="67221" y="127927"/>
                    </a:lnTo>
                    <a:lnTo>
                      <a:pt x="67221" y="146380"/>
                    </a:lnTo>
                    <a:lnTo>
                      <a:pt x="67221" y="195148"/>
                    </a:lnTo>
                    <a:lnTo>
                      <a:pt x="18453" y="195148"/>
                    </a:lnTo>
                    <a:lnTo>
                      <a:pt x="18453" y="146380"/>
                    </a:lnTo>
                    <a:lnTo>
                      <a:pt x="67221" y="146380"/>
                    </a:lnTo>
                    <a:lnTo>
                      <a:pt x="67221" y="127927"/>
                    </a:lnTo>
                    <a:lnTo>
                      <a:pt x="4127" y="127927"/>
                    </a:lnTo>
                    <a:lnTo>
                      <a:pt x="0" y="132054"/>
                    </a:lnTo>
                    <a:lnTo>
                      <a:pt x="0" y="209473"/>
                    </a:lnTo>
                    <a:lnTo>
                      <a:pt x="4127" y="213614"/>
                    </a:lnTo>
                    <a:lnTo>
                      <a:pt x="81546" y="213614"/>
                    </a:lnTo>
                    <a:lnTo>
                      <a:pt x="85686" y="209473"/>
                    </a:lnTo>
                    <a:lnTo>
                      <a:pt x="85686" y="195148"/>
                    </a:lnTo>
                    <a:lnTo>
                      <a:pt x="85686" y="146380"/>
                    </a:lnTo>
                    <a:lnTo>
                      <a:pt x="85686" y="132054"/>
                    </a:lnTo>
                    <a:close/>
                  </a:path>
                  <a:path w="2341245" h="964564">
                    <a:moveTo>
                      <a:pt x="188785" y="238861"/>
                    </a:moveTo>
                    <a:lnTo>
                      <a:pt x="184658" y="234734"/>
                    </a:lnTo>
                    <a:lnTo>
                      <a:pt x="170332" y="234734"/>
                    </a:lnTo>
                    <a:lnTo>
                      <a:pt x="170332" y="253187"/>
                    </a:lnTo>
                    <a:lnTo>
                      <a:pt x="170332" y="301967"/>
                    </a:lnTo>
                    <a:lnTo>
                      <a:pt x="121564" y="301967"/>
                    </a:lnTo>
                    <a:lnTo>
                      <a:pt x="121564" y="253187"/>
                    </a:lnTo>
                    <a:lnTo>
                      <a:pt x="170332" y="253187"/>
                    </a:lnTo>
                    <a:lnTo>
                      <a:pt x="170332" y="234734"/>
                    </a:lnTo>
                    <a:lnTo>
                      <a:pt x="107226" y="234734"/>
                    </a:lnTo>
                    <a:lnTo>
                      <a:pt x="103098" y="238861"/>
                    </a:lnTo>
                    <a:lnTo>
                      <a:pt x="103098" y="316280"/>
                    </a:lnTo>
                    <a:lnTo>
                      <a:pt x="107226" y="320408"/>
                    </a:lnTo>
                    <a:lnTo>
                      <a:pt x="184658" y="320408"/>
                    </a:lnTo>
                    <a:lnTo>
                      <a:pt x="188785" y="316280"/>
                    </a:lnTo>
                    <a:lnTo>
                      <a:pt x="188785" y="301967"/>
                    </a:lnTo>
                    <a:lnTo>
                      <a:pt x="188785" y="253187"/>
                    </a:lnTo>
                    <a:lnTo>
                      <a:pt x="188785" y="238861"/>
                    </a:lnTo>
                    <a:close/>
                  </a:path>
                  <a:path w="2341245" h="964564">
                    <a:moveTo>
                      <a:pt x="188785" y="132054"/>
                    </a:moveTo>
                    <a:lnTo>
                      <a:pt x="184658" y="127927"/>
                    </a:lnTo>
                    <a:lnTo>
                      <a:pt x="170332" y="127927"/>
                    </a:lnTo>
                    <a:lnTo>
                      <a:pt x="170332" y="146380"/>
                    </a:lnTo>
                    <a:lnTo>
                      <a:pt x="170332" y="195148"/>
                    </a:lnTo>
                    <a:lnTo>
                      <a:pt x="121564" y="195148"/>
                    </a:lnTo>
                    <a:lnTo>
                      <a:pt x="121564" y="146380"/>
                    </a:lnTo>
                    <a:lnTo>
                      <a:pt x="170332" y="146380"/>
                    </a:lnTo>
                    <a:lnTo>
                      <a:pt x="170332" y="127927"/>
                    </a:lnTo>
                    <a:lnTo>
                      <a:pt x="107226" y="127927"/>
                    </a:lnTo>
                    <a:lnTo>
                      <a:pt x="103098" y="132054"/>
                    </a:lnTo>
                    <a:lnTo>
                      <a:pt x="103098" y="209473"/>
                    </a:lnTo>
                    <a:lnTo>
                      <a:pt x="107226" y="213614"/>
                    </a:lnTo>
                    <a:lnTo>
                      <a:pt x="184658" y="213614"/>
                    </a:lnTo>
                    <a:lnTo>
                      <a:pt x="188785" y="209473"/>
                    </a:lnTo>
                    <a:lnTo>
                      <a:pt x="188785" y="195148"/>
                    </a:lnTo>
                    <a:lnTo>
                      <a:pt x="188785" y="146380"/>
                    </a:lnTo>
                    <a:lnTo>
                      <a:pt x="188785" y="132054"/>
                    </a:lnTo>
                    <a:close/>
                  </a:path>
                  <a:path w="2341245" h="964564">
                    <a:moveTo>
                      <a:pt x="290423" y="238861"/>
                    </a:moveTo>
                    <a:lnTo>
                      <a:pt x="286283" y="234734"/>
                    </a:lnTo>
                    <a:lnTo>
                      <a:pt x="271957" y="234734"/>
                    </a:lnTo>
                    <a:lnTo>
                      <a:pt x="271957" y="253187"/>
                    </a:lnTo>
                    <a:lnTo>
                      <a:pt x="271957" y="301967"/>
                    </a:lnTo>
                    <a:lnTo>
                      <a:pt x="223189" y="301967"/>
                    </a:lnTo>
                    <a:lnTo>
                      <a:pt x="223189" y="253187"/>
                    </a:lnTo>
                    <a:lnTo>
                      <a:pt x="271957" y="253187"/>
                    </a:lnTo>
                    <a:lnTo>
                      <a:pt x="271957" y="234734"/>
                    </a:lnTo>
                    <a:lnTo>
                      <a:pt x="208864" y="234734"/>
                    </a:lnTo>
                    <a:lnTo>
                      <a:pt x="204724" y="238861"/>
                    </a:lnTo>
                    <a:lnTo>
                      <a:pt x="204724" y="316280"/>
                    </a:lnTo>
                    <a:lnTo>
                      <a:pt x="208864" y="320408"/>
                    </a:lnTo>
                    <a:lnTo>
                      <a:pt x="286283" y="320408"/>
                    </a:lnTo>
                    <a:lnTo>
                      <a:pt x="290423" y="316280"/>
                    </a:lnTo>
                    <a:lnTo>
                      <a:pt x="290423" y="301967"/>
                    </a:lnTo>
                    <a:lnTo>
                      <a:pt x="290423" y="253187"/>
                    </a:lnTo>
                    <a:lnTo>
                      <a:pt x="290423" y="238861"/>
                    </a:lnTo>
                    <a:close/>
                  </a:path>
                  <a:path w="2341245" h="964564">
                    <a:moveTo>
                      <a:pt x="290423" y="132054"/>
                    </a:moveTo>
                    <a:lnTo>
                      <a:pt x="286283" y="127927"/>
                    </a:lnTo>
                    <a:lnTo>
                      <a:pt x="271957" y="127927"/>
                    </a:lnTo>
                    <a:lnTo>
                      <a:pt x="271957" y="146380"/>
                    </a:lnTo>
                    <a:lnTo>
                      <a:pt x="271957" y="195148"/>
                    </a:lnTo>
                    <a:lnTo>
                      <a:pt x="223189" y="195148"/>
                    </a:lnTo>
                    <a:lnTo>
                      <a:pt x="223189" y="146380"/>
                    </a:lnTo>
                    <a:lnTo>
                      <a:pt x="271957" y="146380"/>
                    </a:lnTo>
                    <a:lnTo>
                      <a:pt x="271957" y="127927"/>
                    </a:lnTo>
                    <a:lnTo>
                      <a:pt x="208864" y="127927"/>
                    </a:lnTo>
                    <a:lnTo>
                      <a:pt x="204724" y="132054"/>
                    </a:lnTo>
                    <a:lnTo>
                      <a:pt x="204724" y="209473"/>
                    </a:lnTo>
                    <a:lnTo>
                      <a:pt x="208864" y="213614"/>
                    </a:lnTo>
                    <a:lnTo>
                      <a:pt x="286283" y="213614"/>
                    </a:lnTo>
                    <a:lnTo>
                      <a:pt x="290423" y="209473"/>
                    </a:lnTo>
                    <a:lnTo>
                      <a:pt x="290423" y="195148"/>
                    </a:lnTo>
                    <a:lnTo>
                      <a:pt x="290423" y="146380"/>
                    </a:lnTo>
                    <a:lnTo>
                      <a:pt x="290423" y="132054"/>
                    </a:lnTo>
                    <a:close/>
                  </a:path>
                  <a:path w="2341245" h="964564">
                    <a:moveTo>
                      <a:pt x="389826" y="238861"/>
                    </a:moveTo>
                    <a:lnTo>
                      <a:pt x="385699" y="234734"/>
                    </a:lnTo>
                    <a:lnTo>
                      <a:pt x="371360" y="234734"/>
                    </a:lnTo>
                    <a:lnTo>
                      <a:pt x="371360" y="253187"/>
                    </a:lnTo>
                    <a:lnTo>
                      <a:pt x="371360" y="301967"/>
                    </a:lnTo>
                    <a:lnTo>
                      <a:pt x="322592" y="301967"/>
                    </a:lnTo>
                    <a:lnTo>
                      <a:pt x="322592" y="253187"/>
                    </a:lnTo>
                    <a:lnTo>
                      <a:pt x="371360" y="253187"/>
                    </a:lnTo>
                    <a:lnTo>
                      <a:pt x="371360" y="234734"/>
                    </a:lnTo>
                    <a:lnTo>
                      <a:pt x="308267" y="234734"/>
                    </a:lnTo>
                    <a:lnTo>
                      <a:pt x="304139" y="238861"/>
                    </a:lnTo>
                    <a:lnTo>
                      <a:pt x="304139" y="316280"/>
                    </a:lnTo>
                    <a:lnTo>
                      <a:pt x="308267" y="320408"/>
                    </a:lnTo>
                    <a:lnTo>
                      <a:pt x="385699" y="320408"/>
                    </a:lnTo>
                    <a:lnTo>
                      <a:pt x="389826" y="316280"/>
                    </a:lnTo>
                    <a:lnTo>
                      <a:pt x="389826" y="301967"/>
                    </a:lnTo>
                    <a:lnTo>
                      <a:pt x="389826" y="253187"/>
                    </a:lnTo>
                    <a:lnTo>
                      <a:pt x="389826" y="238861"/>
                    </a:lnTo>
                    <a:close/>
                  </a:path>
                  <a:path w="2341245" h="964564">
                    <a:moveTo>
                      <a:pt x="389826" y="132054"/>
                    </a:moveTo>
                    <a:lnTo>
                      <a:pt x="385699" y="127927"/>
                    </a:lnTo>
                    <a:lnTo>
                      <a:pt x="371360" y="127927"/>
                    </a:lnTo>
                    <a:lnTo>
                      <a:pt x="371360" y="146380"/>
                    </a:lnTo>
                    <a:lnTo>
                      <a:pt x="371360" y="195148"/>
                    </a:lnTo>
                    <a:lnTo>
                      <a:pt x="322592" y="195148"/>
                    </a:lnTo>
                    <a:lnTo>
                      <a:pt x="322592" y="146380"/>
                    </a:lnTo>
                    <a:lnTo>
                      <a:pt x="371360" y="146380"/>
                    </a:lnTo>
                    <a:lnTo>
                      <a:pt x="371360" y="127927"/>
                    </a:lnTo>
                    <a:lnTo>
                      <a:pt x="308267" y="127927"/>
                    </a:lnTo>
                    <a:lnTo>
                      <a:pt x="304139" y="132054"/>
                    </a:lnTo>
                    <a:lnTo>
                      <a:pt x="304139" y="209473"/>
                    </a:lnTo>
                    <a:lnTo>
                      <a:pt x="308267" y="213614"/>
                    </a:lnTo>
                    <a:lnTo>
                      <a:pt x="385699" y="213614"/>
                    </a:lnTo>
                    <a:lnTo>
                      <a:pt x="389826" y="209473"/>
                    </a:lnTo>
                    <a:lnTo>
                      <a:pt x="389826" y="195148"/>
                    </a:lnTo>
                    <a:lnTo>
                      <a:pt x="389826" y="146380"/>
                    </a:lnTo>
                    <a:lnTo>
                      <a:pt x="389826" y="132054"/>
                    </a:lnTo>
                    <a:close/>
                  </a:path>
                  <a:path w="2341245" h="964564">
                    <a:moveTo>
                      <a:pt x="1978101" y="835964"/>
                    </a:moveTo>
                    <a:lnTo>
                      <a:pt x="1973973" y="831837"/>
                    </a:lnTo>
                    <a:lnTo>
                      <a:pt x="1959648" y="831837"/>
                    </a:lnTo>
                    <a:lnTo>
                      <a:pt x="1959648" y="850303"/>
                    </a:lnTo>
                    <a:lnTo>
                      <a:pt x="1959648" y="945527"/>
                    </a:lnTo>
                    <a:lnTo>
                      <a:pt x="1603463" y="945527"/>
                    </a:lnTo>
                    <a:lnTo>
                      <a:pt x="1603463" y="850303"/>
                    </a:lnTo>
                    <a:lnTo>
                      <a:pt x="1959648" y="850303"/>
                    </a:lnTo>
                    <a:lnTo>
                      <a:pt x="1959648" y="831837"/>
                    </a:lnTo>
                    <a:lnTo>
                      <a:pt x="1589125" y="831837"/>
                    </a:lnTo>
                    <a:lnTo>
                      <a:pt x="1584998" y="835964"/>
                    </a:lnTo>
                    <a:lnTo>
                      <a:pt x="1584998" y="959866"/>
                    </a:lnTo>
                    <a:lnTo>
                      <a:pt x="1589125" y="963980"/>
                    </a:lnTo>
                    <a:lnTo>
                      <a:pt x="1973973" y="963980"/>
                    </a:lnTo>
                    <a:lnTo>
                      <a:pt x="1978101" y="959866"/>
                    </a:lnTo>
                    <a:lnTo>
                      <a:pt x="1978101" y="945527"/>
                    </a:lnTo>
                    <a:lnTo>
                      <a:pt x="1978101" y="850303"/>
                    </a:lnTo>
                    <a:lnTo>
                      <a:pt x="1978101" y="835964"/>
                    </a:lnTo>
                    <a:close/>
                  </a:path>
                  <a:path w="2341245" h="964564">
                    <a:moveTo>
                      <a:pt x="2340762" y="4127"/>
                    </a:moveTo>
                    <a:lnTo>
                      <a:pt x="2336635" y="0"/>
                    </a:lnTo>
                    <a:lnTo>
                      <a:pt x="2326436" y="0"/>
                    </a:lnTo>
                    <a:lnTo>
                      <a:pt x="2322296" y="4127"/>
                    </a:lnTo>
                    <a:lnTo>
                      <a:pt x="2322296" y="589191"/>
                    </a:lnTo>
                    <a:lnTo>
                      <a:pt x="2326436" y="593318"/>
                    </a:lnTo>
                    <a:lnTo>
                      <a:pt x="2331529" y="593318"/>
                    </a:lnTo>
                    <a:lnTo>
                      <a:pt x="2336635" y="593318"/>
                    </a:lnTo>
                    <a:lnTo>
                      <a:pt x="2340762" y="589191"/>
                    </a:lnTo>
                    <a:lnTo>
                      <a:pt x="2340762" y="4127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pic>
          <p:nvPicPr>
            <p:cNvPr id="206" name="object 7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232145" y="5741168"/>
              <a:ext cx="99567" cy="99568"/>
            </a:xfrm>
            <a:prstGeom prst="rect">
              <a:avLst/>
            </a:prstGeom>
          </p:spPr>
        </p:pic>
        <p:pic>
          <p:nvPicPr>
            <p:cNvPr id="207" name="object 7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814828" y="3994434"/>
              <a:ext cx="99567" cy="99555"/>
            </a:xfrm>
            <a:prstGeom prst="rect">
              <a:avLst/>
            </a:prstGeom>
          </p:spPr>
        </p:pic>
        <p:pic>
          <p:nvPicPr>
            <p:cNvPr id="208" name="object 7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750841" y="4837883"/>
              <a:ext cx="99567" cy="99555"/>
            </a:xfrm>
            <a:prstGeom prst="rect">
              <a:avLst/>
            </a:prstGeom>
          </p:spPr>
        </p:pic>
        <p:pic>
          <p:nvPicPr>
            <p:cNvPr id="209" name="object 7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50781" y="3314727"/>
              <a:ext cx="99568" cy="99555"/>
            </a:xfrm>
            <a:prstGeom prst="rect">
              <a:avLst/>
            </a:prstGeom>
          </p:spPr>
        </p:pic>
        <p:pic>
          <p:nvPicPr>
            <p:cNvPr id="210" name="object 7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02950" y="4179965"/>
              <a:ext cx="99568" cy="99555"/>
            </a:xfrm>
            <a:prstGeom prst="rect">
              <a:avLst/>
            </a:prstGeom>
          </p:spPr>
        </p:pic>
        <p:pic>
          <p:nvPicPr>
            <p:cNvPr id="211" name="object 7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080523" y="3364510"/>
              <a:ext cx="99568" cy="99555"/>
            </a:xfrm>
            <a:prstGeom prst="rect">
              <a:avLst/>
            </a:prstGeom>
          </p:spPr>
        </p:pic>
        <p:pic>
          <p:nvPicPr>
            <p:cNvPr id="212" name="object 7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633148" y="5478574"/>
              <a:ext cx="99567" cy="99555"/>
            </a:xfrm>
            <a:prstGeom prst="rect">
              <a:avLst/>
            </a:prstGeom>
          </p:spPr>
        </p:pic>
        <p:pic>
          <p:nvPicPr>
            <p:cNvPr id="213" name="object 7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145888" y="3687669"/>
              <a:ext cx="99567" cy="99555"/>
            </a:xfrm>
            <a:prstGeom prst="rect">
              <a:avLst/>
            </a:prstGeom>
          </p:spPr>
        </p:pic>
        <p:sp>
          <p:nvSpPr>
            <p:cNvPr id="214" name="object 80"/>
            <p:cNvSpPr/>
            <p:nvPr/>
          </p:nvSpPr>
          <p:spPr>
            <a:xfrm>
              <a:off x="2850730" y="4034986"/>
              <a:ext cx="158115" cy="19050"/>
            </a:xfrm>
            <a:custGeom>
              <a:avLst/>
              <a:gdLst/>
              <a:ahLst/>
              <a:cxnLst/>
              <a:rect l="l" t="t" r="r" b="b"/>
              <a:pathLst>
                <a:path w="158114" h="19050">
                  <a:moveTo>
                    <a:pt x="153365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48272" y="18453"/>
                  </a:lnTo>
                  <a:lnTo>
                    <a:pt x="153365" y="18453"/>
                  </a:lnTo>
                  <a:lnTo>
                    <a:pt x="157505" y="14325"/>
                  </a:lnTo>
                  <a:lnTo>
                    <a:pt x="157505" y="4127"/>
                  </a:lnTo>
                  <a:lnTo>
                    <a:pt x="153365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81"/>
            <p:cNvSpPr/>
            <p:nvPr/>
          </p:nvSpPr>
          <p:spPr>
            <a:xfrm>
              <a:off x="5054179" y="3862704"/>
              <a:ext cx="180975" cy="19050"/>
            </a:xfrm>
            <a:custGeom>
              <a:avLst/>
              <a:gdLst/>
              <a:ahLst/>
              <a:cxnLst/>
              <a:rect l="l" t="t" r="r" b="b"/>
              <a:pathLst>
                <a:path w="180975" h="19050">
                  <a:moveTo>
                    <a:pt x="176390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71284" y="18453"/>
                  </a:lnTo>
                  <a:lnTo>
                    <a:pt x="176390" y="18453"/>
                  </a:lnTo>
                  <a:lnTo>
                    <a:pt x="180517" y="14325"/>
                  </a:lnTo>
                  <a:lnTo>
                    <a:pt x="180517" y="4127"/>
                  </a:lnTo>
                  <a:lnTo>
                    <a:pt x="176390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82"/>
            <p:cNvSpPr/>
            <p:nvPr/>
          </p:nvSpPr>
          <p:spPr>
            <a:xfrm>
              <a:off x="4817972" y="4133776"/>
              <a:ext cx="182245" cy="19050"/>
            </a:xfrm>
            <a:custGeom>
              <a:avLst/>
              <a:gdLst/>
              <a:ahLst/>
              <a:cxnLst/>
              <a:rect l="l" t="t" r="r" b="b"/>
              <a:pathLst>
                <a:path w="182245" h="19050">
                  <a:moveTo>
                    <a:pt x="177584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72491" y="18453"/>
                  </a:lnTo>
                  <a:lnTo>
                    <a:pt x="177584" y="18453"/>
                  </a:lnTo>
                  <a:lnTo>
                    <a:pt x="181724" y="14325"/>
                  </a:lnTo>
                  <a:lnTo>
                    <a:pt x="181724" y="4127"/>
                  </a:lnTo>
                  <a:lnTo>
                    <a:pt x="177584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83"/>
            <p:cNvSpPr/>
            <p:nvPr/>
          </p:nvSpPr>
          <p:spPr>
            <a:xfrm>
              <a:off x="4154857" y="4731660"/>
              <a:ext cx="96520" cy="19050"/>
            </a:xfrm>
            <a:custGeom>
              <a:avLst/>
              <a:gdLst/>
              <a:ahLst/>
              <a:cxnLst/>
              <a:rect l="l" t="t" r="r" b="b"/>
              <a:pathLst>
                <a:path w="96520" h="19050">
                  <a:moveTo>
                    <a:pt x="91871" y="0"/>
                  </a:moveTo>
                  <a:lnTo>
                    <a:pt x="4140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40" y="18453"/>
                  </a:lnTo>
                  <a:lnTo>
                    <a:pt x="86779" y="18453"/>
                  </a:lnTo>
                  <a:lnTo>
                    <a:pt x="91871" y="18453"/>
                  </a:lnTo>
                  <a:lnTo>
                    <a:pt x="96012" y="14325"/>
                  </a:lnTo>
                  <a:lnTo>
                    <a:pt x="96012" y="4127"/>
                  </a:lnTo>
                  <a:lnTo>
                    <a:pt x="91871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84"/>
            <p:cNvSpPr/>
            <p:nvPr/>
          </p:nvSpPr>
          <p:spPr>
            <a:xfrm>
              <a:off x="6552247" y="4386183"/>
              <a:ext cx="128905" cy="19050"/>
            </a:xfrm>
            <a:custGeom>
              <a:avLst/>
              <a:gdLst/>
              <a:ahLst/>
              <a:cxnLst/>
              <a:rect l="l" t="t" r="r" b="b"/>
              <a:pathLst>
                <a:path w="128904" h="19050">
                  <a:moveTo>
                    <a:pt x="124701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19608" y="18453"/>
                  </a:lnTo>
                  <a:lnTo>
                    <a:pt x="124701" y="18453"/>
                  </a:lnTo>
                  <a:lnTo>
                    <a:pt x="128841" y="14325"/>
                  </a:lnTo>
                  <a:lnTo>
                    <a:pt x="128841" y="4127"/>
                  </a:lnTo>
                  <a:lnTo>
                    <a:pt x="124701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85"/>
            <p:cNvSpPr/>
            <p:nvPr/>
          </p:nvSpPr>
          <p:spPr>
            <a:xfrm>
              <a:off x="6378210" y="4593701"/>
              <a:ext cx="127000" cy="19050"/>
            </a:xfrm>
            <a:custGeom>
              <a:avLst/>
              <a:gdLst/>
              <a:ahLst/>
              <a:cxnLst/>
              <a:rect l="l" t="t" r="r" b="b"/>
              <a:pathLst>
                <a:path w="127000" h="19050">
                  <a:moveTo>
                    <a:pt x="122478" y="0"/>
                  </a:moveTo>
                  <a:lnTo>
                    <a:pt x="4140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40" y="18453"/>
                  </a:lnTo>
                  <a:lnTo>
                    <a:pt x="117386" y="18453"/>
                  </a:lnTo>
                  <a:lnTo>
                    <a:pt x="122478" y="18453"/>
                  </a:lnTo>
                  <a:lnTo>
                    <a:pt x="126618" y="14325"/>
                  </a:lnTo>
                  <a:lnTo>
                    <a:pt x="126618" y="4127"/>
                  </a:lnTo>
                  <a:lnTo>
                    <a:pt x="12247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86"/>
            <p:cNvSpPr/>
            <p:nvPr/>
          </p:nvSpPr>
          <p:spPr>
            <a:xfrm>
              <a:off x="9045746" y="4331450"/>
              <a:ext cx="86995" cy="19050"/>
            </a:xfrm>
            <a:custGeom>
              <a:avLst/>
              <a:gdLst/>
              <a:ahLst/>
              <a:cxnLst/>
              <a:rect l="l" t="t" r="r" b="b"/>
              <a:pathLst>
                <a:path w="86995" h="19050">
                  <a:moveTo>
                    <a:pt x="82715" y="0"/>
                  </a:moveTo>
                  <a:lnTo>
                    <a:pt x="4140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40" y="18453"/>
                  </a:lnTo>
                  <a:lnTo>
                    <a:pt x="77622" y="18453"/>
                  </a:lnTo>
                  <a:lnTo>
                    <a:pt x="82715" y="18453"/>
                  </a:lnTo>
                  <a:lnTo>
                    <a:pt x="86855" y="14325"/>
                  </a:lnTo>
                  <a:lnTo>
                    <a:pt x="86855" y="4127"/>
                  </a:lnTo>
                  <a:lnTo>
                    <a:pt x="82715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87"/>
            <p:cNvSpPr/>
            <p:nvPr/>
          </p:nvSpPr>
          <p:spPr>
            <a:xfrm>
              <a:off x="8848251" y="4133241"/>
              <a:ext cx="133350" cy="19050"/>
            </a:xfrm>
            <a:custGeom>
              <a:avLst/>
              <a:gdLst/>
              <a:ahLst/>
              <a:cxnLst/>
              <a:rect l="l" t="t" r="r" b="b"/>
              <a:pathLst>
                <a:path w="133350" h="19050">
                  <a:moveTo>
                    <a:pt x="129133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24040" y="18453"/>
                  </a:lnTo>
                  <a:lnTo>
                    <a:pt x="129133" y="18453"/>
                  </a:lnTo>
                  <a:lnTo>
                    <a:pt x="133273" y="14325"/>
                  </a:lnTo>
                  <a:lnTo>
                    <a:pt x="133273" y="4127"/>
                  </a:lnTo>
                  <a:lnTo>
                    <a:pt x="129133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88"/>
            <p:cNvSpPr/>
            <p:nvPr/>
          </p:nvSpPr>
          <p:spPr>
            <a:xfrm>
              <a:off x="11333270" y="3645051"/>
              <a:ext cx="86360" cy="19050"/>
            </a:xfrm>
            <a:custGeom>
              <a:avLst/>
              <a:gdLst/>
              <a:ahLst/>
              <a:cxnLst/>
              <a:rect l="l" t="t" r="r" b="b"/>
              <a:pathLst>
                <a:path w="86359" h="19050">
                  <a:moveTo>
                    <a:pt x="81851" y="0"/>
                  </a:moveTo>
                  <a:lnTo>
                    <a:pt x="4140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40" y="18453"/>
                  </a:lnTo>
                  <a:lnTo>
                    <a:pt x="76758" y="18453"/>
                  </a:lnTo>
                  <a:lnTo>
                    <a:pt x="81851" y="18453"/>
                  </a:lnTo>
                  <a:lnTo>
                    <a:pt x="85991" y="14325"/>
                  </a:lnTo>
                  <a:lnTo>
                    <a:pt x="85991" y="4127"/>
                  </a:lnTo>
                  <a:lnTo>
                    <a:pt x="81851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89"/>
            <p:cNvSpPr/>
            <p:nvPr/>
          </p:nvSpPr>
          <p:spPr>
            <a:xfrm>
              <a:off x="11417069" y="3768776"/>
              <a:ext cx="173990" cy="19050"/>
            </a:xfrm>
            <a:custGeom>
              <a:avLst/>
              <a:gdLst/>
              <a:ahLst/>
              <a:cxnLst/>
              <a:rect l="l" t="t" r="r" b="b"/>
              <a:pathLst>
                <a:path w="173990" h="19050">
                  <a:moveTo>
                    <a:pt x="169684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164592" y="18453"/>
                  </a:lnTo>
                  <a:lnTo>
                    <a:pt x="169684" y="18453"/>
                  </a:lnTo>
                  <a:lnTo>
                    <a:pt x="173812" y="14325"/>
                  </a:lnTo>
                  <a:lnTo>
                    <a:pt x="173812" y="4127"/>
                  </a:lnTo>
                  <a:lnTo>
                    <a:pt x="169684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90"/>
            <p:cNvSpPr/>
            <p:nvPr/>
          </p:nvSpPr>
          <p:spPr>
            <a:xfrm>
              <a:off x="1349537" y="3701718"/>
              <a:ext cx="93980" cy="19050"/>
            </a:xfrm>
            <a:custGeom>
              <a:avLst/>
              <a:gdLst/>
              <a:ahLst/>
              <a:cxnLst/>
              <a:rect l="l" t="t" r="r" b="b"/>
              <a:pathLst>
                <a:path w="93980" h="19050">
                  <a:moveTo>
                    <a:pt x="89217" y="0"/>
                  </a:moveTo>
                  <a:lnTo>
                    <a:pt x="4127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27" y="18453"/>
                  </a:lnTo>
                  <a:lnTo>
                    <a:pt x="84124" y="18453"/>
                  </a:lnTo>
                  <a:lnTo>
                    <a:pt x="89217" y="18453"/>
                  </a:lnTo>
                  <a:lnTo>
                    <a:pt x="93357" y="14325"/>
                  </a:lnTo>
                  <a:lnTo>
                    <a:pt x="93357" y="4127"/>
                  </a:lnTo>
                  <a:lnTo>
                    <a:pt x="89217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91"/>
            <p:cNvSpPr/>
            <p:nvPr/>
          </p:nvSpPr>
          <p:spPr>
            <a:xfrm>
              <a:off x="1393884" y="3801176"/>
              <a:ext cx="188595" cy="19050"/>
            </a:xfrm>
            <a:custGeom>
              <a:avLst/>
              <a:gdLst/>
              <a:ahLst/>
              <a:cxnLst/>
              <a:rect l="l" t="t" r="r" b="b"/>
              <a:pathLst>
                <a:path w="188594" h="19050">
                  <a:moveTo>
                    <a:pt x="184073" y="0"/>
                  </a:moveTo>
                  <a:lnTo>
                    <a:pt x="4140" y="0"/>
                  </a:lnTo>
                  <a:lnTo>
                    <a:pt x="0" y="4127"/>
                  </a:lnTo>
                  <a:lnTo>
                    <a:pt x="0" y="14325"/>
                  </a:lnTo>
                  <a:lnTo>
                    <a:pt x="4140" y="18453"/>
                  </a:lnTo>
                  <a:lnTo>
                    <a:pt x="178968" y="18453"/>
                  </a:lnTo>
                  <a:lnTo>
                    <a:pt x="184073" y="18453"/>
                  </a:lnTo>
                  <a:lnTo>
                    <a:pt x="188201" y="14325"/>
                  </a:lnTo>
                  <a:lnTo>
                    <a:pt x="188201" y="4127"/>
                  </a:lnTo>
                  <a:lnTo>
                    <a:pt x="184073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92"/>
            <p:cNvSpPr/>
            <p:nvPr/>
          </p:nvSpPr>
          <p:spPr>
            <a:xfrm>
              <a:off x="3699357" y="4978488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55"/>
                  </a:moveTo>
                  <a:lnTo>
                    <a:pt x="73367" y="29527"/>
                  </a:lnTo>
                  <a:lnTo>
                    <a:pt x="47980" y="29527"/>
                  </a:lnTo>
                  <a:lnTo>
                    <a:pt x="47980" y="4140"/>
                  </a:lnTo>
                  <a:lnTo>
                    <a:pt x="43840" y="0"/>
                  </a:lnTo>
                  <a:lnTo>
                    <a:pt x="33655" y="0"/>
                  </a:lnTo>
                  <a:lnTo>
                    <a:pt x="29514" y="4140"/>
                  </a:lnTo>
                  <a:lnTo>
                    <a:pt x="29514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14" y="47980"/>
                  </a:lnTo>
                  <a:lnTo>
                    <a:pt x="29514" y="73367"/>
                  </a:lnTo>
                  <a:lnTo>
                    <a:pt x="33655" y="77495"/>
                  </a:lnTo>
                  <a:lnTo>
                    <a:pt x="38747" y="77495"/>
                  </a:lnTo>
                  <a:lnTo>
                    <a:pt x="43840" y="77495"/>
                  </a:lnTo>
                  <a:lnTo>
                    <a:pt x="47980" y="73367"/>
                  </a:lnTo>
                  <a:lnTo>
                    <a:pt x="47980" y="47980"/>
                  </a:lnTo>
                  <a:lnTo>
                    <a:pt x="68262" y="47980"/>
                  </a:lnTo>
                  <a:lnTo>
                    <a:pt x="73367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93"/>
            <p:cNvSpPr/>
            <p:nvPr/>
          </p:nvSpPr>
          <p:spPr>
            <a:xfrm>
              <a:off x="7044194" y="4054893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55"/>
                  </a:moveTo>
                  <a:lnTo>
                    <a:pt x="73355" y="29527"/>
                  </a:lnTo>
                  <a:lnTo>
                    <a:pt x="47980" y="29527"/>
                  </a:lnTo>
                  <a:lnTo>
                    <a:pt x="47980" y="4140"/>
                  </a:lnTo>
                  <a:lnTo>
                    <a:pt x="43840" y="0"/>
                  </a:lnTo>
                  <a:lnTo>
                    <a:pt x="33642" y="0"/>
                  </a:lnTo>
                  <a:lnTo>
                    <a:pt x="29514" y="4140"/>
                  </a:lnTo>
                  <a:lnTo>
                    <a:pt x="29514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14" y="47980"/>
                  </a:lnTo>
                  <a:lnTo>
                    <a:pt x="29514" y="73367"/>
                  </a:lnTo>
                  <a:lnTo>
                    <a:pt x="33642" y="77495"/>
                  </a:lnTo>
                  <a:lnTo>
                    <a:pt x="38747" y="77495"/>
                  </a:lnTo>
                  <a:lnTo>
                    <a:pt x="43840" y="77495"/>
                  </a:lnTo>
                  <a:lnTo>
                    <a:pt x="47980" y="73367"/>
                  </a:lnTo>
                  <a:lnTo>
                    <a:pt x="47980" y="47980"/>
                  </a:lnTo>
                  <a:lnTo>
                    <a:pt x="68262" y="47980"/>
                  </a:lnTo>
                  <a:lnTo>
                    <a:pt x="73355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94"/>
            <p:cNvSpPr/>
            <p:nvPr/>
          </p:nvSpPr>
          <p:spPr>
            <a:xfrm>
              <a:off x="5937174" y="6619163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55"/>
                  </a:moveTo>
                  <a:lnTo>
                    <a:pt x="73355" y="29527"/>
                  </a:lnTo>
                  <a:lnTo>
                    <a:pt x="47967" y="29527"/>
                  </a:lnTo>
                  <a:lnTo>
                    <a:pt x="47967" y="4140"/>
                  </a:lnTo>
                  <a:lnTo>
                    <a:pt x="43827" y="0"/>
                  </a:lnTo>
                  <a:lnTo>
                    <a:pt x="33629" y="0"/>
                  </a:lnTo>
                  <a:lnTo>
                    <a:pt x="29502" y="4140"/>
                  </a:lnTo>
                  <a:lnTo>
                    <a:pt x="29502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02" y="47980"/>
                  </a:lnTo>
                  <a:lnTo>
                    <a:pt x="29502" y="73367"/>
                  </a:lnTo>
                  <a:lnTo>
                    <a:pt x="33629" y="77495"/>
                  </a:lnTo>
                  <a:lnTo>
                    <a:pt x="38735" y="77495"/>
                  </a:lnTo>
                  <a:lnTo>
                    <a:pt x="43827" y="77495"/>
                  </a:lnTo>
                  <a:lnTo>
                    <a:pt x="47967" y="73367"/>
                  </a:lnTo>
                  <a:lnTo>
                    <a:pt x="47967" y="47980"/>
                  </a:lnTo>
                  <a:lnTo>
                    <a:pt x="68262" y="47980"/>
                  </a:lnTo>
                  <a:lnTo>
                    <a:pt x="73355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95"/>
            <p:cNvSpPr/>
            <p:nvPr/>
          </p:nvSpPr>
          <p:spPr>
            <a:xfrm>
              <a:off x="9760547" y="4384052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42"/>
                  </a:moveTo>
                  <a:lnTo>
                    <a:pt x="73355" y="29514"/>
                  </a:lnTo>
                  <a:lnTo>
                    <a:pt x="47980" y="29514"/>
                  </a:lnTo>
                  <a:lnTo>
                    <a:pt x="47980" y="4140"/>
                  </a:lnTo>
                  <a:lnTo>
                    <a:pt x="43840" y="0"/>
                  </a:lnTo>
                  <a:lnTo>
                    <a:pt x="33655" y="0"/>
                  </a:lnTo>
                  <a:lnTo>
                    <a:pt x="29514" y="4140"/>
                  </a:lnTo>
                  <a:lnTo>
                    <a:pt x="29514" y="29514"/>
                  </a:lnTo>
                  <a:lnTo>
                    <a:pt x="4127" y="29514"/>
                  </a:lnTo>
                  <a:lnTo>
                    <a:pt x="0" y="33642"/>
                  </a:lnTo>
                  <a:lnTo>
                    <a:pt x="0" y="43840"/>
                  </a:lnTo>
                  <a:lnTo>
                    <a:pt x="4127" y="47967"/>
                  </a:lnTo>
                  <a:lnTo>
                    <a:pt x="29514" y="47967"/>
                  </a:lnTo>
                  <a:lnTo>
                    <a:pt x="29514" y="73367"/>
                  </a:lnTo>
                  <a:lnTo>
                    <a:pt x="33655" y="77495"/>
                  </a:lnTo>
                  <a:lnTo>
                    <a:pt x="38747" y="77495"/>
                  </a:lnTo>
                  <a:lnTo>
                    <a:pt x="43840" y="77495"/>
                  </a:lnTo>
                  <a:lnTo>
                    <a:pt x="47980" y="73367"/>
                  </a:lnTo>
                  <a:lnTo>
                    <a:pt x="47980" y="47967"/>
                  </a:lnTo>
                  <a:lnTo>
                    <a:pt x="68262" y="47967"/>
                  </a:lnTo>
                  <a:lnTo>
                    <a:pt x="73355" y="47967"/>
                  </a:lnTo>
                  <a:lnTo>
                    <a:pt x="77495" y="43840"/>
                  </a:lnTo>
                  <a:lnTo>
                    <a:pt x="77495" y="33642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96"/>
            <p:cNvSpPr/>
            <p:nvPr/>
          </p:nvSpPr>
          <p:spPr>
            <a:xfrm>
              <a:off x="8364322" y="3476307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55"/>
                  </a:moveTo>
                  <a:lnTo>
                    <a:pt x="73355" y="29527"/>
                  </a:lnTo>
                  <a:lnTo>
                    <a:pt x="47967" y="29527"/>
                  </a:lnTo>
                  <a:lnTo>
                    <a:pt x="47967" y="4140"/>
                  </a:lnTo>
                  <a:lnTo>
                    <a:pt x="43827" y="0"/>
                  </a:lnTo>
                  <a:lnTo>
                    <a:pt x="33642" y="0"/>
                  </a:lnTo>
                  <a:lnTo>
                    <a:pt x="29502" y="4140"/>
                  </a:lnTo>
                  <a:lnTo>
                    <a:pt x="29502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02" y="47980"/>
                  </a:lnTo>
                  <a:lnTo>
                    <a:pt x="29502" y="73380"/>
                  </a:lnTo>
                  <a:lnTo>
                    <a:pt x="33642" y="77508"/>
                  </a:lnTo>
                  <a:lnTo>
                    <a:pt x="38735" y="77508"/>
                  </a:lnTo>
                  <a:lnTo>
                    <a:pt x="43827" y="77508"/>
                  </a:lnTo>
                  <a:lnTo>
                    <a:pt x="47967" y="73380"/>
                  </a:lnTo>
                  <a:lnTo>
                    <a:pt x="47967" y="47980"/>
                  </a:lnTo>
                  <a:lnTo>
                    <a:pt x="68262" y="47980"/>
                  </a:lnTo>
                  <a:lnTo>
                    <a:pt x="73355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97"/>
            <p:cNvSpPr/>
            <p:nvPr/>
          </p:nvSpPr>
          <p:spPr>
            <a:xfrm>
              <a:off x="11806835" y="6549834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55"/>
                  </a:moveTo>
                  <a:lnTo>
                    <a:pt x="73355" y="29527"/>
                  </a:lnTo>
                  <a:lnTo>
                    <a:pt x="47980" y="29527"/>
                  </a:lnTo>
                  <a:lnTo>
                    <a:pt x="47980" y="4140"/>
                  </a:lnTo>
                  <a:lnTo>
                    <a:pt x="43840" y="0"/>
                  </a:lnTo>
                  <a:lnTo>
                    <a:pt x="33655" y="0"/>
                  </a:lnTo>
                  <a:lnTo>
                    <a:pt x="29514" y="4140"/>
                  </a:lnTo>
                  <a:lnTo>
                    <a:pt x="29514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14" y="47980"/>
                  </a:lnTo>
                  <a:lnTo>
                    <a:pt x="29514" y="73367"/>
                  </a:lnTo>
                  <a:lnTo>
                    <a:pt x="33655" y="77495"/>
                  </a:lnTo>
                  <a:lnTo>
                    <a:pt x="38747" y="77495"/>
                  </a:lnTo>
                  <a:lnTo>
                    <a:pt x="43840" y="77495"/>
                  </a:lnTo>
                  <a:lnTo>
                    <a:pt x="47980" y="73367"/>
                  </a:lnTo>
                  <a:lnTo>
                    <a:pt x="47980" y="47980"/>
                  </a:lnTo>
                  <a:lnTo>
                    <a:pt x="68262" y="47980"/>
                  </a:lnTo>
                  <a:lnTo>
                    <a:pt x="73355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98"/>
            <p:cNvSpPr/>
            <p:nvPr/>
          </p:nvSpPr>
          <p:spPr>
            <a:xfrm>
              <a:off x="1785302" y="3556965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5" h="78104">
                  <a:moveTo>
                    <a:pt x="77495" y="33655"/>
                  </a:moveTo>
                  <a:lnTo>
                    <a:pt x="73355" y="29527"/>
                  </a:lnTo>
                  <a:lnTo>
                    <a:pt x="47980" y="29527"/>
                  </a:lnTo>
                  <a:lnTo>
                    <a:pt x="47980" y="4140"/>
                  </a:lnTo>
                  <a:lnTo>
                    <a:pt x="43840" y="0"/>
                  </a:lnTo>
                  <a:lnTo>
                    <a:pt x="33655" y="0"/>
                  </a:lnTo>
                  <a:lnTo>
                    <a:pt x="29514" y="4140"/>
                  </a:lnTo>
                  <a:lnTo>
                    <a:pt x="29514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14" y="47980"/>
                  </a:lnTo>
                  <a:lnTo>
                    <a:pt x="29514" y="73367"/>
                  </a:lnTo>
                  <a:lnTo>
                    <a:pt x="33655" y="77495"/>
                  </a:lnTo>
                  <a:lnTo>
                    <a:pt x="38747" y="77495"/>
                  </a:lnTo>
                  <a:lnTo>
                    <a:pt x="43840" y="77495"/>
                  </a:lnTo>
                  <a:lnTo>
                    <a:pt x="47980" y="73367"/>
                  </a:lnTo>
                  <a:lnTo>
                    <a:pt x="47980" y="47980"/>
                  </a:lnTo>
                  <a:lnTo>
                    <a:pt x="68262" y="47980"/>
                  </a:lnTo>
                  <a:lnTo>
                    <a:pt x="73355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99"/>
            <p:cNvSpPr/>
            <p:nvPr/>
          </p:nvSpPr>
          <p:spPr>
            <a:xfrm>
              <a:off x="3451453" y="6648678"/>
              <a:ext cx="78105" cy="78105"/>
            </a:xfrm>
            <a:custGeom>
              <a:avLst/>
              <a:gdLst/>
              <a:ahLst/>
              <a:cxnLst/>
              <a:rect l="l" t="t" r="r" b="b"/>
              <a:pathLst>
                <a:path w="78104" h="78104">
                  <a:moveTo>
                    <a:pt x="77495" y="33655"/>
                  </a:moveTo>
                  <a:lnTo>
                    <a:pt x="73355" y="29527"/>
                  </a:lnTo>
                  <a:lnTo>
                    <a:pt x="47980" y="29527"/>
                  </a:lnTo>
                  <a:lnTo>
                    <a:pt x="47980" y="4140"/>
                  </a:lnTo>
                  <a:lnTo>
                    <a:pt x="43840" y="0"/>
                  </a:lnTo>
                  <a:lnTo>
                    <a:pt x="33655" y="0"/>
                  </a:lnTo>
                  <a:lnTo>
                    <a:pt x="29514" y="4140"/>
                  </a:lnTo>
                  <a:lnTo>
                    <a:pt x="29514" y="29527"/>
                  </a:lnTo>
                  <a:lnTo>
                    <a:pt x="4127" y="29527"/>
                  </a:lnTo>
                  <a:lnTo>
                    <a:pt x="0" y="33655"/>
                  </a:lnTo>
                  <a:lnTo>
                    <a:pt x="0" y="43853"/>
                  </a:lnTo>
                  <a:lnTo>
                    <a:pt x="4127" y="47980"/>
                  </a:lnTo>
                  <a:lnTo>
                    <a:pt x="29514" y="47980"/>
                  </a:lnTo>
                  <a:lnTo>
                    <a:pt x="29514" y="73367"/>
                  </a:lnTo>
                  <a:lnTo>
                    <a:pt x="33655" y="77495"/>
                  </a:lnTo>
                  <a:lnTo>
                    <a:pt x="38747" y="77495"/>
                  </a:lnTo>
                  <a:lnTo>
                    <a:pt x="43840" y="77495"/>
                  </a:lnTo>
                  <a:lnTo>
                    <a:pt x="47980" y="73367"/>
                  </a:lnTo>
                  <a:lnTo>
                    <a:pt x="47980" y="47980"/>
                  </a:lnTo>
                  <a:lnTo>
                    <a:pt x="68262" y="47980"/>
                  </a:lnTo>
                  <a:lnTo>
                    <a:pt x="73355" y="47980"/>
                  </a:lnTo>
                  <a:lnTo>
                    <a:pt x="77495" y="43853"/>
                  </a:lnTo>
                  <a:lnTo>
                    <a:pt x="77495" y="33655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100"/>
            <p:cNvSpPr/>
            <p:nvPr/>
          </p:nvSpPr>
          <p:spPr>
            <a:xfrm>
              <a:off x="6329960" y="6282350"/>
              <a:ext cx="1821180" cy="55244"/>
            </a:xfrm>
            <a:custGeom>
              <a:avLst/>
              <a:gdLst/>
              <a:ahLst/>
              <a:cxnLst/>
              <a:rect l="l" t="t" r="r" b="b"/>
              <a:pathLst>
                <a:path w="1821179" h="55245">
                  <a:moveTo>
                    <a:pt x="1820595" y="0"/>
                  </a:moveTo>
                  <a:lnTo>
                    <a:pt x="0" y="0"/>
                  </a:lnTo>
                  <a:lnTo>
                    <a:pt x="17675" y="22663"/>
                  </a:lnTo>
                  <a:lnTo>
                    <a:pt x="36241" y="40008"/>
                  </a:lnTo>
                  <a:lnTo>
                    <a:pt x="55637" y="51099"/>
                  </a:lnTo>
                  <a:lnTo>
                    <a:pt x="75806" y="55003"/>
                  </a:lnTo>
                  <a:lnTo>
                    <a:pt x="1792236" y="55003"/>
                  </a:lnTo>
                  <a:lnTo>
                    <a:pt x="1820595" y="0"/>
                  </a:lnTo>
                  <a:close/>
                </a:path>
              </a:pathLst>
            </a:custGeom>
            <a:solidFill>
              <a:srgbClr val="FFFFF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101"/>
            <p:cNvSpPr/>
            <p:nvPr/>
          </p:nvSpPr>
          <p:spPr>
            <a:xfrm>
              <a:off x="7876626" y="5970273"/>
              <a:ext cx="223520" cy="19050"/>
            </a:xfrm>
            <a:custGeom>
              <a:avLst/>
              <a:gdLst/>
              <a:ahLst/>
              <a:cxnLst/>
              <a:rect l="l" t="t" r="r" b="b"/>
              <a:pathLst>
                <a:path w="223520" h="19050">
                  <a:moveTo>
                    <a:pt x="218859" y="0"/>
                  </a:moveTo>
                  <a:lnTo>
                    <a:pt x="213753" y="0"/>
                  </a:lnTo>
                  <a:lnTo>
                    <a:pt x="4127" y="0"/>
                  </a:lnTo>
                  <a:lnTo>
                    <a:pt x="0" y="4114"/>
                  </a:lnTo>
                  <a:lnTo>
                    <a:pt x="0" y="14274"/>
                  </a:lnTo>
                  <a:lnTo>
                    <a:pt x="4127" y="18453"/>
                  </a:lnTo>
                  <a:lnTo>
                    <a:pt x="218859" y="18453"/>
                  </a:lnTo>
                  <a:lnTo>
                    <a:pt x="222986" y="14274"/>
                  </a:lnTo>
                  <a:lnTo>
                    <a:pt x="222986" y="4114"/>
                  </a:lnTo>
                  <a:lnTo>
                    <a:pt x="218859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102"/>
            <p:cNvSpPr/>
            <p:nvPr/>
          </p:nvSpPr>
          <p:spPr>
            <a:xfrm>
              <a:off x="7720277" y="5832940"/>
              <a:ext cx="223520" cy="19050"/>
            </a:xfrm>
            <a:custGeom>
              <a:avLst/>
              <a:gdLst/>
              <a:ahLst/>
              <a:cxnLst/>
              <a:rect l="l" t="t" r="r" b="b"/>
              <a:pathLst>
                <a:path w="223520" h="19050">
                  <a:moveTo>
                    <a:pt x="218922" y="0"/>
                  </a:moveTo>
                  <a:lnTo>
                    <a:pt x="213817" y="0"/>
                  </a:lnTo>
                  <a:lnTo>
                    <a:pt x="4127" y="0"/>
                  </a:lnTo>
                  <a:lnTo>
                    <a:pt x="0" y="4127"/>
                  </a:lnTo>
                  <a:lnTo>
                    <a:pt x="0" y="14338"/>
                  </a:lnTo>
                  <a:lnTo>
                    <a:pt x="4127" y="18453"/>
                  </a:lnTo>
                  <a:lnTo>
                    <a:pt x="218922" y="18453"/>
                  </a:lnTo>
                  <a:lnTo>
                    <a:pt x="223050" y="14338"/>
                  </a:lnTo>
                  <a:lnTo>
                    <a:pt x="223050" y="4127"/>
                  </a:lnTo>
                  <a:lnTo>
                    <a:pt x="218922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103"/>
            <p:cNvSpPr/>
            <p:nvPr/>
          </p:nvSpPr>
          <p:spPr>
            <a:xfrm>
              <a:off x="7710988" y="6107545"/>
              <a:ext cx="223520" cy="19050"/>
            </a:xfrm>
            <a:custGeom>
              <a:avLst/>
              <a:gdLst/>
              <a:ahLst/>
              <a:cxnLst/>
              <a:rect l="l" t="t" r="r" b="b"/>
              <a:pathLst>
                <a:path w="223520" h="19050">
                  <a:moveTo>
                    <a:pt x="218922" y="0"/>
                  </a:moveTo>
                  <a:lnTo>
                    <a:pt x="213817" y="0"/>
                  </a:lnTo>
                  <a:lnTo>
                    <a:pt x="4127" y="0"/>
                  </a:lnTo>
                  <a:lnTo>
                    <a:pt x="0" y="4114"/>
                  </a:lnTo>
                  <a:lnTo>
                    <a:pt x="0" y="14338"/>
                  </a:lnTo>
                  <a:lnTo>
                    <a:pt x="4127" y="18453"/>
                  </a:lnTo>
                  <a:lnTo>
                    <a:pt x="218922" y="18453"/>
                  </a:lnTo>
                  <a:lnTo>
                    <a:pt x="223050" y="14338"/>
                  </a:lnTo>
                  <a:lnTo>
                    <a:pt x="223050" y="4114"/>
                  </a:lnTo>
                  <a:lnTo>
                    <a:pt x="218922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104"/>
            <p:cNvSpPr/>
            <p:nvPr/>
          </p:nvSpPr>
          <p:spPr>
            <a:xfrm>
              <a:off x="7547995" y="5970273"/>
              <a:ext cx="223520" cy="19050"/>
            </a:xfrm>
            <a:custGeom>
              <a:avLst/>
              <a:gdLst/>
              <a:ahLst/>
              <a:cxnLst/>
              <a:rect l="l" t="t" r="r" b="b"/>
              <a:pathLst>
                <a:path w="223520" h="19050">
                  <a:moveTo>
                    <a:pt x="218922" y="0"/>
                  </a:moveTo>
                  <a:lnTo>
                    <a:pt x="213817" y="0"/>
                  </a:lnTo>
                  <a:lnTo>
                    <a:pt x="4191" y="0"/>
                  </a:lnTo>
                  <a:lnTo>
                    <a:pt x="0" y="4114"/>
                  </a:lnTo>
                  <a:lnTo>
                    <a:pt x="0" y="14274"/>
                  </a:lnTo>
                  <a:lnTo>
                    <a:pt x="4191" y="18453"/>
                  </a:lnTo>
                  <a:lnTo>
                    <a:pt x="218922" y="18453"/>
                  </a:lnTo>
                  <a:lnTo>
                    <a:pt x="223050" y="14274"/>
                  </a:lnTo>
                  <a:lnTo>
                    <a:pt x="223050" y="4114"/>
                  </a:lnTo>
                  <a:lnTo>
                    <a:pt x="218922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105"/>
            <p:cNvSpPr/>
            <p:nvPr/>
          </p:nvSpPr>
          <p:spPr>
            <a:xfrm>
              <a:off x="7678510" y="5736775"/>
              <a:ext cx="312420" cy="137795"/>
            </a:xfrm>
            <a:custGeom>
              <a:avLst/>
              <a:gdLst/>
              <a:ahLst/>
              <a:cxnLst/>
              <a:rect l="l" t="t" r="r" b="b"/>
              <a:pathLst>
                <a:path w="312420" h="137795">
                  <a:moveTo>
                    <a:pt x="307949" y="0"/>
                  </a:moveTo>
                  <a:lnTo>
                    <a:pt x="4178" y="0"/>
                  </a:lnTo>
                  <a:lnTo>
                    <a:pt x="0" y="4114"/>
                  </a:lnTo>
                  <a:lnTo>
                    <a:pt x="0" y="135178"/>
                  </a:lnTo>
                  <a:lnTo>
                    <a:pt x="673" y="137325"/>
                  </a:lnTo>
                  <a:lnTo>
                    <a:pt x="17830" y="137325"/>
                  </a:lnTo>
                  <a:lnTo>
                    <a:pt x="18453" y="135178"/>
                  </a:lnTo>
                  <a:lnTo>
                    <a:pt x="18453" y="18453"/>
                  </a:lnTo>
                  <a:lnTo>
                    <a:pt x="293611" y="18453"/>
                  </a:lnTo>
                  <a:lnTo>
                    <a:pt x="293611" y="135178"/>
                  </a:lnTo>
                  <a:lnTo>
                    <a:pt x="294284" y="137325"/>
                  </a:lnTo>
                  <a:lnTo>
                    <a:pt x="311454" y="137325"/>
                  </a:lnTo>
                  <a:lnTo>
                    <a:pt x="312077" y="135178"/>
                  </a:lnTo>
                  <a:lnTo>
                    <a:pt x="312077" y="4114"/>
                  </a:lnTo>
                  <a:lnTo>
                    <a:pt x="307949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106"/>
            <p:cNvSpPr/>
            <p:nvPr/>
          </p:nvSpPr>
          <p:spPr>
            <a:xfrm>
              <a:off x="7382424" y="6107545"/>
              <a:ext cx="223520" cy="19050"/>
            </a:xfrm>
            <a:custGeom>
              <a:avLst/>
              <a:gdLst/>
              <a:ahLst/>
              <a:cxnLst/>
              <a:rect l="l" t="t" r="r" b="b"/>
              <a:pathLst>
                <a:path w="223520" h="19050">
                  <a:moveTo>
                    <a:pt x="218859" y="0"/>
                  </a:moveTo>
                  <a:lnTo>
                    <a:pt x="213753" y="0"/>
                  </a:lnTo>
                  <a:lnTo>
                    <a:pt x="4127" y="0"/>
                  </a:lnTo>
                  <a:lnTo>
                    <a:pt x="0" y="4114"/>
                  </a:lnTo>
                  <a:lnTo>
                    <a:pt x="0" y="14338"/>
                  </a:lnTo>
                  <a:lnTo>
                    <a:pt x="4127" y="18453"/>
                  </a:lnTo>
                  <a:lnTo>
                    <a:pt x="218859" y="18453"/>
                  </a:lnTo>
                  <a:lnTo>
                    <a:pt x="222986" y="14338"/>
                  </a:lnTo>
                  <a:lnTo>
                    <a:pt x="222986" y="4114"/>
                  </a:lnTo>
                  <a:lnTo>
                    <a:pt x="218859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107"/>
            <p:cNvSpPr/>
            <p:nvPr/>
          </p:nvSpPr>
          <p:spPr>
            <a:xfrm>
              <a:off x="7506282" y="5874104"/>
              <a:ext cx="312420" cy="137795"/>
            </a:xfrm>
            <a:custGeom>
              <a:avLst/>
              <a:gdLst/>
              <a:ahLst/>
              <a:cxnLst/>
              <a:rect l="l" t="t" r="r" b="b"/>
              <a:pathLst>
                <a:path w="312420" h="137795">
                  <a:moveTo>
                    <a:pt x="307898" y="0"/>
                  </a:moveTo>
                  <a:lnTo>
                    <a:pt x="4127" y="0"/>
                  </a:lnTo>
                  <a:lnTo>
                    <a:pt x="0" y="4114"/>
                  </a:lnTo>
                  <a:lnTo>
                    <a:pt x="0" y="134010"/>
                  </a:lnTo>
                  <a:lnTo>
                    <a:pt x="0" y="135178"/>
                  </a:lnTo>
                  <a:lnTo>
                    <a:pt x="609" y="137274"/>
                  </a:lnTo>
                  <a:lnTo>
                    <a:pt x="17780" y="137274"/>
                  </a:lnTo>
                  <a:lnTo>
                    <a:pt x="18465" y="135178"/>
                  </a:lnTo>
                  <a:lnTo>
                    <a:pt x="18465" y="18453"/>
                  </a:lnTo>
                  <a:lnTo>
                    <a:pt x="293560" y="18453"/>
                  </a:lnTo>
                  <a:lnTo>
                    <a:pt x="293560" y="135178"/>
                  </a:lnTo>
                  <a:lnTo>
                    <a:pt x="294233" y="137274"/>
                  </a:lnTo>
                  <a:lnTo>
                    <a:pt x="311404" y="137274"/>
                  </a:lnTo>
                  <a:lnTo>
                    <a:pt x="312013" y="135178"/>
                  </a:lnTo>
                  <a:lnTo>
                    <a:pt x="312013" y="4114"/>
                  </a:lnTo>
                  <a:lnTo>
                    <a:pt x="307898" y="0"/>
                  </a:lnTo>
                  <a:close/>
                </a:path>
              </a:pathLst>
            </a:custGeom>
            <a:solidFill>
              <a:srgbClr val="11488F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42" name="object 108"/>
            <p:cNvGrpSpPr/>
            <p:nvPr/>
          </p:nvGrpSpPr>
          <p:grpSpPr>
            <a:xfrm>
              <a:off x="6435242" y="5584431"/>
              <a:ext cx="598170" cy="159385"/>
              <a:chOff x="6435242" y="5584431"/>
              <a:chExt cx="598170" cy="159385"/>
            </a:xfrm>
          </p:grpSpPr>
          <p:sp>
            <p:nvSpPr>
              <p:cNvPr id="243" name="object 109"/>
              <p:cNvSpPr/>
              <p:nvPr/>
            </p:nvSpPr>
            <p:spPr>
              <a:xfrm>
                <a:off x="6858622" y="5650560"/>
                <a:ext cx="89535" cy="27305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27304">
                    <a:moveTo>
                      <a:pt x="88976" y="0"/>
                    </a:moveTo>
                    <a:lnTo>
                      <a:pt x="0" y="0"/>
                    </a:lnTo>
                    <a:lnTo>
                      <a:pt x="0" y="27076"/>
                    </a:lnTo>
                    <a:lnTo>
                      <a:pt x="88976" y="27076"/>
                    </a:lnTo>
                    <a:lnTo>
                      <a:pt x="88976" y="0"/>
                    </a:lnTo>
                    <a:close/>
                  </a:path>
                </a:pathLst>
              </a:custGeom>
              <a:solidFill>
                <a:srgbClr val="FFFFF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4" name="object 110"/>
              <p:cNvSpPr/>
              <p:nvPr/>
            </p:nvSpPr>
            <p:spPr>
              <a:xfrm>
                <a:off x="6840166" y="5632108"/>
                <a:ext cx="126364" cy="64135"/>
              </a:xfrm>
              <a:custGeom>
                <a:avLst/>
                <a:gdLst/>
                <a:ahLst/>
                <a:cxnLst/>
                <a:rect l="l" t="t" r="r" b="b"/>
                <a:pathLst>
                  <a:path w="126365" h="64135">
                    <a:moveTo>
                      <a:pt x="121767" y="0"/>
                    </a:moveTo>
                    <a:lnTo>
                      <a:pt x="4114" y="0"/>
                    </a:lnTo>
                    <a:lnTo>
                      <a:pt x="0" y="4127"/>
                    </a:lnTo>
                    <a:lnTo>
                      <a:pt x="0" y="59867"/>
                    </a:lnTo>
                    <a:lnTo>
                      <a:pt x="4114" y="63995"/>
                    </a:lnTo>
                    <a:lnTo>
                      <a:pt x="121767" y="63995"/>
                    </a:lnTo>
                    <a:lnTo>
                      <a:pt x="125895" y="59867"/>
                    </a:lnTo>
                    <a:lnTo>
                      <a:pt x="125895" y="45542"/>
                    </a:lnTo>
                    <a:lnTo>
                      <a:pt x="18453" y="45542"/>
                    </a:lnTo>
                    <a:lnTo>
                      <a:pt x="18453" y="18465"/>
                    </a:lnTo>
                    <a:lnTo>
                      <a:pt x="125895" y="18465"/>
                    </a:lnTo>
                    <a:lnTo>
                      <a:pt x="125895" y="4127"/>
                    </a:lnTo>
                    <a:lnTo>
                      <a:pt x="121767" y="0"/>
                    </a:lnTo>
                    <a:close/>
                  </a:path>
                  <a:path w="126365" h="64135">
                    <a:moveTo>
                      <a:pt x="125895" y="18465"/>
                    </a:moveTo>
                    <a:lnTo>
                      <a:pt x="107429" y="18465"/>
                    </a:lnTo>
                    <a:lnTo>
                      <a:pt x="107429" y="45542"/>
                    </a:lnTo>
                    <a:lnTo>
                      <a:pt x="125895" y="45542"/>
                    </a:lnTo>
                    <a:lnTo>
                      <a:pt x="125895" y="18465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5" name="object 111"/>
              <p:cNvSpPr/>
              <p:nvPr/>
            </p:nvSpPr>
            <p:spPr>
              <a:xfrm>
                <a:off x="6435242" y="5584431"/>
                <a:ext cx="598170" cy="159385"/>
              </a:xfrm>
              <a:custGeom>
                <a:avLst/>
                <a:gdLst/>
                <a:ahLst/>
                <a:cxnLst/>
                <a:rect l="l" t="t" r="r" b="b"/>
                <a:pathLst>
                  <a:path w="598170" h="159385">
                    <a:moveTo>
                      <a:pt x="597700" y="0"/>
                    </a:moveTo>
                    <a:lnTo>
                      <a:pt x="0" y="0"/>
                    </a:lnTo>
                    <a:lnTo>
                      <a:pt x="0" y="159359"/>
                    </a:lnTo>
                    <a:lnTo>
                      <a:pt x="597700" y="159359"/>
                    </a:lnTo>
                    <a:lnTo>
                      <a:pt x="597700" y="111671"/>
                    </a:lnTo>
                    <a:lnTo>
                      <a:pt x="55257" y="111671"/>
                    </a:lnTo>
                    <a:lnTo>
                      <a:pt x="51130" y="107543"/>
                    </a:lnTo>
                    <a:lnTo>
                      <a:pt x="51130" y="51803"/>
                    </a:lnTo>
                    <a:lnTo>
                      <a:pt x="55257" y="47675"/>
                    </a:lnTo>
                    <a:lnTo>
                      <a:pt x="597700" y="47675"/>
                    </a:lnTo>
                    <a:lnTo>
                      <a:pt x="597700" y="0"/>
                    </a:lnTo>
                    <a:close/>
                  </a:path>
                  <a:path w="598170" h="159385">
                    <a:moveTo>
                      <a:pt x="236093" y="47675"/>
                    </a:moveTo>
                    <a:lnTo>
                      <a:pt x="172897" y="47675"/>
                    </a:lnTo>
                    <a:lnTo>
                      <a:pt x="177012" y="51803"/>
                    </a:lnTo>
                    <a:lnTo>
                      <a:pt x="177012" y="107543"/>
                    </a:lnTo>
                    <a:lnTo>
                      <a:pt x="172897" y="111671"/>
                    </a:lnTo>
                    <a:lnTo>
                      <a:pt x="236093" y="111671"/>
                    </a:lnTo>
                    <a:lnTo>
                      <a:pt x="231965" y="107543"/>
                    </a:lnTo>
                    <a:lnTo>
                      <a:pt x="231965" y="51803"/>
                    </a:lnTo>
                    <a:lnTo>
                      <a:pt x="236093" y="47675"/>
                    </a:lnTo>
                    <a:close/>
                  </a:path>
                  <a:path w="598170" h="159385">
                    <a:moveTo>
                      <a:pt x="409054" y="47675"/>
                    </a:moveTo>
                    <a:lnTo>
                      <a:pt x="353733" y="47675"/>
                    </a:lnTo>
                    <a:lnTo>
                      <a:pt x="357860" y="51803"/>
                    </a:lnTo>
                    <a:lnTo>
                      <a:pt x="357860" y="107543"/>
                    </a:lnTo>
                    <a:lnTo>
                      <a:pt x="353733" y="111671"/>
                    </a:lnTo>
                    <a:lnTo>
                      <a:pt x="409054" y="111671"/>
                    </a:lnTo>
                    <a:lnTo>
                      <a:pt x="404926" y="107543"/>
                    </a:lnTo>
                    <a:lnTo>
                      <a:pt x="404926" y="51803"/>
                    </a:lnTo>
                    <a:lnTo>
                      <a:pt x="409054" y="47675"/>
                    </a:lnTo>
                    <a:close/>
                  </a:path>
                  <a:path w="598170" h="159385">
                    <a:moveTo>
                      <a:pt x="597700" y="47675"/>
                    </a:moveTo>
                    <a:lnTo>
                      <a:pt x="526694" y="47675"/>
                    </a:lnTo>
                    <a:lnTo>
                      <a:pt x="530809" y="51803"/>
                    </a:lnTo>
                    <a:lnTo>
                      <a:pt x="530809" y="107543"/>
                    </a:lnTo>
                    <a:lnTo>
                      <a:pt x="526694" y="111671"/>
                    </a:lnTo>
                    <a:lnTo>
                      <a:pt x="597700" y="111671"/>
                    </a:lnTo>
                    <a:lnTo>
                      <a:pt x="597700" y="47675"/>
                    </a:lnTo>
                    <a:close/>
                  </a:path>
                </a:pathLst>
              </a:custGeom>
              <a:solidFill>
                <a:srgbClr val="FFFFF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46" name="object 112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6667207" y="5632107"/>
                <a:ext cx="125895" cy="63995"/>
              </a:xfrm>
              <a:prstGeom prst="rect">
                <a:avLst/>
              </a:prstGeom>
            </p:spPr>
          </p:pic>
          <p:pic>
            <p:nvPicPr>
              <p:cNvPr id="247" name="object 113"/>
              <p:cNvPicPr/>
              <p:nvPr/>
            </p:nvPicPr>
            <p:blipFill>
              <a:blip r:embed="rId21" cstate="print"/>
              <a:stretch>
                <a:fillRect/>
              </a:stretch>
            </p:blipFill>
            <p:spPr>
              <a:xfrm>
                <a:off x="6486372" y="5632109"/>
                <a:ext cx="125895" cy="63995"/>
              </a:xfrm>
              <a:prstGeom prst="rect">
                <a:avLst/>
              </a:prstGeom>
            </p:spPr>
          </p:pic>
        </p:grpSp>
        <p:grpSp>
          <p:nvGrpSpPr>
            <p:cNvPr id="248" name="object 114"/>
            <p:cNvGrpSpPr/>
            <p:nvPr/>
          </p:nvGrpSpPr>
          <p:grpSpPr>
            <a:xfrm>
              <a:off x="6198298" y="5229148"/>
              <a:ext cx="2112010" cy="1127125"/>
              <a:chOff x="6198298" y="5229148"/>
              <a:chExt cx="2112010" cy="1127125"/>
            </a:xfrm>
          </p:grpSpPr>
          <p:pic>
            <p:nvPicPr>
              <p:cNvPr id="249" name="object 115"/>
              <p:cNvPicPr/>
              <p:nvPr/>
            </p:nvPicPr>
            <p:blipFill>
              <a:blip r:embed="rId22" cstate="print"/>
              <a:stretch>
                <a:fillRect/>
              </a:stretch>
            </p:blipFill>
            <p:spPr>
              <a:xfrm>
                <a:off x="6356856" y="6073826"/>
                <a:ext cx="127850" cy="127863"/>
              </a:xfrm>
              <a:prstGeom prst="rect">
                <a:avLst/>
              </a:prstGeom>
            </p:spPr>
          </p:pic>
          <p:sp>
            <p:nvSpPr>
              <p:cNvPr id="250" name="object 116"/>
              <p:cNvSpPr/>
              <p:nvPr/>
            </p:nvSpPr>
            <p:spPr>
              <a:xfrm>
                <a:off x="6198298" y="5229148"/>
                <a:ext cx="2112010" cy="1127125"/>
              </a:xfrm>
              <a:custGeom>
                <a:avLst/>
                <a:gdLst/>
                <a:ahLst/>
                <a:cxnLst/>
                <a:rect l="l" t="t" r="r" b="b"/>
                <a:pathLst>
                  <a:path w="2112009" h="1127125">
                    <a:moveTo>
                      <a:pt x="2111425" y="784809"/>
                    </a:moveTo>
                    <a:lnTo>
                      <a:pt x="2111311" y="781367"/>
                    </a:lnTo>
                    <a:lnTo>
                      <a:pt x="2107933" y="775893"/>
                    </a:lnTo>
                    <a:lnTo>
                      <a:pt x="2104974" y="774230"/>
                    </a:lnTo>
                    <a:lnTo>
                      <a:pt x="2086584" y="774230"/>
                    </a:lnTo>
                    <a:lnTo>
                      <a:pt x="2086584" y="792695"/>
                    </a:lnTo>
                    <a:lnTo>
                      <a:pt x="1961489" y="1035354"/>
                    </a:lnTo>
                    <a:lnTo>
                      <a:pt x="1960435" y="1034986"/>
                    </a:lnTo>
                    <a:lnTo>
                      <a:pt x="1959394" y="1034745"/>
                    </a:lnTo>
                    <a:lnTo>
                      <a:pt x="1952256" y="1034745"/>
                    </a:lnTo>
                    <a:lnTo>
                      <a:pt x="1952256" y="1053198"/>
                    </a:lnTo>
                    <a:lnTo>
                      <a:pt x="1923884" y="1108214"/>
                    </a:lnTo>
                    <a:lnTo>
                      <a:pt x="207467" y="1108214"/>
                    </a:lnTo>
                    <a:lnTo>
                      <a:pt x="187299" y="1104315"/>
                    </a:lnTo>
                    <a:lnTo>
                      <a:pt x="167894" y="1093216"/>
                    </a:lnTo>
                    <a:lnTo>
                      <a:pt x="149339" y="1075867"/>
                    </a:lnTo>
                    <a:lnTo>
                      <a:pt x="131660" y="1053198"/>
                    </a:lnTo>
                    <a:lnTo>
                      <a:pt x="1952256" y="1053198"/>
                    </a:lnTo>
                    <a:lnTo>
                      <a:pt x="1952256" y="1034745"/>
                    </a:lnTo>
                    <a:lnTo>
                      <a:pt x="119913" y="1034745"/>
                    </a:lnTo>
                    <a:lnTo>
                      <a:pt x="96316" y="989266"/>
                    </a:lnTo>
                    <a:lnTo>
                      <a:pt x="75222" y="938504"/>
                    </a:lnTo>
                    <a:lnTo>
                      <a:pt x="56819" y="885596"/>
                    </a:lnTo>
                    <a:lnTo>
                      <a:pt x="41338" y="833716"/>
                    </a:lnTo>
                    <a:lnTo>
                      <a:pt x="28968" y="785977"/>
                    </a:lnTo>
                    <a:lnTo>
                      <a:pt x="20485" y="747953"/>
                    </a:lnTo>
                    <a:lnTo>
                      <a:pt x="405955" y="747953"/>
                    </a:lnTo>
                    <a:lnTo>
                      <a:pt x="459257" y="754761"/>
                    </a:lnTo>
                    <a:lnTo>
                      <a:pt x="502577" y="772972"/>
                    </a:lnTo>
                    <a:lnTo>
                      <a:pt x="538073" y="799299"/>
                    </a:lnTo>
                    <a:lnTo>
                      <a:pt x="567905" y="830478"/>
                    </a:lnTo>
                    <a:lnTo>
                      <a:pt x="616991" y="891540"/>
                    </a:lnTo>
                    <a:lnTo>
                      <a:pt x="639864" y="915149"/>
                    </a:lnTo>
                    <a:lnTo>
                      <a:pt x="664578" y="931291"/>
                    </a:lnTo>
                    <a:lnTo>
                      <a:pt x="692873" y="937272"/>
                    </a:lnTo>
                    <a:lnTo>
                      <a:pt x="1688668" y="937272"/>
                    </a:lnTo>
                    <a:lnTo>
                      <a:pt x="1713763" y="935964"/>
                    </a:lnTo>
                    <a:lnTo>
                      <a:pt x="1736636" y="932002"/>
                    </a:lnTo>
                    <a:lnTo>
                      <a:pt x="1757362" y="925372"/>
                    </a:lnTo>
                    <a:lnTo>
                      <a:pt x="1770481" y="918819"/>
                    </a:lnTo>
                    <a:lnTo>
                      <a:pt x="1776044" y="916051"/>
                    </a:lnTo>
                    <a:lnTo>
                      <a:pt x="1778063" y="915504"/>
                    </a:lnTo>
                    <a:lnTo>
                      <a:pt x="1779790" y="914323"/>
                    </a:lnTo>
                    <a:lnTo>
                      <a:pt x="1781022" y="912736"/>
                    </a:lnTo>
                    <a:lnTo>
                      <a:pt x="1786369" y="909167"/>
                    </a:lnTo>
                    <a:lnTo>
                      <a:pt x="1791550" y="905344"/>
                    </a:lnTo>
                    <a:lnTo>
                      <a:pt x="1796275" y="900976"/>
                    </a:lnTo>
                    <a:lnTo>
                      <a:pt x="1808137" y="888123"/>
                    </a:lnTo>
                    <a:lnTo>
                      <a:pt x="1811540" y="884453"/>
                    </a:lnTo>
                    <a:lnTo>
                      <a:pt x="1823694" y="866813"/>
                    </a:lnTo>
                    <a:lnTo>
                      <a:pt x="1833435" y="849096"/>
                    </a:lnTo>
                    <a:lnTo>
                      <a:pt x="1841512" y="832307"/>
                    </a:lnTo>
                    <a:lnTo>
                      <a:pt x="1849767" y="815454"/>
                    </a:lnTo>
                    <a:lnTo>
                      <a:pt x="1857324" y="803021"/>
                    </a:lnTo>
                    <a:lnTo>
                      <a:pt x="1865198" y="795337"/>
                    </a:lnTo>
                    <a:lnTo>
                      <a:pt x="1874367" y="792695"/>
                    </a:lnTo>
                    <a:lnTo>
                      <a:pt x="2086584" y="792695"/>
                    </a:lnTo>
                    <a:lnTo>
                      <a:pt x="2086584" y="774230"/>
                    </a:lnTo>
                    <a:lnTo>
                      <a:pt x="2037842" y="774230"/>
                    </a:lnTo>
                    <a:lnTo>
                      <a:pt x="2037842" y="444982"/>
                    </a:lnTo>
                    <a:lnTo>
                      <a:pt x="2033727" y="440867"/>
                    </a:lnTo>
                    <a:lnTo>
                      <a:pt x="2023567" y="440867"/>
                    </a:lnTo>
                    <a:lnTo>
                      <a:pt x="2019388" y="444982"/>
                    </a:lnTo>
                    <a:lnTo>
                      <a:pt x="2019388" y="774230"/>
                    </a:lnTo>
                    <a:lnTo>
                      <a:pt x="1948624" y="774230"/>
                    </a:lnTo>
                    <a:lnTo>
                      <a:pt x="1948624" y="663409"/>
                    </a:lnTo>
                    <a:lnTo>
                      <a:pt x="1948624" y="649084"/>
                    </a:lnTo>
                    <a:lnTo>
                      <a:pt x="1944509" y="644956"/>
                    </a:lnTo>
                    <a:lnTo>
                      <a:pt x="1930171" y="644956"/>
                    </a:lnTo>
                    <a:lnTo>
                      <a:pt x="1930171" y="663409"/>
                    </a:lnTo>
                    <a:lnTo>
                      <a:pt x="1930171" y="774230"/>
                    </a:lnTo>
                    <a:lnTo>
                      <a:pt x="1874367" y="774230"/>
                    </a:lnTo>
                    <a:lnTo>
                      <a:pt x="1857400" y="778459"/>
                    </a:lnTo>
                    <a:lnTo>
                      <a:pt x="1844421" y="789673"/>
                    </a:lnTo>
                    <a:lnTo>
                      <a:pt x="1834032" y="805713"/>
                    </a:lnTo>
                    <a:lnTo>
                      <a:pt x="1824824" y="824433"/>
                    </a:lnTo>
                    <a:lnTo>
                      <a:pt x="1816938" y="840778"/>
                    </a:lnTo>
                    <a:lnTo>
                      <a:pt x="1807845" y="857351"/>
                    </a:lnTo>
                    <a:lnTo>
                      <a:pt x="1796783" y="873379"/>
                    </a:lnTo>
                    <a:lnTo>
                      <a:pt x="1782991" y="888123"/>
                    </a:lnTo>
                    <a:lnTo>
                      <a:pt x="1782991" y="800684"/>
                    </a:lnTo>
                    <a:lnTo>
                      <a:pt x="1782991" y="786409"/>
                    </a:lnTo>
                    <a:lnTo>
                      <a:pt x="1778876" y="782231"/>
                    </a:lnTo>
                    <a:lnTo>
                      <a:pt x="1764538" y="782231"/>
                    </a:lnTo>
                    <a:lnTo>
                      <a:pt x="1764538" y="800684"/>
                    </a:lnTo>
                    <a:lnTo>
                      <a:pt x="1764538" y="901407"/>
                    </a:lnTo>
                    <a:lnTo>
                      <a:pt x="1749501" y="908621"/>
                    </a:lnTo>
                    <a:lnTo>
                      <a:pt x="1732038" y="914107"/>
                    </a:lnTo>
                    <a:lnTo>
                      <a:pt x="1711845" y="917600"/>
                    </a:lnTo>
                    <a:lnTo>
                      <a:pt x="1688668" y="918819"/>
                    </a:lnTo>
                    <a:lnTo>
                      <a:pt x="1488998" y="918819"/>
                    </a:lnTo>
                    <a:lnTo>
                      <a:pt x="1489278" y="917600"/>
                    </a:lnTo>
                    <a:lnTo>
                      <a:pt x="1489379" y="800684"/>
                    </a:lnTo>
                    <a:lnTo>
                      <a:pt x="1764538" y="800684"/>
                    </a:lnTo>
                    <a:lnTo>
                      <a:pt x="1764538" y="782231"/>
                    </a:lnTo>
                    <a:lnTo>
                      <a:pt x="1654390" y="782231"/>
                    </a:lnTo>
                    <a:lnTo>
                      <a:pt x="1654771" y="781240"/>
                    </a:lnTo>
                    <a:lnTo>
                      <a:pt x="1655013" y="780135"/>
                    </a:lnTo>
                    <a:lnTo>
                      <a:pt x="1655013" y="663409"/>
                    </a:lnTo>
                    <a:lnTo>
                      <a:pt x="1930171" y="663409"/>
                    </a:lnTo>
                    <a:lnTo>
                      <a:pt x="1930171" y="644956"/>
                    </a:lnTo>
                    <a:lnTo>
                      <a:pt x="1640674" y="644956"/>
                    </a:lnTo>
                    <a:lnTo>
                      <a:pt x="1636547" y="649084"/>
                    </a:lnTo>
                    <a:lnTo>
                      <a:pt x="1636547" y="780135"/>
                    </a:lnTo>
                    <a:lnTo>
                      <a:pt x="1636801" y="781240"/>
                    </a:lnTo>
                    <a:lnTo>
                      <a:pt x="1637169" y="782231"/>
                    </a:lnTo>
                    <a:lnTo>
                      <a:pt x="1475041" y="782231"/>
                    </a:lnTo>
                    <a:lnTo>
                      <a:pt x="1470914" y="786409"/>
                    </a:lnTo>
                    <a:lnTo>
                      <a:pt x="1471002" y="917600"/>
                    </a:lnTo>
                    <a:lnTo>
                      <a:pt x="1471104" y="918019"/>
                    </a:lnTo>
                    <a:lnTo>
                      <a:pt x="1471345" y="918819"/>
                    </a:lnTo>
                    <a:lnTo>
                      <a:pt x="1453997" y="918819"/>
                    </a:lnTo>
                    <a:lnTo>
                      <a:pt x="1454238" y="918019"/>
                    </a:lnTo>
                    <a:lnTo>
                      <a:pt x="1454315" y="917600"/>
                    </a:lnTo>
                    <a:lnTo>
                      <a:pt x="1454416" y="800684"/>
                    </a:lnTo>
                    <a:lnTo>
                      <a:pt x="1454416" y="786409"/>
                    </a:lnTo>
                    <a:lnTo>
                      <a:pt x="1450301" y="782231"/>
                    </a:lnTo>
                    <a:lnTo>
                      <a:pt x="1436331" y="782231"/>
                    </a:lnTo>
                    <a:lnTo>
                      <a:pt x="1436331" y="918819"/>
                    </a:lnTo>
                    <a:lnTo>
                      <a:pt x="1160373" y="918819"/>
                    </a:lnTo>
                    <a:lnTo>
                      <a:pt x="1160627" y="918019"/>
                    </a:lnTo>
                    <a:lnTo>
                      <a:pt x="1160703" y="917600"/>
                    </a:lnTo>
                    <a:lnTo>
                      <a:pt x="1160805" y="800684"/>
                    </a:lnTo>
                    <a:lnTo>
                      <a:pt x="1435963" y="800684"/>
                    </a:lnTo>
                    <a:lnTo>
                      <a:pt x="1436090" y="918019"/>
                    </a:lnTo>
                    <a:lnTo>
                      <a:pt x="1436331" y="918819"/>
                    </a:lnTo>
                    <a:lnTo>
                      <a:pt x="1436331" y="782231"/>
                    </a:lnTo>
                    <a:lnTo>
                      <a:pt x="1146467" y="782231"/>
                    </a:lnTo>
                    <a:lnTo>
                      <a:pt x="1142339" y="786409"/>
                    </a:lnTo>
                    <a:lnTo>
                      <a:pt x="1142428" y="917600"/>
                    </a:lnTo>
                    <a:lnTo>
                      <a:pt x="1142720" y="918819"/>
                    </a:lnTo>
                    <a:lnTo>
                      <a:pt x="1011161" y="918819"/>
                    </a:lnTo>
                    <a:lnTo>
                      <a:pt x="1011161" y="533095"/>
                    </a:lnTo>
                    <a:lnTo>
                      <a:pt x="1011161" y="518756"/>
                    </a:lnTo>
                    <a:lnTo>
                      <a:pt x="1007046" y="514642"/>
                    </a:lnTo>
                    <a:lnTo>
                      <a:pt x="992708" y="514642"/>
                    </a:lnTo>
                    <a:lnTo>
                      <a:pt x="992708" y="533095"/>
                    </a:lnTo>
                    <a:lnTo>
                      <a:pt x="992708" y="918819"/>
                    </a:lnTo>
                    <a:lnTo>
                      <a:pt x="692873" y="918819"/>
                    </a:lnTo>
                    <a:lnTo>
                      <a:pt x="670420" y="913625"/>
                    </a:lnTo>
                    <a:lnTo>
                      <a:pt x="649846" y="899375"/>
                    </a:lnTo>
                    <a:lnTo>
                      <a:pt x="629767" y="878103"/>
                    </a:lnTo>
                    <a:lnTo>
                      <a:pt x="584085" y="821042"/>
                    </a:lnTo>
                    <a:lnTo>
                      <a:pt x="555675" y="790575"/>
                    </a:lnTo>
                    <a:lnTo>
                      <a:pt x="521944" y="763409"/>
                    </a:lnTo>
                    <a:lnTo>
                      <a:pt x="491858" y="747953"/>
                    </a:lnTo>
                    <a:lnTo>
                      <a:pt x="481279" y="742530"/>
                    </a:lnTo>
                    <a:lnTo>
                      <a:pt x="432054" y="730910"/>
                    </a:lnTo>
                    <a:lnTo>
                      <a:pt x="432054" y="729615"/>
                    </a:lnTo>
                    <a:lnTo>
                      <a:pt x="432054" y="683348"/>
                    </a:lnTo>
                    <a:lnTo>
                      <a:pt x="432054" y="669074"/>
                    </a:lnTo>
                    <a:lnTo>
                      <a:pt x="427926" y="664883"/>
                    </a:lnTo>
                    <a:lnTo>
                      <a:pt x="413588" y="664883"/>
                    </a:lnTo>
                    <a:lnTo>
                      <a:pt x="413588" y="683348"/>
                    </a:lnTo>
                    <a:lnTo>
                      <a:pt x="413588" y="729615"/>
                    </a:lnTo>
                    <a:lnTo>
                      <a:pt x="408546" y="729500"/>
                    </a:lnTo>
                    <a:lnTo>
                      <a:pt x="372427" y="729500"/>
                    </a:lnTo>
                    <a:lnTo>
                      <a:pt x="372427" y="683348"/>
                    </a:lnTo>
                    <a:lnTo>
                      <a:pt x="413588" y="683348"/>
                    </a:lnTo>
                    <a:lnTo>
                      <a:pt x="413588" y="664883"/>
                    </a:lnTo>
                    <a:lnTo>
                      <a:pt x="353987" y="664883"/>
                    </a:lnTo>
                    <a:lnTo>
                      <a:pt x="353987" y="683348"/>
                    </a:lnTo>
                    <a:lnTo>
                      <a:pt x="353987" y="729500"/>
                    </a:lnTo>
                    <a:lnTo>
                      <a:pt x="306539" y="729500"/>
                    </a:lnTo>
                    <a:lnTo>
                      <a:pt x="306539" y="683348"/>
                    </a:lnTo>
                    <a:lnTo>
                      <a:pt x="353987" y="683348"/>
                    </a:lnTo>
                    <a:lnTo>
                      <a:pt x="353987" y="664883"/>
                    </a:lnTo>
                    <a:lnTo>
                      <a:pt x="288074" y="664883"/>
                    </a:lnTo>
                    <a:lnTo>
                      <a:pt x="288074" y="683348"/>
                    </a:lnTo>
                    <a:lnTo>
                      <a:pt x="288074" y="729500"/>
                    </a:lnTo>
                    <a:lnTo>
                      <a:pt x="236943" y="729500"/>
                    </a:lnTo>
                    <a:lnTo>
                      <a:pt x="236943" y="683348"/>
                    </a:lnTo>
                    <a:lnTo>
                      <a:pt x="288074" y="683348"/>
                    </a:lnTo>
                    <a:lnTo>
                      <a:pt x="288074" y="664883"/>
                    </a:lnTo>
                    <a:lnTo>
                      <a:pt x="218490" y="664883"/>
                    </a:lnTo>
                    <a:lnTo>
                      <a:pt x="218490" y="683348"/>
                    </a:lnTo>
                    <a:lnTo>
                      <a:pt x="218490" y="729500"/>
                    </a:lnTo>
                    <a:lnTo>
                      <a:pt x="168529" y="729500"/>
                    </a:lnTo>
                    <a:lnTo>
                      <a:pt x="168529" y="683348"/>
                    </a:lnTo>
                    <a:lnTo>
                      <a:pt x="218490" y="683348"/>
                    </a:lnTo>
                    <a:lnTo>
                      <a:pt x="218490" y="664883"/>
                    </a:lnTo>
                    <a:lnTo>
                      <a:pt x="150063" y="664883"/>
                    </a:lnTo>
                    <a:lnTo>
                      <a:pt x="150063" y="683348"/>
                    </a:lnTo>
                    <a:lnTo>
                      <a:pt x="150063" y="729500"/>
                    </a:lnTo>
                    <a:lnTo>
                      <a:pt x="95237" y="729500"/>
                    </a:lnTo>
                    <a:lnTo>
                      <a:pt x="95237" y="683348"/>
                    </a:lnTo>
                    <a:lnTo>
                      <a:pt x="150063" y="683348"/>
                    </a:lnTo>
                    <a:lnTo>
                      <a:pt x="150063" y="664883"/>
                    </a:lnTo>
                    <a:lnTo>
                      <a:pt x="123672" y="664883"/>
                    </a:lnTo>
                    <a:lnTo>
                      <a:pt x="123672" y="533095"/>
                    </a:lnTo>
                    <a:lnTo>
                      <a:pt x="992708" y="533095"/>
                    </a:lnTo>
                    <a:lnTo>
                      <a:pt x="992708" y="514642"/>
                    </a:lnTo>
                    <a:lnTo>
                      <a:pt x="853097" y="514642"/>
                    </a:lnTo>
                    <a:lnTo>
                      <a:pt x="853097" y="355282"/>
                    </a:lnTo>
                    <a:lnTo>
                      <a:pt x="853097" y="340944"/>
                    </a:lnTo>
                    <a:lnTo>
                      <a:pt x="848969" y="336816"/>
                    </a:lnTo>
                    <a:lnTo>
                      <a:pt x="834644" y="336816"/>
                    </a:lnTo>
                    <a:lnTo>
                      <a:pt x="834644" y="355282"/>
                    </a:lnTo>
                    <a:lnTo>
                      <a:pt x="834644" y="514642"/>
                    </a:lnTo>
                    <a:lnTo>
                      <a:pt x="236943" y="514642"/>
                    </a:lnTo>
                    <a:lnTo>
                      <a:pt x="236943" y="355282"/>
                    </a:lnTo>
                    <a:lnTo>
                      <a:pt x="834644" y="355282"/>
                    </a:lnTo>
                    <a:lnTo>
                      <a:pt x="834644" y="336816"/>
                    </a:lnTo>
                    <a:lnTo>
                      <a:pt x="545020" y="336816"/>
                    </a:lnTo>
                    <a:lnTo>
                      <a:pt x="545020" y="212102"/>
                    </a:lnTo>
                    <a:lnTo>
                      <a:pt x="545020" y="197751"/>
                    </a:lnTo>
                    <a:lnTo>
                      <a:pt x="540893" y="193636"/>
                    </a:lnTo>
                    <a:lnTo>
                      <a:pt x="526567" y="193636"/>
                    </a:lnTo>
                    <a:lnTo>
                      <a:pt x="526567" y="212102"/>
                    </a:lnTo>
                    <a:lnTo>
                      <a:pt x="526567" y="336816"/>
                    </a:lnTo>
                    <a:lnTo>
                      <a:pt x="487375" y="336816"/>
                    </a:lnTo>
                    <a:lnTo>
                      <a:pt x="487375" y="212102"/>
                    </a:lnTo>
                    <a:lnTo>
                      <a:pt x="526567" y="212102"/>
                    </a:lnTo>
                    <a:lnTo>
                      <a:pt x="526567" y="193636"/>
                    </a:lnTo>
                    <a:lnTo>
                      <a:pt x="473036" y="193636"/>
                    </a:lnTo>
                    <a:lnTo>
                      <a:pt x="468909" y="197751"/>
                    </a:lnTo>
                    <a:lnTo>
                      <a:pt x="468909" y="336816"/>
                    </a:lnTo>
                    <a:lnTo>
                      <a:pt x="413956" y="336816"/>
                    </a:lnTo>
                    <a:lnTo>
                      <a:pt x="413956" y="261620"/>
                    </a:lnTo>
                    <a:lnTo>
                      <a:pt x="413956" y="247294"/>
                    </a:lnTo>
                    <a:lnTo>
                      <a:pt x="409841" y="243166"/>
                    </a:lnTo>
                    <a:lnTo>
                      <a:pt x="395503" y="243166"/>
                    </a:lnTo>
                    <a:lnTo>
                      <a:pt x="395503" y="261620"/>
                    </a:lnTo>
                    <a:lnTo>
                      <a:pt x="395503" y="336816"/>
                    </a:lnTo>
                    <a:lnTo>
                      <a:pt x="306527" y="336816"/>
                    </a:lnTo>
                    <a:lnTo>
                      <a:pt x="306527" y="261620"/>
                    </a:lnTo>
                    <a:lnTo>
                      <a:pt x="395503" y="261620"/>
                    </a:lnTo>
                    <a:lnTo>
                      <a:pt x="395503" y="243166"/>
                    </a:lnTo>
                    <a:lnTo>
                      <a:pt x="360248" y="243166"/>
                    </a:lnTo>
                    <a:lnTo>
                      <a:pt x="360248" y="4127"/>
                    </a:lnTo>
                    <a:lnTo>
                      <a:pt x="356133" y="0"/>
                    </a:lnTo>
                    <a:lnTo>
                      <a:pt x="345909" y="0"/>
                    </a:lnTo>
                    <a:lnTo>
                      <a:pt x="341782" y="4127"/>
                    </a:lnTo>
                    <a:lnTo>
                      <a:pt x="341782" y="243166"/>
                    </a:lnTo>
                    <a:lnTo>
                      <a:pt x="292201" y="243166"/>
                    </a:lnTo>
                    <a:lnTo>
                      <a:pt x="288074" y="247294"/>
                    </a:lnTo>
                    <a:lnTo>
                      <a:pt x="288074" y="336816"/>
                    </a:lnTo>
                    <a:lnTo>
                      <a:pt x="222605" y="336816"/>
                    </a:lnTo>
                    <a:lnTo>
                      <a:pt x="218490" y="340944"/>
                    </a:lnTo>
                    <a:lnTo>
                      <a:pt x="218490" y="514642"/>
                    </a:lnTo>
                    <a:lnTo>
                      <a:pt x="109334" y="514642"/>
                    </a:lnTo>
                    <a:lnTo>
                      <a:pt x="105206" y="518756"/>
                    </a:lnTo>
                    <a:lnTo>
                      <a:pt x="105206" y="664883"/>
                    </a:lnTo>
                    <a:lnTo>
                      <a:pt x="76784" y="664883"/>
                    </a:lnTo>
                    <a:lnTo>
                      <a:pt x="76784" y="683348"/>
                    </a:lnTo>
                    <a:lnTo>
                      <a:pt x="76784" y="729500"/>
                    </a:lnTo>
                    <a:lnTo>
                      <a:pt x="18453" y="729500"/>
                    </a:lnTo>
                    <a:lnTo>
                      <a:pt x="18453" y="683348"/>
                    </a:lnTo>
                    <a:lnTo>
                      <a:pt x="76784" y="683348"/>
                    </a:lnTo>
                    <a:lnTo>
                      <a:pt x="76784" y="664883"/>
                    </a:lnTo>
                    <a:lnTo>
                      <a:pt x="4114" y="664883"/>
                    </a:lnTo>
                    <a:lnTo>
                      <a:pt x="0" y="669074"/>
                    </a:lnTo>
                    <a:lnTo>
                      <a:pt x="127" y="740321"/>
                    </a:lnTo>
                    <a:lnTo>
                      <a:pt x="11188" y="790409"/>
                    </a:lnTo>
                    <a:lnTo>
                      <a:pt x="22517" y="834682"/>
                    </a:lnTo>
                    <a:lnTo>
                      <a:pt x="37680" y="886561"/>
                    </a:lnTo>
                    <a:lnTo>
                      <a:pt x="56642" y="941920"/>
                    </a:lnTo>
                    <a:lnTo>
                      <a:pt x="79311" y="996657"/>
                    </a:lnTo>
                    <a:lnTo>
                      <a:pt x="105638" y="1046619"/>
                    </a:lnTo>
                    <a:lnTo>
                      <a:pt x="106070" y="1048219"/>
                    </a:lnTo>
                    <a:lnTo>
                      <a:pt x="106997" y="1049629"/>
                    </a:lnTo>
                    <a:lnTo>
                      <a:pt x="108165" y="1050734"/>
                    </a:lnTo>
                    <a:lnTo>
                      <a:pt x="130136" y="1081455"/>
                    </a:lnTo>
                    <a:lnTo>
                      <a:pt x="154025" y="1105458"/>
                    </a:lnTo>
                    <a:lnTo>
                      <a:pt x="179819" y="1121092"/>
                    </a:lnTo>
                    <a:lnTo>
                      <a:pt x="207467" y="1126667"/>
                    </a:lnTo>
                    <a:lnTo>
                      <a:pt x="1932990" y="1126667"/>
                    </a:lnTo>
                    <a:lnTo>
                      <a:pt x="1936127" y="1124699"/>
                    </a:lnTo>
                    <a:lnTo>
                      <a:pt x="1944636" y="1108214"/>
                    </a:lnTo>
                    <a:lnTo>
                      <a:pt x="1972995" y="1053198"/>
                    </a:lnTo>
                    <a:lnTo>
                      <a:pt x="1977847" y="1043787"/>
                    </a:lnTo>
                    <a:lnTo>
                      <a:pt x="2107374" y="792695"/>
                    </a:lnTo>
                    <a:lnTo>
                      <a:pt x="2111425" y="784809"/>
                    </a:lnTo>
                    <a:close/>
                  </a:path>
                </a:pathLst>
              </a:custGeom>
              <a:solidFill>
                <a:srgbClr val="11488F">
                  <a:alpha val="2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52" name="object 118"/>
          <p:cNvSpPr txBox="1"/>
          <p:nvPr/>
        </p:nvSpPr>
        <p:spPr>
          <a:xfrm>
            <a:off x="887299" y="236296"/>
            <a:ext cx="4620895" cy="10756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World돋움체 Light"/>
                <a:cs typeface="KoPubWorld돋움체 Light"/>
              </a:rPr>
              <a:t>Platforms</a:t>
            </a:r>
            <a:endParaRPr sz="1000" dirty="0">
              <a:latin typeface="KoPubWorld돋움체 Light"/>
              <a:cs typeface="KoPubWorld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95" dirty="0">
                <a:solidFill>
                  <a:srgbClr val="00234F"/>
                </a:solidFill>
                <a:latin typeface="G마켓 산스 Bold"/>
                <a:cs typeface="G마켓 산스 Bold"/>
              </a:rPr>
              <a:t>Today's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85" dirty="0">
                <a:solidFill>
                  <a:srgbClr val="00234F"/>
                </a:solidFill>
                <a:latin typeface="G마켓 산스 Bold"/>
                <a:cs typeface="G마켓 산스 Bold"/>
              </a:rPr>
              <a:t>voyage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planning</a:t>
            </a:r>
            <a:endParaRPr sz="2800" dirty="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10" dirty="0">
                <a:solidFill>
                  <a:srgbClr val="00234F"/>
                </a:solidFill>
                <a:latin typeface="G마켓 산스 Medium"/>
                <a:cs typeface="G마켓 산스 Medium"/>
              </a:rPr>
              <a:t>true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story</a:t>
            </a:r>
            <a:endParaRPr sz="2600" dirty="0">
              <a:latin typeface="G마켓 산스 Medium"/>
              <a:cs typeface="G마켓 산스 Medium"/>
            </a:endParaRPr>
          </a:p>
        </p:txBody>
      </p:sp>
      <p:pic>
        <p:nvPicPr>
          <p:cNvPr id="253" name="object 120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0" y="0"/>
            <a:ext cx="677697" cy="6875995"/>
          </a:xfrm>
          <a:prstGeom prst="rect">
            <a:avLst/>
          </a:prstGeom>
        </p:spPr>
      </p:pic>
      <p:sp>
        <p:nvSpPr>
          <p:cNvPr id="254" name="object 121"/>
          <p:cNvSpPr/>
          <p:nvPr/>
        </p:nvSpPr>
        <p:spPr>
          <a:xfrm>
            <a:off x="0" y="468007"/>
            <a:ext cx="678180" cy="467995"/>
          </a:xfrm>
          <a:custGeom>
            <a:avLst/>
            <a:gdLst/>
            <a:ahLst/>
            <a:cxnLst/>
            <a:rect l="l" t="t" r="r" b="b"/>
            <a:pathLst>
              <a:path w="678180" h="467994">
                <a:moveTo>
                  <a:pt x="677697" y="0"/>
                </a:moveTo>
                <a:lnTo>
                  <a:pt x="0" y="0"/>
                </a:lnTo>
                <a:lnTo>
                  <a:pt x="0" y="467995"/>
                </a:lnTo>
                <a:lnTo>
                  <a:pt x="677697" y="467995"/>
                </a:lnTo>
                <a:lnTo>
                  <a:pt x="677697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122"/>
          <p:cNvSpPr/>
          <p:nvPr/>
        </p:nvSpPr>
        <p:spPr>
          <a:xfrm>
            <a:off x="129536" y="534404"/>
            <a:ext cx="405130" cy="335280"/>
          </a:xfrm>
          <a:custGeom>
            <a:avLst/>
            <a:gdLst/>
            <a:ahLst/>
            <a:cxnLst/>
            <a:rect l="l" t="t" r="r" b="b"/>
            <a:pathLst>
              <a:path w="405130" h="335280">
                <a:moveTo>
                  <a:pt x="239610" y="268668"/>
                </a:moveTo>
                <a:lnTo>
                  <a:pt x="220878" y="268668"/>
                </a:lnTo>
                <a:lnTo>
                  <a:pt x="220878" y="335191"/>
                </a:lnTo>
                <a:lnTo>
                  <a:pt x="239610" y="335191"/>
                </a:lnTo>
                <a:lnTo>
                  <a:pt x="254007" y="333767"/>
                </a:lnTo>
                <a:lnTo>
                  <a:pt x="266166" y="328649"/>
                </a:lnTo>
                <a:lnTo>
                  <a:pt x="269330" y="324853"/>
                </a:lnTo>
                <a:lnTo>
                  <a:pt x="234442" y="324853"/>
                </a:lnTo>
                <a:lnTo>
                  <a:pt x="234442" y="278993"/>
                </a:lnTo>
                <a:lnTo>
                  <a:pt x="269201" y="278993"/>
                </a:lnTo>
                <a:lnTo>
                  <a:pt x="266166" y="275285"/>
                </a:lnTo>
                <a:lnTo>
                  <a:pt x="254007" y="270100"/>
                </a:lnTo>
                <a:lnTo>
                  <a:pt x="239610" y="268668"/>
                </a:lnTo>
                <a:close/>
              </a:path>
              <a:path w="405130" h="335280">
                <a:moveTo>
                  <a:pt x="304838" y="268668"/>
                </a:moveTo>
                <a:lnTo>
                  <a:pt x="291274" y="268668"/>
                </a:lnTo>
                <a:lnTo>
                  <a:pt x="291274" y="335191"/>
                </a:lnTo>
                <a:lnTo>
                  <a:pt x="330669" y="335191"/>
                </a:lnTo>
                <a:lnTo>
                  <a:pt x="330669" y="324205"/>
                </a:lnTo>
                <a:lnTo>
                  <a:pt x="304838" y="324205"/>
                </a:lnTo>
                <a:lnTo>
                  <a:pt x="304838" y="268668"/>
                </a:lnTo>
                <a:close/>
              </a:path>
              <a:path w="405130" h="335280">
                <a:moveTo>
                  <a:pt x="365544" y="268668"/>
                </a:moveTo>
                <a:lnTo>
                  <a:pt x="341642" y="268668"/>
                </a:lnTo>
                <a:lnTo>
                  <a:pt x="341642" y="335191"/>
                </a:lnTo>
                <a:lnTo>
                  <a:pt x="355206" y="335191"/>
                </a:lnTo>
                <a:lnTo>
                  <a:pt x="355206" y="310642"/>
                </a:lnTo>
                <a:lnTo>
                  <a:pt x="386208" y="310642"/>
                </a:lnTo>
                <a:lnTo>
                  <a:pt x="384276" y="306768"/>
                </a:lnTo>
                <a:lnTo>
                  <a:pt x="381038" y="304825"/>
                </a:lnTo>
                <a:lnTo>
                  <a:pt x="392671" y="301599"/>
                </a:lnTo>
                <a:lnTo>
                  <a:pt x="392574" y="299669"/>
                </a:lnTo>
                <a:lnTo>
                  <a:pt x="355206" y="299669"/>
                </a:lnTo>
                <a:lnTo>
                  <a:pt x="355206" y="279641"/>
                </a:lnTo>
                <a:lnTo>
                  <a:pt x="390012" y="279641"/>
                </a:lnTo>
                <a:lnTo>
                  <a:pt x="389611" y="277835"/>
                </a:lnTo>
                <a:lnTo>
                  <a:pt x="383384" y="271651"/>
                </a:lnTo>
                <a:lnTo>
                  <a:pt x="374857" y="268979"/>
                </a:lnTo>
                <a:lnTo>
                  <a:pt x="365544" y="268668"/>
                </a:lnTo>
                <a:close/>
              </a:path>
              <a:path w="405130" h="335280">
                <a:moveTo>
                  <a:pt x="386208" y="310642"/>
                </a:moveTo>
                <a:lnTo>
                  <a:pt x="370713" y="310642"/>
                </a:lnTo>
                <a:lnTo>
                  <a:pt x="372643" y="312585"/>
                </a:lnTo>
                <a:lnTo>
                  <a:pt x="374586" y="317741"/>
                </a:lnTo>
                <a:lnTo>
                  <a:pt x="381685" y="335191"/>
                </a:lnTo>
                <a:lnTo>
                  <a:pt x="397840" y="335191"/>
                </a:lnTo>
                <a:lnTo>
                  <a:pt x="386773" y="311774"/>
                </a:lnTo>
                <a:lnTo>
                  <a:pt x="386208" y="310642"/>
                </a:lnTo>
                <a:close/>
              </a:path>
              <a:path w="405130" h="335280">
                <a:moveTo>
                  <a:pt x="269201" y="278993"/>
                </a:moveTo>
                <a:lnTo>
                  <a:pt x="242189" y="278993"/>
                </a:lnTo>
                <a:lnTo>
                  <a:pt x="250249" y="280537"/>
                </a:lnTo>
                <a:lnTo>
                  <a:pt x="257282" y="285048"/>
                </a:lnTo>
                <a:lnTo>
                  <a:pt x="262259" y="292345"/>
                </a:lnTo>
                <a:lnTo>
                  <a:pt x="264147" y="302247"/>
                </a:lnTo>
                <a:lnTo>
                  <a:pt x="262259" y="311774"/>
                </a:lnTo>
                <a:lnTo>
                  <a:pt x="257282" y="318879"/>
                </a:lnTo>
                <a:lnTo>
                  <a:pt x="250249" y="323319"/>
                </a:lnTo>
                <a:lnTo>
                  <a:pt x="242189" y="324853"/>
                </a:lnTo>
                <a:lnTo>
                  <a:pt x="269330" y="324853"/>
                </a:lnTo>
                <a:lnTo>
                  <a:pt x="274572" y="318565"/>
                </a:lnTo>
                <a:lnTo>
                  <a:pt x="277710" y="302247"/>
                </a:lnTo>
                <a:lnTo>
                  <a:pt x="274572" y="285556"/>
                </a:lnTo>
                <a:lnTo>
                  <a:pt x="269201" y="278993"/>
                </a:lnTo>
                <a:close/>
              </a:path>
              <a:path w="405130" h="335280">
                <a:moveTo>
                  <a:pt x="404939" y="111721"/>
                </a:moveTo>
                <a:lnTo>
                  <a:pt x="89776" y="111721"/>
                </a:lnTo>
                <a:lnTo>
                  <a:pt x="0" y="201498"/>
                </a:lnTo>
                <a:lnTo>
                  <a:pt x="109791" y="201498"/>
                </a:lnTo>
                <a:lnTo>
                  <a:pt x="109791" y="313232"/>
                </a:lnTo>
                <a:lnTo>
                  <a:pt x="164693" y="258330"/>
                </a:lnTo>
                <a:lnTo>
                  <a:pt x="132397" y="258330"/>
                </a:lnTo>
                <a:lnTo>
                  <a:pt x="132397" y="201498"/>
                </a:lnTo>
                <a:lnTo>
                  <a:pt x="189877" y="200850"/>
                </a:lnTo>
                <a:lnTo>
                  <a:pt x="315810" y="200850"/>
                </a:lnTo>
                <a:lnTo>
                  <a:pt x="337769" y="178892"/>
                </a:lnTo>
                <a:lnTo>
                  <a:pt x="54254" y="178892"/>
                </a:lnTo>
                <a:lnTo>
                  <a:pt x="98818" y="134327"/>
                </a:lnTo>
                <a:lnTo>
                  <a:pt x="382333" y="134327"/>
                </a:lnTo>
                <a:lnTo>
                  <a:pt x="404939" y="111721"/>
                </a:lnTo>
                <a:close/>
              </a:path>
              <a:path w="405130" h="335280">
                <a:moveTo>
                  <a:pt x="390012" y="279641"/>
                </a:moveTo>
                <a:lnTo>
                  <a:pt x="371360" y="279641"/>
                </a:lnTo>
                <a:lnTo>
                  <a:pt x="377164" y="281584"/>
                </a:lnTo>
                <a:lnTo>
                  <a:pt x="377812" y="288683"/>
                </a:lnTo>
                <a:lnTo>
                  <a:pt x="377812" y="290626"/>
                </a:lnTo>
                <a:lnTo>
                  <a:pt x="377164" y="297726"/>
                </a:lnTo>
                <a:lnTo>
                  <a:pt x="371360" y="299669"/>
                </a:lnTo>
                <a:lnTo>
                  <a:pt x="392574" y="299669"/>
                </a:lnTo>
                <a:lnTo>
                  <a:pt x="392023" y="288683"/>
                </a:lnTo>
                <a:lnTo>
                  <a:pt x="390012" y="279641"/>
                </a:lnTo>
                <a:close/>
              </a:path>
              <a:path w="405130" h="335280">
                <a:moveTo>
                  <a:pt x="315810" y="200850"/>
                </a:moveTo>
                <a:lnTo>
                  <a:pt x="189877" y="200850"/>
                </a:lnTo>
                <a:lnTo>
                  <a:pt x="132397" y="258330"/>
                </a:lnTo>
                <a:lnTo>
                  <a:pt x="164693" y="258330"/>
                </a:lnTo>
                <a:lnTo>
                  <a:pt x="221526" y="201498"/>
                </a:lnTo>
                <a:lnTo>
                  <a:pt x="315163" y="201498"/>
                </a:lnTo>
                <a:lnTo>
                  <a:pt x="315810" y="200850"/>
                </a:lnTo>
                <a:close/>
              </a:path>
              <a:path w="405130" h="335280">
                <a:moveTo>
                  <a:pt x="193751" y="134327"/>
                </a:moveTo>
                <a:lnTo>
                  <a:pt x="161455" y="134327"/>
                </a:lnTo>
                <a:lnTo>
                  <a:pt x="116890" y="178892"/>
                </a:lnTo>
                <a:lnTo>
                  <a:pt x="148539" y="178892"/>
                </a:lnTo>
                <a:lnTo>
                  <a:pt x="193751" y="134327"/>
                </a:lnTo>
                <a:close/>
              </a:path>
              <a:path w="405130" h="335280">
                <a:moveTo>
                  <a:pt x="288048" y="134327"/>
                </a:moveTo>
                <a:lnTo>
                  <a:pt x="256400" y="134327"/>
                </a:lnTo>
                <a:lnTo>
                  <a:pt x="211188" y="178892"/>
                </a:lnTo>
                <a:lnTo>
                  <a:pt x="243484" y="178892"/>
                </a:lnTo>
                <a:lnTo>
                  <a:pt x="288048" y="134327"/>
                </a:lnTo>
                <a:close/>
              </a:path>
              <a:path w="405130" h="335280">
                <a:moveTo>
                  <a:pt x="382333" y="134327"/>
                </a:moveTo>
                <a:lnTo>
                  <a:pt x="350685" y="134327"/>
                </a:lnTo>
                <a:lnTo>
                  <a:pt x="306120" y="178892"/>
                </a:lnTo>
                <a:lnTo>
                  <a:pt x="337769" y="178892"/>
                </a:lnTo>
                <a:lnTo>
                  <a:pt x="382333" y="134327"/>
                </a:lnTo>
                <a:close/>
              </a:path>
              <a:path w="405130" h="335280">
                <a:moveTo>
                  <a:pt x="295148" y="0"/>
                </a:moveTo>
                <a:lnTo>
                  <a:pt x="184061" y="111721"/>
                </a:lnTo>
                <a:lnTo>
                  <a:pt x="215061" y="111721"/>
                </a:lnTo>
                <a:lnTo>
                  <a:pt x="272542" y="54241"/>
                </a:lnTo>
                <a:lnTo>
                  <a:pt x="295148" y="54241"/>
                </a:lnTo>
                <a:lnTo>
                  <a:pt x="295148" y="0"/>
                </a:lnTo>
                <a:close/>
              </a:path>
              <a:path w="405130" h="335280">
                <a:moveTo>
                  <a:pt x="295148" y="54241"/>
                </a:moveTo>
                <a:lnTo>
                  <a:pt x="272542" y="54241"/>
                </a:lnTo>
                <a:lnTo>
                  <a:pt x="272542" y="111721"/>
                </a:lnTo>
                <a:lnTo>
                  <a:pt x="295148" y="111721"/>
                </a:lnTo>
                <a:lnTo>
                  <a:pt x="295148" y="54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6" name="그룹 255"/>
          <p:cNvGrpSpPr/>
          <p:nvPr/>
        </p:nvGrpSpPr>
        <p:grpSpPr>
          <a:xfrm>
            <a:off x="3605266" y="1739493"/>
            <a:ext cx="5764832" cy="5004202"/>
            <a:chOff x="3605266" y="1739493"/>
            <a:chExt cx="5764832" cy="5004202"/>
          </a:xfrm>
        </p:grpSpPr>
        <p:pic>
          <p:nvPicPr>
            <p:cNvPr id="257" name="object 123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446811" y="6279311"/>
              <a:ext cx="2081735" cy="464384"/>
            </a:xfrm>
            <a:prstGeom prst="rect">
              <a:avLst/>
            </a:prstGeom>
          </p:spPr>
        </p:pic>
        <p:pic>
          <p:nvPicPr>
            <p:cNvPr id="258" name="object 12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100921" y="6279306"/>
              <a:ext cx="355494" cy="349090"/>
            </a:xfrm>
            <a:prstGeom prst="rect">
              <a:avLst/>
            </a:prstGeom>
          </p:spPr>
        </p:pic>
        <p:pic>
          <p:nvPicPr>
            <p:cNvPr id="259" name="object 12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7518948" y="6279306"/>
              <a:ext cx="352295" cy="349090"/>
            </a:xfrm>
            <a:prstGeom prst="rect">
              <a:avLst/>
            </a:prstGeom>
          </p:spPr>
        </p:pic>
        <p:pic>
          <p:nvPicPr>
            <p:cNvPr id="260" name="object 126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677408" y="6167212"/>
              <a:ext cx="1620555" cy="121700"/>
            </a:xfrm>
            <a:prstGeom prst="rect">
              <a:avLst/>
            </a:prstGeom>
          </p:spPr>
        </p:pic>
        <p:pic>
          <p:nvPicPr>
            <p:cNvPr id="261" name="object 127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792700" y="4918164"/>
              <a:ext cx="1389962" cy="1258655"/>
            </a:xfrm>
            <a:prstGeom prst="rect">
              <a:avLst/>
            </a:prstGeom>
          </p:spPr>
        </p:pic>
        <p:pic>
          <p:nvPicPr>
            <p:cNvPr id="262" name="object 12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3605266" y="4918164"/>
              <a:ext cx="2197042" cy="803871"/>
            </a:xfrm>
            <a:prstGeom prst="rect">
              <a:avLst/>
            </a:prstGeom>
          </p:spPr>
        </p:pic>
        <p:pic>
          <p:nvPicPr>
            <p:cNvPr id="263" name="object 129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173061" y="4918164"/>
              <a:ext cx="2197036" cy="803871"/>
            </a:xfrm>
            <a:prstGeom prst="rect">
              <a:avLst/>
            </a:prstGeom>
          </p:spPr>
        </p:pic>
        <p:pic>
          <p:nvPicPr>
            <p:cNvPr id="264" name="object 13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605266" y="1739506"/>
              <a:ext cx="240191" cy="3188266"/>
            </a:xfrm>
            <a:prstGeom prst="rect">
              <a:avLst/>
            </a:prstGeom>
          </p:spPr>
        </p:pic>
        <p:pic>
          <p:nvPicPr>
            <p:cNvPr id="265" name="object 13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9129903" y="1739493"/>
              <a:ext cx="240195" cy="3188271"/>
            </a:xfrm>
            <a:prstGeom prst="rect">
              <a:avLst/>
            </a:prstGeom>
          </p:spPr>
        </p:pic>
        <p:pic>
          <p:nvPicPr>
            <p:cNvPr id="266" name="object 13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835858" y="1739506"/>
              <a:ext cx="5303645" cy="235389"/>
            </a:xfrm>
            <a:prstGeom prst="rect">
              <a:avLst/>
            </a:prstGeom>
          </p:spPr>
        </p:pic>
      </p:grpSp>
      <p:pic>
        <p:nvPicPr>
          <p:cNvPr id="267" name="object 133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3774821" y="1883155"/>
            <a:ext cx="5415483" cy="3067736"/>
          </a:xfrm>
          <a:prstGeom prst="rect">
            <a:avLst/>
          </a:prstGeom>
        </p:spPr>
      </p:pic>
      <p:sp>
        <p:nvSpPr>
          <p:cNvPr id="268" name="object 134"/>
          <p:cNvSpPr/>
          <p:nvPr/>
        </p:nvSpPr>
        <p:spPr>
          <a:xfrm>
            <a:off x="3777934" y="1883146"/>
            <a:ext cx="5403215" cy="3108325"/>
          </a:xfrm>
          <a:custGeom>
            <a:avLst/>
            <a:gdLst/>
            <a:ahLst/>
            <a:cxnLst/>
            <a:rect l="l" t="t" r="r" b="b"/>
            <a:pathLst>
              <a:path w="5403215" h="3108325">
                <a:moveTo>
                  <a:pt x="5402592" y="0"/>
                </a:moveTo>
                <a:lnTo>
                  <a:pt x="0" y="0"/>
                </a:lnTo>
                <a:lnTo>
                  <a:pt x="5402592" y="3108045"/>
                </a:lnTo>
                <a:lnTo>
                  <a:pt x="5402592" y="0"/>
                </a:lnTo>
                <a:close/>
              </a:path>
            </a:pathLst>
          </a:custGeom>
          <a:solidFill>
            <a:srgbClr val="FFFFFF">
              <a:alpha val="2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204065" cy="1459865"/>
          </a:xfrm>
          <a:custGeom>
            <a:avLst/>
            <a:gdLst/>
            <a:ahLst/>
            <a:cxnLst/>
            <a:rect l="l" t="t" r="r" b="b"/>
            <a:pathLst>
              <a:path w="12204065" h="1459865">
                <a:moveTo>
                  <a:pt x="12204001" y="0"/>
                </a:moveTo>
                <a:lnTo>
                  <a:pt x="0" y="0"/>
                </a:lnTo>
                <a:lnTo>
                  <a:pt x="0" y="1459801"/>
                </a:lnTo>
                <a:lnTo>
                  <a:pt x="12204001" y="1459801"/>
                </a:lnTo>
                <a:lnTo>
                  <a:pt x="12204001" y="0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7299" y="236296"/>
            <a:ext cx="4620895" cy="10756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95" dirty="0">
                <a:solidFill>
                  <a:srgbClr val="00234F"/>
                </a:solidFill>
                <a:latin typeface="G마켓 산스 Bold"/>
                <a:cs typeface="G마켓 산스 Bold"/>
              </a:rPr>
              <a:t>Today's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85" dirty="0">
                <a:solidFill>
                  <a:srgbClr val="00234F"/>
                </a:solidFill>
                <a:latin typeface="G마켓 산스 Bold"/>
                <a:cs typeface="G마켓 산스 Bold"/>
              </a:rPr>
              <a:t>voyage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planning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10" dirty="0">
                <a:solidFill>
                  <a:srgbClr val="00234F"/>
                </a:solidFill>
                <a:latin typeface="G마켓 산스 Medium"/>
                <a:cs typeface="G마켓 산스 Medium"/>
              </a:rPr>
              <a:t>true</a:t>
            </a:r>
            <a:r>
              <a:rPr sz="2600" spc="-8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story</a:t>
            </a:r>
            <a:endParaRPr sz="2600">
              <a:latin typeface="G마켓 산스 Medium"/>
              <a:cs typeface="G마켓 산스 Medium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11845925" cy="6876415"/>
            <a:chOff x="0" y="0"/>
            <a:chExt cx="11845925" cy="6876415"/>
          </a:xfrm>
        </p:grpSpPr>
        <p:sp>
          <p:nvSpPr>
            <p:cNvPr id="5" name="object 5"/>
            <p:cNvSpPr/>
            <p:nvPr/>
          </p:nvSpPr>
          <p:spPr>
            <a:xfrm>
              <a:off x="8775916" y="3846130"/>
              <a:ext cx="482600" cy="726440"/>
            </a:xfrm>
            <a:custGeom>
              <a:avLst/>
              <a:gdLst/>
              <a:ahLst/>
              <a:cxnLst/>
              <a:rect l="l" t="t" r="r" b="b"/>
              <a:pathLst>
                <a:path w="482600" h="726439">
                  <a:moveTo>
                    <a:pt x="241198" y="0"/>
                  </a:moveTo>
                  <a:lnTo>
                    <a:pt x="192588" y="4899"/>
                  </a:lnTo>
                  <a:lnTo>
                    <a:pt x="147313" y="18952"/>
                  </a:lnTo>
                  <a:lnTo>
                    <a:pt x="106342" y="41188"/>
                  </a:lnTo>
                  <a:lnTo>
                    <a:pt x="70645" y="70638"/>
                  </a:lnTo>
                  <a:lnTo>
                    <a:pt x="41192" y="106333"/>
                  </a:lnTo>
                  <a:lnTo>
                    <a:pt x="18954" y="147302"/>
                  </a:lnTo>
                  <a:lnTo>
                    <a:pt x="4900" y="192576"/>
                  </a:lnTo>
                  <a:lnTo>
                    <a:pt x="0" y="241185"/>
                  </a:lnTo>
                  <a:lnTo>
                    <a:pt x="3768" y="323689"/>
                  </a:lnTo>
                  <a:lnTo>
                    <a:pt x="30149" y="401678"/>
                  </a:lnTo>
                  <a:lnTo>
                    <a:pt x="101755" y="520592"/>
                  </a:lnTo>
                  <a:lnTo>
                    <a:pt x="241198" y="725868"/>
                  </a:lnTo>
                  <a:lnTo>
                    <a:pt x="278883" y="668869"/>
                  </a:lnTo>
                  <a:lnTo>
                    <a:pt x="361791" y="533480"/>
                  </a:lnTo>
                  <a:lnTo>
                    <a:pt x="444698" y="373115"/>
                  </a:lnTo>
                  <a:lnTo>
                    <a:pt x="482384" y="241185"/>
                  </a:lnTo>
                  <a:lnTo>
                    <a:pt x="477483" y="192576"/>
                  </a:lnTo>
                  <a:lnTo>
                    <a:pt x="463429" y="147302"/>
                  </a:lnTo>
                  <a:lnTo>
                    <a:pt x="441191" y="106333"/>
                  </a:lnTo>
                  <a:lnTo>
                    <a:pt x="411740" y="70638"/>
                  </a:lnTo>
                  <a:lnTo>
                    <a:pt x="376045" y="41188"/>
                  </a:lnTo>
                  <a:lnTo>
                    <a:pt x="335076" y="18952"/>
                  </a:lnTo>
                  <a:lnTo>
                    <a:pt x="289804" y="4899"/>
                  </a:lnTo>
                  <a:lnTo>
                    <a:pt x="241198" y="0"/>
                  </a:lnTo>
                  <a:close/>
                </a:path>
              </a:pathLst>
            </a:custGeom>
            <a:solidFill>
              <a:srgbClr val="CCD2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824202" y="3883774"/>
              <a:ext cx="386080" cy="386080"/>
            </a:xfrm>
            <a:custGeom>
              <a:avLst/>
              <a:gdLst/>
              <a:ahLst/>
              <a:cxnLst/>
              <a:rect l="l" t="t" r="r" b="b"/>
              <a:pathLst>
                <a:path w="386079" h="386079">
                  <a:moveTo>
                    <a:pt x="192913" y="0"/>
                  </a:moveTo>
                  <a:lnTo>
                    <a:pt x="148680" y="5095"/>
                  </a:lnTo>
                  <a:lnTo>
                    <a:pt x="108075" y="19608"/>
                  </a:lnTo>
                  <a:lnTo>
                    <a:pt x="72256" y="42381"/>
                  </a:lnTo>
                  <a:lnTo>
                    <a:pt x="42381" y="72256"/>
                  </a:lnTo>
                  <a:lnTo>
                    <a:pt x="19608" y="108075"/>
                  </a:lnTo>
                  <a:lnTo>
                    <a:pt x="5095" y="148680"/>
                  </a:lnTo>
                  <a:lnTo>
                    <a:pt x="0" y="192912"/>
                  </a:lnTo>
                  <a:lnTo>
                    <a:pt x="5095" y="237144"/>
                  </a:lnTo>
                  <a:lnTo>
                    <a:pt x="19608" y="277747"/>
                  </a:lnTo>
                  <a:lnTo>
                    <a:pt x="42381" y="313564"/>
                  </a:lnTo>
                  <a:lnTo>
                    <a:pt x="72256" y="343436"/>
                  </a:lnTo>
                  <a:lnTo>
                    <a:pt x="108075" y="366207"/>
                  </a:lnTo>
                  <a:lnTo>
                    <a:pt x="148680" y="380718"/>
                  </a:lnTo>
                  <a:lnTo>
                    <a:pt x="192913" y="385813"/>
                  </a:lnTo>
                  <a:lnTo>
                    <a:pt x="237140" y="380718"/>
                  </a:lnTo>
                  <a:lnTo>
                    <a:pt x="277742" y="366207"/>
                  </a:lnTo>
                  <a:lnTo>
                    <a:pt x="313558" y="343436"/>
                  </a:lnTo>
                  <a:lnTo>
                    <a:pt x="343432" y="313564"/>
                  </a:lnTo>
                  <a:lnTo>
                    <a:pt x="366205" y="277747"/>
                  </a:lnTo>
                  <a:lnTo>
                    <a:pt x="380718" y="237144"/>
                  </a:lnTo>
                  <a:lnTo>
                    <a:pt x="385813" y="192912"/>
                  </a:lnTo>
                  <a:lnTo>
                    <a:pt x="380718" y="148680"/>
                  </a:lnTo>
                  <a:lnTo>
                    <a:pt x="366205" y="108075"/>
                  </a:lnTo>
                  <a:lnTo>
                    <a:pt x="343432" y="72256"/>
                  </a:lnTo>
                  <a:lnTo>
                    <a:pt x="313558" y="42381"/>
                  </a:lnTo>
                  <a:lnTo>
                    <a:pt x="277742" y="19608"/>
                  </a:lnTo>
                  <a:lnTo>
                    <a:pt x="237140" y="5095"/>
                  </a:lnTo>
                  <a:lnTo>
                    <a:pt x="1929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8600" y="1943099"/>
              <a:ext cx="11071225" cy="4933315"/>
            </a:xfrm>
            <a:custGeom>
              <a:avLst/>
              <a:gdLst/>
              <a:ahLst/>
              <a:cxnLst/>
              <a:rect l="l" t="t" r="r" b="b"/>
              <a:pathLst>
                <a:path w="11071225" h="4933315">
                  <a:moveTo>
                    <a:pt x="33248" y="1716138"/>
                  </a:moveTo>
                  <a:lnTo>
                    <a:pt x="6235" y="1751914"/>
                  </a:lnTo>
                  <a:lnTo>
                    <a:pt x="3403" y="1790280"/>
                  </a:lnTo>
                  <a:lnTo>
                    <a:pt x="1320" y="1828787"/>
                  </a:lnTo>
                  <a:lnTo>
                    <a:pt x="0" y="1867395"/>
                  </a:lnTo>
                  <a:lnTo>
                    <a:pt x="23533" y="1867966"/>
                  </a:lnTo>
                  <a:lnTo>
                    <a:pt x="24828" y="1829816"/>
                  </a:lnTo>
                  <a:lnTo>
                    <a:pt x="26885" y="1791792"/>
                  </a:lnTo>
                  <a:lnTo>
                    <a:pt x="29692" y="1753882"/>
                  </a:lnTo>
                  <a:lnTo>
                    <a:pt x="33248" y="1716138"/>
                  </a:lnTo>
                  <a:close/>
                </a:path>
                <a:path w="11071225" h="4933315">
                  <a:moveTo>
                    <a:pt x="35052" y="2139124"/>
                  </a:moveTo>
                  <a:lnTo>
                    <a:pt x="31292" y="2101164"/>
                  </a:lnTo>
                  <a:lnTo>
                    <a:pt x="28219" y="2063216"/>
                  </a:lnTo>
                  <a:lnTo>
                    <a:pt x="25844" y="2025294"/>
                  </a:lnTo>
                  <a:lnTo>
                    <a:pt x="24168" y="1987397"/>
                  </a:lnTo>
                  <a:lnTo>
                    <a:pt x="647" y="1988223"/>
                  </a:lnTo>
                  <a:lnTo>
                    <a:pt x="2336" y="2026539"/>
                  </a:lnTo>
                  <a:lnTo>
                    <a:pt x="4737" y="2064893"/>
                  </a:lnTo>
                  <a:lnTo>
                    <a:pt x="7848" y="2103272"/>
                  </a:lnTo>
                  <a:lnTo>
                    <a:pt x="11658" y="2141664"/>
                  </a:lnTo>
                  <a:lnTo>
                    <a:pt x="35052" y="2139124"/>
                  </a:lnTo>
                  <a:close/>
                </a:path>
                <a:path w="11071225" h="4933315">
                  <a:moveTo>
                    <a:pt x="81026" y="2406599"/>
                  </a:moveTo>
                  <a:lnTo>
                    <a:pt x="72593" y="2369413"/>
                  </a:lnTo>
                  <a:lnTo>
                    <a:pt x="64795" y="2332126"/>
                  </a:lnTo>
                  <a:lnTo>
                    <a:pt x="57658" y="2294775"/>
                  </a:lnTo>
                  <a:lnTo>
                    <a:pt x="51181" y="2257348"/>
                  </a:lnTo>
                  <a:lnTo>
                    <a:pt x="27952" y="2261171"/>
                  </a:lnTo>
                  <a:lnTo>
                    <a:pt x="34505" y="2298992"/>
                  </a:lnTo>
                  <a:lnTo>
                    <a:pt x="41719" y="2336736"/>
                  </a:lnTo>
                  <a:lnTo>
                    <a:pt x="49593" y="2374417"/>
                  </a:lnTo>
                  <a:lnTo>
                    <a:pt x="58115" y="2412009"/>
                  </a:lnTo>
                  <a:lnTo>
                    <a:pt x="81026" y="2406599"/>
                  </a:lnTo>
                  <a:close/>
                </a:path>
                <a:path w="11071225" h="4933315">
                  <a:moveTo>
                    <a:pt x="81699" y="1449324"/>
                  </a:moveTo>
                  <a:lnTo>
                    <a:pt x="49555" y="1480591"/>
                  </a:lnTo>
                  <a:lnTo>
                    <a:pt x="40995" y="1518132"/>
                  </a:lnTo>
                  <a:lnTo>
                    <a:pt x="33248" y="1555915"/>
                  </a:lnTo>
                  <a:lnTo>
                    <a:pt x="26314" y="1593926"/>
                  </a:lnTo>
                  <a:lnTo>
                    <a:pt x="49517" y="1597901"/>
                  </a:lnTo>
                  <a:lnTo>
                    <a:pt x="56349" y="1560398"/>
                  </a:lnTo>
                  <a:lnTo>
                    <a:pt x="63995" y="1523123"/>
                  </a:lnTo>
                  <a:lnTo>
                    <a:pt x="72440" y="1486090"/>
                  </a:lnTo>
                  <a:lnTo>
                    <a:pt x="81699" y="1449324"/>
                  </a:lnTo>
                  <a:close/>
                </a:path>
                <a:path w="11071225" h="4933315">
                  <a:moveTo>
                    <a:pt x="159080" y="2666733"/>
                  </a:moveTo>
                  <a:lnTo>
                    <a:pt x="146265" y="2630830"/>
                  </a:lnTo>
                  <a:lnTo>
                    <a:pt x="134061" y="2594737"/>
                  </a:lnTo>
                  <a:lnTo>
                    <a:pt x="122466" y="2558478"/>
                  </a:lnTo>
                  <a:lnTo>
                    <a:pt x="111506" y="2522067"/>
                  </a:lnTo>
                  <a:lnTo>
                    <a:pt x="88912" y="2528671"/>
                  </a:lnTo>
                  <a:lnTo>
                    <a:pt x="99987" y="2565463"/>
                  </a:lnTo>
                  <a:lnTo>
                    <a:pt x="111696" y="2602090"/>
                  </a:lnTo>
                  <a:lnTo>
                    <a:pt x="124028" y="2638552"/>
                  </a:lnTo>
                  <a:lnTo>
                    <a:pt x="136969" y="2674823"/>
                  </a:lnTo>
                  <a:lnTo>
                    <a:pt x="159080" y="2666733"/>
                  </a:lnTo>
                  <a:close/>
                </a:path>
                <a:path w="11071225" h="4933315">
                  <a:moveTo>
                    <a:pt x="166839" y="1191310"/>
                  </a:moveTo>
                  <a:lnTo>
                    <a:pt x="131508" y="1217968"/>
                  </a:lnTo>
                  <a:lnTo>
                    <a:pt x="118452" y="1253832"/>
                  </a:lnTo>
                  <a:lnTo>
                    <a:pt x="105752" y="1290370"/>
                  </a:lnTo>
                  <a:lnTo>
                    <a:pt x="93421" y="1327581"/>
                  </a:lnTo>
                  <a:lnTo>
                    <a:pt x="115824" y="1334820"/>
                  </a:lnTo>
                  <a:lnTo>
                    <a:pt x="128041" y="1297927"/>
                  </a:lnTo>
                  <a:lnTo>
                    <a:pt x="140627" y="1261719"/>
                  </a:lnTo>
                  <a:lnTo>
                    <a:pt x="153555" y="1226185"/>
                  </a:lnTo>
                  <a:lnTo>
                    <a:pt x="166839" y="1191310"/>
                  </a:lnTo>
                  <a:close/>
                </a:path>
                <a:path w="11071225" h="4933315">
                  <a:moveTo>
                    <a:pt x="267474" y="2915869"/>
                  </a:moveTo>
                  <a:lnTo>
                    <a:pt x="250494" y="2881757"/>
                  </a:lnTo>
                  <a:lnTo>
                    <a:pt x="234111" y="2847378"/>
                  </a:lnTo>
                  <a:lnTo>
                    <a:pt x="218300" y="2812719"/>
                  </a:lnTo>
                  <a:lnTo>
                    <a:pt x="203073" y="2777820"/>
                  </a:lnTo>
                  <a:lnTo>
                    <a:pt x="181419" y="2787065"/>
                  </a:lnTo>
                  <a:lnTo>
                    <a:pt x="196799" y="2822321"/>
                  </a:lnTo>
                  <a:lnTo>
                    <a:pt x="212775" y="2857322"/>
                  </a:lnTo>
                  <a:lnTo>
                    <a:pt x="229336" y="2892069"/>
                  </a:lnTo>
                  <a:lnTo>
                    <a:pt x="246481" y="2926524"/>
                  </a:lnTo>
                  <a:lnTo>
                    <a:pt x="267474" y="2915869"/>
                  </a:lnTo>
                  <a:close/>
                </a:path>
                <a:path w="11071225" h="4933315">
                  <a:moveTo>
                    <a:pt x="279869" y="944511"/>
                  </a:moveTo>
                  <a:lnTo>
                    <a:pt x="241642" y="966800"/>
                  </a:lnTo>
                  <a:lnTo>
                    <a:pt x="224536" y="1000937"/>
                  </a:lnTo>
                  <a:lnTo>
                    <a:pt x="207797" y="1035837"/>
                  </a:lnTo>
                  <a:lnTo>
                    <a:pt x="191439" y="1071499"/>
                  </a:lnTo>
                  <a:lnTo>
                    <a:pt x="212915" y="1081125"/>
                  </a:lnTo>
                  <a:lnTo>
                    <a:pt x="229108" y="1045832"/>
                  </a:lnTo>
                  <a:lnTo>
                    <a:pt x="245668" y="1011301"/>
                  </a:lnTo>
                  <a:lnTo>
                    <a:pt x="262585" y="977531"/>
                  </a:lnTo>
                  <a:lnTo>
                    <a:pt x="279869" y="944511"/>
                  </a:lnTo>
                  <a:close/>
                </a:path>
                <a:path w="11071225" h="4933315">
                  <a:moveTo>
                    <a:pt x="405003" y="3150222"/>
                  </a:moveTo>
                  <a:lnTo>
                    <a:pt x="384022" y="3118459"/>
                  </a:lnTo>
                  <a:lnTo>
                    <a:pt x="363601" y="3086316"/>
                  </a:lnTo>
                  <a:lnTo>
                    <a:pt x="343725" y="3053816"/>
                  </a:lnTo>
                  <a:lnTo>
                    <a:pt x="324408" y="3020961"/>
                  </a:lnTo>
                  <a:lnTo>
                    <a:pt x="304025" y="3032722"/>
                  </a:lnTo>
                  <a:lnTo>
                    <a:pt x="323545" y="3065919"/>
                  </a:lnTo>
                  <a:lnTo>
                    <a:pt x="343636" y="3098762"/>
                  </a:lnTo>
                  <a:lnTo>
                    <a:pt x="364274" y="3131248"/>
                  </a:lnTo>
                  <a:lnTo>
                    <a:pt x="385483" y="3163354"/>
                  </a:lnTo>
                  <a:lnTo>
                    <a:pt x="405003" y="3150222"/>
                  </a:lnTo>
                  <a:close/>
                </a:path>
                <a:path w="11071225" h="4933315">
                  <a:moveTo>
                    <a:pt x="423684" y="714654"/>
                  </a:moveTo>
                  <a:lnTo>
                    <a:pt x="382739" y="731469"/>
                  </a:lnTo>
                  <a:lnTo>
                    <a:pt x="361162" y="763016"/>
                  </a:lnTo>
                  <a:lnTo>
                    <a:pt x="339928" y="795413"/>
                  </a:lnTo>
                  <a:lnTo>
                    <a:pt x="319087" y="828675"/>
                  </a:lnTo>
                  <a:lnTo>
                    <a:pt x="339153" y="840968"/>
                  </a:lnTo>
                  <a:lnTo>
                    <a:pt x="359752" y="808113"/>
                  </a:lnTo>
                  <a:lnTo>
                    <a:pt x="380720" y="776109"/>
                  </a:lnTo>
                  <a:lnTo>
                    <a:pt x="402031" y="744956"/>
                  </a:lnTo>
                  <a:lnTo>
                    <a:pt x="423684" y="714654"/>
                  </a:lnTo>
                  <a:close/>
                </a:path>
                <a:path w="11071225" h="4933315">
                  <a:moveTo>
                    <a:pt x="570687" y="3365512"/>
                  </a:moveTo>
                  <a:lnTo>
                    <a:pt x="545833" y="3336709"/>
                  </a:lnTo>
                  <a:lnTo>
                    <a:pt x="521512" y="3307423"/>
                  </a:lnTo>
                  <a:lnTo>
                    <a:pt x="497713" y="3277692"/>
                  </a:lnTo>
                  <a:lnTo>
                    <a:pt x="474446" y="3247504"/>
                  </a:lnTo>
                  <a:lnTo>
                    <a:pt x="455688" y="3261715"/>
                  </a:lnTo>
                  <a:lnTo>
                    <a:pt x="479209" y="3292233"/>
                  </a:lnTo>
                  <a:lnTo>
                    <a:pt x="503275" y="3322294"/>
                  </a:lnTo>
                  <a:lnTo>
                    <a:pt x="527875" y="3351911"/>
                  </a:lnTo>
                  <a:lnTo>
                    <a:pt x="553008" y="3381044"/>
                  </a:lnTo>
                  <a:lnTo>
                    <a:pt x="570687" y="3365512"/>
                  </a:lnTo>
                  <a:close/>
                </a:path>
                <a:path w="11071225" h="4933315">
                  <a:moveTo>
                    <a:pt x="599833" y="508825"/>
                  </a:moveTo>
                  <a:lnTo>
                    <a:pt x="556729" y="519112"/>
                  </a:lnTo>
                  <a:lnTo>
                    <a:pt x="530529" y="547014"/>
                  </a:lnTo>
                  <a:lnTo>
                    <a:pt x="504647" y="575843"/>
                  </a:lnTo>
                  <a:lnTo>
                    <a:pt x="479107" y="605624"/>
                  </a:lnTo>
                  <a:lnTo>
                    <a:pt x="497141" y="620750"/>
                  </a:lnTo>
                  <a:lnTo>
                    <a:pt x="522351" y="591375"/>
                  </a:lnTo>
                  <a:lnTo>
                    <a:pt x="547878" y="562940"/>
                  </a:lnTo>
                  <a:lnTo>
                    <a:pt x="573709" y="535432"/>
                  </a:lnTo>
                  <a:lnTo>
                    <a:pt x="599833" y="508825"/>
                  </a:lnTo>
                  <a:close/>
                </a:path>
                <a:path w="11071225" h="4933315">
                  <a:moveTo>
                    <a:pt x="763320" y="3556774"/>
                  </a:moveTo>
                  <a:lnTo>
                    <a:pt x="734783" y="3531641"/>
                  </a:lnTo>
                  <a:lnTo>
                    <a:pt x="706729" y="3505936"/>
                  </a:lnTo>
                  <a:lnTo>
                    <a:pt x="679196" y="3479673"/>
                  </a:lnTo>
                  <a:lnTo>
                    <a:pt x="652157" y="3452876"/>
                  </a:lnTo>
                  <a:lnTo>
                    <a:pt x="635431" y="3469436"/>
                  </a:lnTo>
                  <a:lnTo>
                    <a:pt x="662787" y="3496564"/>
                  </a:lnTo>
                  <a:lnTo>
                    <a:pt x="690664" y="3523132"/>
                  </a:lnTo>
                  <a:lnTo>
                    <a:pt x="719048" y="3549154"/>
                  </a:lnTo>
                  <a:lnTo>
                    <a:pt x="747941" y="3574592"/>
                  </a:lnTo>
                  <a:lnTo>
                    <a:pt x="763320" y="3556774"/>
                  </a:lnTo>
                  <a:close/>
                </a:path>
                <a:path w="11071225" h="4933315">
                  <a:moveTo>
                    <a:pt x="806996" y="334391"/>
                  </a:moveTo>
                  <a:lnTo>
                    <a:pt x="762723" y="337426"/>
                  </a:lnTo>
                  <a:lnTo>
                    <a:pt x="732231" y="360641"/>
                  </a:lnTo>
                  <a:lnTo>
                    <a:pt x="701967" y="384835"/>
                  </a:lnTo>
                  <a:lnTo>
                    <a:pt x="671957" y="410019"/>
                  </a:lnTo>
                  <a:lnTo>
                    <a:pt x="687298" y="427875"/>
                  </a:lnTo>
                  <a:lnTo>
                    <a:pt x="716876" y="403047"/>
                  </a:lnTo>
                  <a:lnTo>
                    <a:pt x="746709" y="379196"/>
                  </a:lnTo>
                  <a:lnTo>
                    <a:pt x="776757" y="356323"/>
                  </a:lnTo>
                  <a:lnTo>
                    <a:pt x="806996" y="334391"/>
                  </a:lnTo>
                  <a:close/>
                </a:path>
                <a:path w="11071225" h="4933315">
                  <a:moveTo>
                    <a:pt x="980922" y="3718496"/>
                  </a:moveTo>
                  <a:lnTo>
                    <a:pt x="949007" y="3697808"/>
                  </a:lnTo>
                  <a:lnTo>
                    <a:pt x="917549" y="3676472"/>
                  </a:lnTo>
                  <a:lnTo>
                    <a:pt x="886561" y="3654475"/>
                  </a:lnTo>
                  <a:lnTo>
                    <a:pt x="856068" y="3631844"/>
                  </a:lnTo>
                  <a:lnTo>
                    <a:pt x="841844" y="3650602"/>
                  </a:lnTo>
                  <a:lnTo>
                    <a:pt x="872744" y="3673525"/>
                  </a:lnTo>
                  <a:lnTo>
                    <a:pt x="904125" y="3695801"/>
                  </a:lnTo>
                  <a:lnTo>
                    <a:pt x="935990" y="3717429"/>
                  </a:lnTo>
                  <a:lnTo>
                    <a:pt x="968336" y="3738384"/>
                  </a:lnTo>
                  <a:lnTo>
                    <a:pt x="980922" y="3718496"/>
                  </a:lnTo>
                  <a:close/>
                </a:path>
                <a:path w="11071225" h="4933315">
                  <a:moveTo>
                    <a:pt x="1040561" y="197154"/>
                  </a:moveTo>
                  <a:lnTo>
                    <a:pt x="1030363" y="175933"/>
                  </a:lnTo>
                  <a:lnTo>
                    <a:pt x="996353" y="192747"/>
                  </a:lnTo>
                  <a:lnTo>
                    <a:pt x="962393" y="210527"/>
                  </a:lnTo>
                  <a:lnTo>
                    <a:pt x="928484" y="229298"/>
                  </a:lnTo>
                  <a:lnTo>
                    <a:pt x="894676" y="249072"/>
                  </a:lnTo>
                  <a:lnTo>
                    <a:pt x="906805" y="269240"/>
                  </a:lnTo>
                  <a:lnTo>
                    <a:pt x="940130" y="249758"/>
                  </a:lnTo>
                  <a:lnTo>
                    <a:pt x="973543" y="231254"/>
                  </a:lnTo>
                  <a:lnTo>
                    <a:pt x="1007033" y="213728"/>
                  </a:lnTo>
                  <a:lnTo>
                    <a:pt x="1040561" y="197154"/>
                  </a:lnTo>
                  <a:close/>
                </a:path>
                <a:path w="11071225" h="4933315">
                  <a:moveTo>
                    <a:pt x="1220317" y="3845141"/>
                  </a:moveTo>
                  <a:lnTo>
                    <a:pt x="1185494" y="3829647"/>
                  </a:lnTo>
                  <a:lnTo>
                    <a:pt x="1151115" y="3813403"/>
                  </a:lnTo>
                  <a:lnTo>
                    <a:pt x="1117155" y="3796436"/>
                  </a:lnTo>
                  <a:lnTo>
                    <a:pt x="1083652" y="3778758"/>
                  </a:lnTo>
                  <a:lnTo>
                    <a:pt x="1072451" y="3799459"/>
                  </a:lnTo>
                  <a:lnTo>
                    <a:pt x="1106411" y="3817391"/>
                  </a:lnTo>
                  <a:lnTo>
                    <a:pt x="1140828" y="3834587"/>
                  </a:lnTo>
                  <a:lnTo>
                    <a:pt x="1175689" y="3851046"/>
                  </a:lnTo>
                  <a:lnTo>
                    <a:pt x="1210995" y="3866756"/>
                  </a:lnTo>
                  <a:lnTo>
                    <a:pt x="1220317" y="3845141"/>
                  </a:lnTo>
                  <a:close/>
                </a:path>
                <a:path w="11071225" h="4933315">
                  <a:moveTo>
                    <a:pt x="1293609" y="99822"/>
                  </a:moveTo>
                  <a:lnTo>
                    <a:pt x="1286916" y="77254"/>
                  </a:lnTo>
                  <a:lnTo>
                    <a:pt x="1250746" y="88404"/>
                  </a:lnTo>
                  <a:lnTo>
                    <a:pt x="1214386" y="100482"/>
                  </a:lnTo>
                  <a:lnTo>
                    <a:pt x="1177861" y="113512"/>
                  </a:lnTo>
                  <a:lnTo>
                    <a:pt x="1141196" y="127508"/>
                  </a:lnTo>
                  <a:lnTo>
                    <a:pt x="1149858" y="149390"/>
                  </a:lnTo>
                  <a:lnTo>
                    <a:pt x="1186014" y="135585"/>
                  </a:lnTo>
                  <a:lnTo>
                    <a:pt x="1222044" y="122732"/>
                  </a:lnTo>
                  <a:lnTo>
                    <a:pt x="1257922" y="110820"/>
                  </a:lnTo>
                  <a:lnTo>
                    <a:pt x="1293609" y="99822"/>
                  </a:lnTo>
                  <a:close/>
                </a:path>
                <a:path w="11071225" h="4933315">
                  <a:moveTo>
                    <a:pt x="1430413" y="3691382"/>
                  </a:moveTo>
                  <a:lnTo>
                    <a:pt x="1404835" y="3738321"/>
                  </a:lnTo>
                  <a:lnTo>
                    <a:pt x="1404226" y="3800106"/>
                  </a:lnTo>
                  <a:lnTo>
                    <a:pt x="1404416" y="3814762"/>
                  </a:lnTo>
                  <a:lnTo>
                    <a:pt x="1404734" y="3829431"/>
                  </a:lnTo>
                  <a:lnTo>
                    <a:pt x="1405191" y="3844099"/>
                  </a:lnTo>
                  <a:lnTo>
                    <a:pt x="1428711" y="3843274"/>
                  </a:lnTo>
                  <a:lnTo>
                    <a:pt x="1428267" y="3828808"/>
                  </a:lnTo>
                  <a:lnTo>
                    <a:pt x="1427949" y="3814356"/>
                  </a:lnTo>
                  <a:lnTo>
                    <a:pt x="1427759" y="3800106"/>
                  </a:lnTo>
                  <a:lnTo>
                    <a:pt x="1427695" y="3785463"/>
                  </a:lnTo>
                  <a:lnTo>
                    <a:pt x="1427873" y="3761536"/>
                  </a:lnTo>
                  <a:lnTo>
                    <a:pt x="1428394" y="3737635"/>
                  </a:lnTo>
                  <a:lnTo>
                    <a:pt x="1429219" y="3714826"/>
                  </a:lnTo>
                  <a:lnTo>
                    <a:pt x="1430413" y="3691382"/>
                  </a:lnTo>
                  <a:close/>
                </a:path>
                <a:path w="11071225" h="4933315">
                  <a:moveTo>
                    <a:pt x="1459839" y="4112615"/>
                  </a:moveTo>
                  <a:lnTo>
                    <a:pt x="1452892" y="4075201"/>
                  </a:lnTo>
                  <a:lnTo>
                    <a:pt x="1446784" y="4037647"/>
                  </a:lnTo>
                  <a:lnTo>
                    <a:pt x="1441513" y="4000004"/>
                  </a:lnTo>
                  <a:lnTo>
                    <a:pt x="1437093" y="3962273"/>
                  </a:lnTo>
                  <a:lnTo>
                    <a:pt x="1413687" y="3964762"/>
                  </a:lnTo>
                  <a:lnTo>
                    <a:pt x="1418170" y="4003002"/>
                  </a:lnTo>
                  <a:lnTo>
                    <a:pt x="1423504" y="4041165"/>
                  </a:lnTo>
                  <a:lnTo>
                    <a:pt x="1429702" y="4079240"/>
                  </a:lnTo>
                  <a:lnTo>
                    <a:pt x="1436751" y="4117175"/>
                  </a:lnTo>
                  <a:lnTo>
                    <a:pt x="1459839" y="4112615"/>
                  </a:lnTo>
                  <a:close/>
                </a:path>
                <a:path w="11071225" h="4933315">
                  <a:moveTo>
                    <a:pt x="1470012" y="3423539"/>
                  </a:moveTo>
                  <a:lnTo>
                    <a:pt x="1438541" y="3455314"/>
                  </a:lnTo>
                  <a:lnTo>
                    <a:pt x="1430909" y="3493058"/>
                  </a:lnTo>
                  <a:lnTo>
                    <a:pt x="1424241" y="3531146"/>
                  </a:lnTo>
                  <a:lnTo>
                    <a:pt x="1418539" y="3569551"/>
                  </a:lnTo>
                  <a:lnTo>
                    <a:pt x="1441856" y="3572713"/>
                  </a:lnTo>
                  <a:lnTo>
                    <a:pt x="1447469" y="3534905"/>
                  </a:lnTo>
                  <a:lnTo>
                    <a:pt x="1454035" y="3497427"/>
                  </a:lnTo>
                  <a:lnTo>
                    <a:pt x="1461554" y="3460292"/>
                  </a:lnTo>
                  <a:lnTo>
                    <a:pt x="1470012" y="3423539"/>
                  </a:lnTo>
                  <a:close/>
                </a:path>
                <a:path w="11071225" h="4933315">
                  <a:moveTo>
                    <a:pt x="1476844" y="3932085"/>
                  </a:moveTo>
                  <a:lnTo>
                    <a:pt x="1439875" y="3922369"/>
                  </a:lnTo>
                  <a:lnTo>
                    <a:pt x="1403311" y="3911854"/>
                  </a:lnTo>
                  <a:lnTo>
                    <a:pt x="1367142" y="3900563"/>
                  </a:lnTo>
                  <a:lnTo>
                    <a:pt x="1331366" y="3888486"/>
                  </a:lnTo>
                  <a:lnTo>
                    <a:pt x="1323594" y="3910698"/>
                  </a:lnTo>
                  <a:lnTo>
                    <a:pt x="1359877" y="3922941"/>
                  </a:lnTo>
                  <a:lnTo>
                    <a:pt x="1396555" y="3934396"/>
                  </a:lnTo>
                  <a:lnTo>
                    <a:pt x="1433639" y="3945051"/>
                  </a:lnTo>
                  <a:lnTo>
                    <a:pt x="1471117" y="3954907"/>
                  </a:lnTo>
                  <a:lnTo>
                    <a:pt x="1476844" y="3932085"/>
                  </a:lnTo>
                  <a:close/>
                </a:path>
                <a:path w="11071225" h="4933315">
                  <a:moveTo>
                    <a:pt x="1533664" y="4373524"/>
                  </a:moveTo>
                  <a:lnTo>
                    <a:pt x="1520761" y="4337824"/>
                  </a:lnTo>
                  <a:lnTo>
                    <a:pt x="1508696" y="4301782"/>
                  </a:lnTo>
                  <a:lnTo>
                    <a:pt x="1497457" y="4265434"/>
                  </a:lnTo>
                  <a:lnTo>
                    <a:pt x="1487055" y="4228795"/>
                  </a:lnTo>
                  <a:lnTo>
                    <a:pt x="1464335" y="4234967"/>
                  </a:lnTo>
                  <a:lnTo>
                    <a:pt x="1474889" y="4272127"/>
                  </a:lnTo>
                  <a:lnTo>
                    <a:pt x="1486293" y="4308995"/>
                  </a:lnTo>
                  <a:lnTo>
                    <a:pt x="1498536" y="4345559"/>
                  </a:lnTo>
                  <a:lnTo>
                    <a:pt x="1511617" y="4381779"/>
                  </a:lnTo>
                  <a:lnTo>
                    <a:pt x="1533664" y="4373524"/>
                  </a:lnTo>
                  <a:close/>
                </a:path>
                <a:path w="11071225" h="4933315">
                  <a:moveTo>
                    <a:pt x="1558836" y="42303"/>
                  </a:moveTo>
                  <a:lnTo>
                    <a:pt x="1555534" y="18999"/>
                  </a:lnTo>
                  <a:lnTo>
                    <a:pt x="1518450" y="24612"/>
                  </a:lnTo>
                  <a:lnTo>
                    <a:pt x="1480794" y="31089"/>
                  </a:lnTo>
                  <a:lnTo>
                    <a:pt x="1442605" y="38455"/>
                  </a:lnTo>
                  <a:lnTo>
                    <a:pt x="1403946" y="46748"/>
                  </a:lnTo>
                  <a:lnTo>
                    <a:pt x="1409128" y="69697"/>
                  </a:lnTo>
                  <a:lnTo>
                    <a:pt x="1447304" y="61506"/>
                  </a:lnTo>
                  <a:lnTo>
                    <a:pt x="1485011" y="54241"/>
                  </a:lnTo>
                  <a:lnTo>
                    <a:pt x="1522196" y="47853"/>
                  </a:lnTo>
                  <a:lnTo>
                    <a:pt x="1558836" y="42303"/>
                  </a:lnTo>
                  <a:close/>
                </a:path>
                <a:path w="11071225" h="4933315">
                  <a:moveTo>
                    <a:pt x="1569072" y="3173526"/>
                  </a:moveTo>
                  <a:lnTo>
                    <a:pt x="1548701" y="3161741"/>
                  </a:lnTo>
                  <a:lnTo>
                    <a:pt x="1529143" y="3197021"/>
                  </a:lnTo>
                  <a:lnTo>
                    <a:pt x="1511427" y="3232150"/>
                  </a:lnTo>
                  <a:lnTo>
                    <a:pt x="1495602" y="3267011"/>
                  </a:lnTo>
                  <a:lnTo>
                    <a:pt x="1481759" y="3301517"/>
                  </a:lnTo>
                  <a:lnTo>
                    <a:pt x="1503794" y="3309772"/>
                  </a:lnTo>
                  <a:lnTo>
                    <a:pt x="1517230" y="3276282"/>
                  </a:lnTo>
                  <a:lnTo>
                    <a:pt x="1532648" y="3242322"/>
                  </a:lnTo>
                  <a:lnTo>
                    <a:pt x="1549946" y="3208032"/>
                  </a:lnTo>
                  <a:lnTo>
                    <a:pt x="1569072" y="3173526"/>
                  </a:lnTo>
                  <a:close/>
                </a:path>
                <a:path w="11071225" h="4933315">
                  <a:moveTo>
                    <a:pt x="1650517" y="4617974"/>
                  </a:moveTo>
                  <a:lnTo>
                    <a:pt x="1631569" y="4585195"/>
                  </a:lnTo>
                  <a:lnTo>
                    <a:pt x="1613433" y="4551845"/>
                  </a:lnTo>
                  <a:lnTo>
                    <a:pt x="1596136" y="4517961"/>
                  </a:lnTo>
                  <a:lnTo>
                    <a:pt x="1579664" y="4483570"/>
                  </a:lnTo>
                  <a:lnTo>
                    <a:pt x="1558302" y="4493476"/>
                  </a:lnTo>
                  <a:lnTo>
                    <a:pt x="1575028" y="4528401"/>
                  </a:lnTo>
                  <a:lnTo>
                    <a:pt x="1592605" y="4562818"/>
                  </a:lnTo>
                  <a:lnTo>
                    <a:pt x="1611033" y="4596701"/>
                  </a:lnTo>
                  <a:lnTo>
                    <a:pt x="1630299" y="4630013"/>
                  </a:lnTo>
                  <a:lnTo>
                    <a:pt x="1650517" y="4617974"/>
                  </a:lnTo>
                  <a:close/>
                </a:path>
                <a:path w="11071225" h="4933315">
                  <a:moveTo>
                    <a:pt x="1729295" y="2955582"/>
                  </a:moveTo>
                  <a:lnTo>
                    <a:pt x="1685950" y="2969310"/>
                  </a:lnTo>
                  <a:lnTo>
                    <a:pt x="1661109" y="2999206"/>
                  </a:lnTo>
                  <a:lnTo>
                    <a:pt x="1637360" y="3029445"/>
                  </a:lnTo>
                  <a:lnTo>
                    <a:pt x="1614754" y="3059950"/>
                  </a:lnTo>
                  <a:lnTo>
                    <a:pt x="1633855" y="3073692"/>
                  </a:lnTo>
                  <a:lnTo>
                    <a:pt x="1656067" y="3043720"/>
                  </a:lnTo>
                  <a:lnTo>
                    <a:pt x="1679422" y="3014002"/>
                  </a:lnTo>
                  <a:lnTo>
                    <a:pt x="1703844" y="2984589"/>
                  </a:lnTo>
                  <a:lnTo>
                    <a:pt x="1729295" y="2955582"/>
                  </a:lnTo>
                  <a:close/>
                </a:path>
                <a:path w="11071225" h="4933315">
                  <a:moveTo>
                    <a:pt x="1743989" y="3976611"/>
                  </a:moveTo>
                  <a:lnTo>
                    <a:pt x="1705825" y="3972915"/>
                  </a:lnTo>
                  <a:lnTo>
                    <a:pt x="1668005" y="3968394"/>
                  </a:lnTo>
                  <a:lnTo>
                    <a:pt x="1630527" y="3963060"/>
                  </a:lnTo>
                  <a:lnTo>
                    <a:pt x="1593392" y="3956939"/>
                  </a:lnTo>
                  <a:lnTo>
                    <a:pt x="1589303" y="3980116"/>
                  </a:lnTo>
                  <a:lnTo>
                    <a:pt x="1626946" y="3986326"/>
                  </a:lnTo>
                  <a:lnTo>
                    <a:pt x="1664944" y="3991724"/>
                  </a:lnTo>
                  <a:lnTo>
                    <a:pt x="1703285" y="3996309"/>
                  </a:lnTo>
                  <a:lnTo>
                    <a:pt x="1741982" y="4000055"/>
                  </a:lnTo>
                  <a:lnTo>
                    <a:pt x="1743989" y="3976611"/>
                  </a:lnTo>
                  <a:close/>
                </a:path>
                <a:path w="11071225" h="4933315">
                  <a:moveTo>
                    <a:pt x="1811540" y="4835245"/>
                  </a:moveTo>
                  <a:lnTo>
                    <a:pt x="1786369" y="4807013"/>
                  </a:lnTo>
                  <a:lnTo>
                    <a:pt x="1762036" y="4777968"/>
                  </a:lnTo>
                  <a:lnTo>
                    <a:pt x="1738515" y="4748161"/>
                  </a:lnTo>
                  <a:lnTo>
                    <a:pt x="1715833" y="4717593"/>
                  </a:lnTo>
                  <a:lnTo>
                    <a:pt x="1696732" y="4731347"/>
                  </a:lnTo>
                  <a:lnTo>
                    <a:pt x="1719821" y="4762462"/>
                  </a:lnTo>
                  <a:lnTo>
                    <a:pt x="1743760" y="4792827"/>
                  </a:lnTo>
                  <a:lnTo>
                    <a:pt x="1768551" y="4822406"/>
                  </a:lnTo>
                  <a:lnTo>
                    <a:pt x="1794205" y="4851171"/>
                  </a:lnTo>
                  <a:lnTo>
                    <a:pt x="1811540" y="4835245"/>
                  </a:lnTo>
                  <a:close/>
                </a:path>
                <a:path w="11071225" h="4933315">
                  <a:moveTo>
                    <a:pt x="1829816" y="12"/>
                  </a:moveTo>
                  <a:lnTo>
                    <a:pt x="1828177" y="0"/>
                  </a:lnTo>
                  <a:lnTo>
                    <a:pt x="1824888" y="0"/>
                  </a:lnTo>
                  <a:lnTo>
                    <a:pt x="1789404" y="342"/>
                  </a:lnTo>
                  <a:lnTo>
                    <a:pt x="1752676" y="1384"/>
                  </a:lnTo>
                  <a:lnTo>
                    <a:pt x="1714766" y="3200"/>
                  </a:lnTo>
                  <a:lnTo>
                    <a:pt x="1675752" y="5842"/>
                  </a:lnTo>
                  <a:lnTo>
                    <a:pt x="1677593" y="29311"/>
                  </a:lnTo>
                  <a:lnTo>
                    <a:pt x="1716125" y="26695"/>
                  </a:lnTo>
                  <a:lnTo>
                    <a:pt x="1753565" y="24904"/>
                  </a:lnTo>
                  <a:lnTo>
                    <a:pt x="1789849" y="23863"/>
                  </a:lnTo>
                  <a:lnTo>
                    <a:pt x="1829752" y="23533"/>
                  </a:lnTo>
                  <a:lnTo>
                    <a:pt x="1829816" y="12"/>
                  </a:lnTo>
                  <a:close/>
                </a:path>
                <a:path w="11071225" h="4933315">
                  <a:moveTo>
                    <a:pt x="1912835" y="4932896"/>
                  </a:moveTo>
                  <a:lnTo>
                    <a:pt x="1896262" y="4918646"/>
                  </a:lnTo>
                  <a:lnTo>
                    <a:pt x="1883587" y="4932896"/>
                  </a:lnTo>
                  <a:lnTo>
                    <a:pt x="1912835" y="4932896"/>
                  </a:lnTo>
                  <a:close/>
                </a:path>
                <a:path w="11071225" h="4933315">
                  <a:moveTo>
                    <a:pt x="1928837" y="2772499"/>
                  </a:moveTo>
                  <a:lnTo>
                    <a:pt x="1884121" y="2777375"/>
                  </a:lnTo>
                  <a:lnTo>
                    <a:pt x="1854238" y="2801912"/>
                  </a:lnTo>
                  <a:lnTo>
                    <a:pt x="1825040" y="2827236"/>
                  </a:lnTo>
                  <a:lnTo>
                    <a:pt x="1796592" y="2853271"/>
                  </a:lnTo>
                  <a:lnTo>
                    <a:pt x="1812721" y="2870428"/>
                  </a:lnTo>
                  <a:lnTo>
                    <a:pt x="1840712" y="2844812"/>
                  </a:lnTo>
                  <a:lnTo>
                    <a:pt x="1869414" y="2819908"/>
                  </a:lnTo>
                  <a:lnTo>
                    <a:pt x="1898815" y="2795778"/>
                  </a:lnTo>
                  <a:lnTo>
                    <a:pt x="1928837" y="2772499"/>
                  </a:lnTo>
                  <a:close/>
                </a:path>
                <a:path w="11071225" h="4933315">
                  <a:moveTo>
                    <a:pt x="2016683" y="4002494"/>
                  </a:moveTo>
                  <a:lnTo>
                    <a:pt x="2015388" y="3983012"/>
                  </a:lnTo>
                  <a:lnTo>
                    <a:pt x="2015134" y="3979011"/>
                  </a:lnTo>
                  <a:lnTo>
                    <a:pt x="1984705" y="3980777"/>
                  </a:lnTo>
                  <a:lnTo>
                    <a:pt x="1954453" y="3982021"/>
                  </a:lnTo>
                  <a:lnTo>
                    <a:pt x="1924392" y="3982770"/>
                  </a:lnTo>
                  <a:lnTo>
                    <a:pt x="1894509" y="3983012"/>
                  </a:lnTo>
                  <a:lnTo>
                    <a:pt x="1863090" y="3982732"/>
                  </a:lnTo>
                  <a:lnTo>
                    <a:pt x="1862670" y="4006265"/>
                  </a:lnTo>
                  <a:lnTo>
                    <a:pt x="1894509" y="4006545"/>
                  </a:lnTo>
                  <a:lnTo>
                    <a:pt x="1924786" y="4006304"/>
                  </a:lnTo>
                  <a:lnTo>
                    <a:pt x="1955241" y="4005542"/>
                  </a:lnTo>
                  <a:lnTo>
                    <a:pt x="1985873" y="4004284"/>
                  </a:lnTo>
                  <a:lnTo>
                    <a:pt x="2016683" y="4002494"/>
                  </a:lnTo>
                  <a:close/>
                </a:path>
                <a:path w="11071225" h="4933315">
                  <a:moveTo>
                    <a:pt x="2103615" y="22123"/>
                  </a:moveTo>
                  <a:lnTo>
                    <a:pt x="2047989" y="14401"/>
                  </a:lnTo>
                  <a:lnTo>
                    <a:pt x="1991842" y="7848"/>
                  </a:lnTo>
                  <a:lnTo>
                    <a:pt x="1950669" y="4368"/>
                  </a:lnTo>
                  <a:lnTo>
                    <a:pt x="1948992" y="27851"/>
                  </a:lnTo>
                  <a:lnTo>
                    <a:pt x="1969719" y="29464"/>
                  </a:lnTo>
                  <a:lnTo>
                    <a:pt x="1989556" y="31267"/>
                  </a:lnTo>
                  <a:lnTo>
                    <a:pt x="2008454" y="33248"/>
                  </a:lnTo>
                  <a:lnTo>
                    <a:pt x="2026386" y="35356"/>
                  </a:lnTo>
                  <a:lnTo>
                    <a:pt x="2044941" y="37744"/>
                  </a:lnTo>
                  <a:lnTo>
                    <a:pt x="2100186" y="45415"/>
                  </a:lnTo>
                  <a:lnTo>
                    <a:pt x="2103615" y="22123"/>
                  </a:lnTo>
                  <a:close/>
                </a:path>
                <a:path w="11071225" h="4933315">
                  <a:moveTo>
                    <a:pt x="2161235" y="2635186"/>
                  </a:moveTo>
                  <a:lnTo>
                    <a:pt x="2151862" y="2613583"/>
                  </a:lnTo>
                  <a:lnTo>
                    <a:pt x="2116988" y="2629509"/>
                  </a:lnTo>
                  <a:lnTo>
                    <a:pt x="2082495" y="2646832"/>
                  </a:lnTo>
                  <a:lnTo>
                    <a:pt x="2048408" y="2665463"/>
                  </a:lnTo>
                  <a:lnTo>
                    <a:pt x="2014804" y="2685351"/>
                  </a:lnTo>
                  <a:lnTo>
                    <a:pt x="2027123" y="2705404"/>
                  </a:lnTo>
                  <a:lnTo>
                    <a:pt x="2060067" y="2685923"/>
                  </a:lnTo>
                  <a:lnTo>
                    <a:pt x="2093429" y="2667673"/>
                  </a:lnTo>
                  <a:lnTo>
                    <a:pt x="2127161" y="2650744"/>
                  </a:lnTo>
                  <a:lnTo>
                    <a:pt x="2161235" y="2635186"/>
                  </a:lnTo>
                  <a:close/>
                </a:path>
                <a:path w="11071225" h="4933315">
                  <a:moveTo>
                    <a:pt x="2288794" y="3965333"/>
                  </a:moveTo>
                  <a:lnTo>
                    <a:pt x="2284044" y="3942283"/>
                  </a:lnTo>
                  <a:lnTo>
                    <a:pt x="2246160" y="3949725"/>
                  </a:lnTo>
                  <a:lnTo>
                    <a:pt x="2208504" y="3956380"/>
                  </a:lnTo>
                  <a:lnTo>
                    <a:pt x="2171103" y="3962285"/>
                  </a:lnTo>
                  <a:lnTo>
                    <a:pt x="2133955" y="3967429"/>
                  </a:lnTo>
                  <a:lnTo>
                    <a:pt x="2136965" y="3990771"/>
                  </a:lnTo>
                  <a:lnTo>
                    <a:pt x="2174557" y="3985564"/>
                  </a:lnTo>
                  <a:lnTo>
                    <a:pt x="2212403" y="3979595"/>
                  </a:lnTo>
                  <a:lnTo>
                    <a:pt x="2250478" y="3972852"/>
                  </a:lnTo>
                  <a:lnTo>
                    <a:pt x="2288794" y="3965333"/>
                  </a:lnTo>
                  <a:close/>
                </a:path>
                <a:path w="11071225" h="4933315">
                  <a:moveTo>
                    <a:pt x="2372893" y="73050"/>
                  </a:moveTo>
                  <a:lnTo>
                    <a:pt x="2335809" y="64681"/>
                  </a:lnTo>
                  <a:lnTo>
                    <a:pt x="2298395" y="56680"/>
                  </a:lnTo>
                  <a:lnTo>
                    <a:pt x="2260625" y="49060"/>
                  </a:lnTo>
                  <a:lnTo>
                    <a:pt x="2222512" y="41808"/>
                  </a:lnTo>
                  <a:lnTo>
                    <a:pt x="2218258" y="64960"/>
                  </a:lnTo>
                  <a:lnTo>
                    <a:pt x="2256091" y="72148"/>
                  </a:lnTo>
                  <a:lnTo>
                    <a:pt x="2293594" y="79717"/>
                  </a:lnTo>
                  <a:lnTo>
                    <a:pt x="2330754" y="87668"/>
                  </a:lnTo>
                  <a:lnTo>
                    <a:pt x="2367584" y="95973"/>
                  </a:lnTo>
                  <a:lnTo>
                    <a:pt x="2372893" y="73050"/>
                  </a:lnTo>
                  <a:close/>
                </a:path>
                <a:path w="11071225" h="4933315">
                  <a:moveTo>
                    <a:pt x="2420836" y="2569540"/>
                  </a:moveTo>
                  <a:lnTo>
                    <a:pt x="2419388" y="2546045"/>
                  </a:lnTo>
                  <a:lnTo>
                    <a:pt x="2381008" y="2549512"/>
                  </a:lnTo>
                  <a:lnTo>
                    <a:pt x="2342680" y="2555151"/>
                  </a:lnTo>
                  <a:lnTo>
                    <a:pt x="2304453" y="2562872"/>
                  </a:lnTo>
                  <a:lnTo>
                    <a:pt x="2266391" y="2572588"/>
                  </a:lnTo>
                  <a:lnTo>
                    <a:pt x="2272766" y="2595245"/>
                  </a:lnTo>
                  <a:lnTo>
                    <a:pt x="2309711" y="2585821"/>
                  </a:lnTo>
                  <a:lnTo>
                    <a:pt x="2346744" y="2578341"/>
                  </a:lnTo>
                  <a:lnTo>
                    <a:pt x="2383802" y="2572893"/>
                  </a:lnTo>
                  <a:lnTo>
                    <a:pt x="2420836" y="2569540"/>
                  </a:lnTo>
                  <a:close/>
                </a:path>
                <a:path w="11071225" h="4933315">
                  <a:moveTo>
                    <a:pt x="2553360" y="3891115"/>
                  </a:moveTo>
                  <a:lnTo>
                    <a:pt x="2545156" y="3869055"/>
                  </a:lnTo>
                  <a:lnTo>
                    <a:pt x="2510371" y="3881513"/>
                  </a:lnTo>
                  <a:lnTo>
                    <a:pt x="2474645" y="3893324"/>
                  </a:lnTo>
                  <a:lnTo>
                    <a:pt x="2437968" y="3904462"/>
                  </a:lnTo>
                  <a:lnTo>
                    <a:pt x="2400338" y="3914927"/>
                  </a:lnTo>
                  <a:lnTo>
                    <a:pt x="2406383" y="3937685"/>
                  </a:lnTo>
                  <a:lnTo>
                    <a:pt x="2444534" y="3927068"/>
                  </a:lnTo>
                  <a:lnTo>
                    <a:pt x="2481757" y="3915753"/>
                  </a:lnTo>
                  <a:lnTo>
                    <a:pt x="2518029" y="3903764"/>
                  </a:lnTo>
                  <a:lnTo>
                    <a:pt x="2553360" y="3891115"/>
                  </a:lnTo>
                  <a:close/>
                </a:path>
                <a:path w="11071225" h="4933315">
                  <a:moveTo>
                    <a:pt x="2637091" y="145961"/>
                  </a:moveTo>
                  <a:lnTo>
                    <a:pt x="2600820" y="134543"/>
                  </a:lnTo>
                  <a:lnTo>
                    <a:pt x="2564180" y="123469"/>
                  </a:lnTo>
                  <a:lnTo>
                    <a:pt x="2527173" y="112750"/>
                  </a:lnTo>
                  <a:lnTo>
                    <a:pt x="2489784" y="102400"/>
                  </a:lnTo>
                  <a:lnTo>
                    <a:pt x="2483637" y="125120"/>
                  </a:lnTo>
                  <a:lnTo>
                    <a:pt x="2520746" y="135407"/>
                  </a:lnTo>
                  <a:lnTo>
                    <a:pt x="2557500" y="146050"/>
                  </a:lnTo>
                  <a:lnTo>
                    <a:pt x="2593873" y="157035"/>
                  </a:lnTo>
                  <a:lnTo>
                    <a:pt x="2629890" y="168376"/>
                  </a:lnTo>
                  <a:lnTo>
                    <a:pt x="2637091" y="145961"/>
                  </a:lnTo>
                  <a:close/>
                </a:path>
                <a:path w="11071225" h="4933315">
                  <a:moveTo>
                    <a:pt x="2691523" y="2593098"/>
                  </a:moveTo>
                  <a:lnTo>
                    <a:pt x="2654566" y="2578341"/>
                  </a:lnTo>
                  <a:lnTo>
                    <a:pt x="2617216" y="2566390"/>
                  </a:lnTo>
                  <a:lnTo>
                    <a:pt x="2579522" y="2557145"/>
                  </a:lnTo>
                  <a:lnTo>
                    <a:pt x="2541574" y="2550528"/>
                  </a:lnTo>
                  <a:lnTo>
                    <a:pt x="2538311" y="2573845"/>
                  </a:lnTo>
                  <a:lnTo>
                    <a:pt x="2574709" y="2580182"/>
                  </a:lnTo>
                  <a:lnTo>
                    <a:pt x="2610828" y="2589047"/>
                  </a:lnTo>
                  <a:lnTo>
                    <a:pt x="2646616" y="2600502"/>
                  </a:lnTo>
                  <a:lnTo>
                    <a:pt x="2682036" y="2614638"/>
                  </a:lnTo>
                  <a:lnTo>
                    <a:pt x="2691523" y="2593098"/>
                  </a:lnTo>
                  <a:close/>
                </a:path>
                <a:path w="11071225" h="4933315">
                  <a:moveTo>
                    <a:pt x="2800121" y="3769195"/>
                  </a:moveTo>
                  <a:lnTo>
                    <a:pt x="2787370" y="3749408"/>
                  </a:lnTo>
                  <a:lnTo>
                    <a:pt x="2756179" y="3768763"/>
                  </a:lnTo>
                  <a:lnTo>
                    <a:pt x="2723692" y="3787470"/>
                  </a:lnTo>
                  <a:lnTo>
                    <a:pt x="2689923" y="3805504"/>
                  </a:lnTo>
                  <a:lnTo>
                    <a:pt x="2654871" y="3822814"/>
                  </a:lnTo>
                  <a:lnTo>
                    <a:pt x="2664968" y="3844061"/>
                  </a:lnTo>
                  <a:lnTo>
                    <a:pt x="2700680" y="3826433"/>
                  </a:lnTo>
                  <a:lnTo>
                    <a:pt x="2735110" y="3808057"/>
                  </a:lnTo>
                  <a:lnTo>
                    <a:pt x="2768257" y="3788968"/>
                  </a:lnTo>
                  <a:lnTo>
                    <a:pt x="2800121" y="3769195"/>
                  </a:lnTo>
                  <a:close/>
                </a:path>
                <a:path w="11071225" h="4933315">
                  <a:moveTo>
                    <a:pt x="2894330" y="240614"/>
                  </a:moveTo>
                  <a:lnTo>
                    <a:pt x="2859138" y="226225"/>
                  </a:lnTo>
                  <a:lnTo>
                    <a:pt x="2823540" y="212140"/>
                  </a:lnTo>
                  <a:lnTo>
                    <a:pt x="2787548" y="198374"/>
                  </a:lnTo>
                  <a:lnTo>
                    <a:pt x="2751150" y="184937"/>
                  </a:lnTo>
                  <a:lnTo>
                    <a:pt x="2743136" y="207073"/>
                  </a:lnTo>
                  <a:lnTo>
                    <a:pt x="2779268" y="220408"/>
                  </a:lnTo>
                  <a:lnTo>
                    <a:pt x="2815005" y="234073"/>
                  </a:lnTo>
                  <a:lnTo>
                    <a:pt x="2850350" y="248056"/>
                  </a:lnTo>
                  <a:lnTo>
                    <a:pt x="2885287" y="262343"/>
                  </a:lnTo>
                  <a:lnTo>
                    <a:pt x="2894330" y="240614"/>
                  </a:lnTo>
                  <a:close/>
                </a:path>
                <a:path w="11071225" h="4933315">
                  <a:moveTo>
                    <a:pt x="2924175" y="2741295"/>
                  </a:moveTo>
                  <a:lnTo>
                    <a:pt x="2895333" y="2717711"/>
                  </a:lnTo>
                  <a:lnTo>
                    <a:pt x="2864802" y="2694749"/>
                  </a:lnTo>
                  <a:lnTo>
                    <a:pt x="2832570" y="2672410"/>
                  </a:lnTo>
                  <a:lnTo>
                    <a:pt x="2798635" y="2650756"/>
                  </a:lnTo>
                  <a:lnTo>
                    <a:pt x="2786342" y="2670835"/>
                  </a:lnTo>
                  <a:lnTo>
                    <a:pt x="2819539" y="2692019"/>
                  </a:lnTo>
                  <a:lnTo>
                    <a:pt x="2851023" y="2713825"/>
                  </a:lnTo>
                  <a:lnTo>
                    <a:pt x="2880804" y="2736227"/>
                  </a:lnTo>
                  <a:lnTo>
                    <a:pt x="2908897" y="2759189"/>
                  </a:lnTo>
                  <a:lnTo>
                    <a:pt x="2924175" y="2741295"/>
                  </a:lnTo>
                  <a:close/>
                </a:path>
                <a:path w="11071225" h="4933315">
                  <a:moveTo>
                    <a:pt x="3008515" y="3588689"/>
                  </a:moveTo>
                  <a:lnTo>
                    <a:pt x="2990494" y="3573564"/>
                  </a:lnTo>
                  <a:lnTo>
                    <a:pt x="2966389" y="3600945"/>
                  </a:lnTo>
                  <a:lnTo>
                    <a:pt x="2940469" y="3627755"/>
                  </a:lnTo>
                  <a:lnTo>
                    <a:pt x="2912745" y="3653955"/>
                  </a:lnTo>
                  <a:lnTo>
                    <a:pt x="2883217" y="3679469"/>
                  </a:lnTo>
                  <a:lnTo>
                    <a:pt x="2898229" y="3697605"/>
                  </a:lnTo>
                  <a:lnTo>
                    <a:pt x="2928518" y="3671417"/>
                  </a:lnTo>
                  <a:lnTo>
                    <a:pt x="2957004" y="3644506"/>
                  </a:lnTo>
                  <a:lnTo>
                    <a:pt x="2983674" y="3616909"/>
                  </a:lnTo>
                  <a:lnTo>
                    <a:pt x="3008515" y="3588689"/>
                  </a:lnTo>
                  <a:close/>
                </a:path>
                <a:path w="11071225" h="4933315">
                  <a:moveTo>
                    <a:pt x="3098279" y="2955493"/>
                  </a:moveTo>
                  <a:lnTo>
                    <a:pt x="3080004" y="2922536"/>
                  </a:lnTo>
                  <a:lnTo>
                    <a:pt x="3059341" y="2890088"/>
                  </a:lnTo>
                  <a:lnTo>
                    <a:pt x="3036252" y="2858211"/>
                  </a:lnTo>
                  <a:lnTo>
                    <a:pt x="3010763" y="2826943"/>
                  </a:lnTo>
                  <a:lnTo>
                    <a:pt x="2992945" y="2842323"/>
                  </a:lnTo>
                  <a:lnTo>
                    <a:pt x="3017596" y="2872549"/>
                  </a:lnTo>
                  <a:lnTo>
                    <a:pt x="3039872" y="2903321"/>
                  </a:lnTo>
                  <a:lnTo>
                    <a:pt x="3059773" y="2934576"/>
                  </a:lnTo>
                  <a:lnTo>
                    <a:pt x="3077337" y="2966250"/>
                  </a:lnTo>
                  <a:lnTo>
                    <a:pt x="3098279" y="2955493"/>
                  </a:lnTo>
                  <a:close/>
                </a:path>
                <a:path w="11071225" h="4933315">
                  <a:moveTo>
                    <a:pt x="3139808" y="3345827"/>
                  </a:moveTo>
                  <a:lnTo>
                    <a:pt x="3117126" y="3339554"/>
                  </a:lnTo>
                  <a:lnTo>
                    <a:pt x="3106178" y="3374479"/>
                  </a:lnTo>
                  <a:lnTo>
                    <a:pt x="3092754" y="3409111"/>
                  </a:lnTo>
                  <a:lnTo>
                    <a:pt x="3076867" y="3443376"/>
                  </a:lnTo>
                  <a:lnTo>
                    <a:pt x="3058528" y="3477209"/>
                  </a:lnTo>
                  <a:lnTo>
                    <a:pt x="3078873" y="3489058"/>
                  </a:lnTo>
                  <a:lnTo>
                    <a:pt x="3097898" y="3453942"/>
                  </a:lnTo>
                  <a:lnTo>
                    <a:pt x="3114421" y="3418319"/>
                  </a:lnTo>
                  <a:lnTo>
                    <a:pt x="3128391" y="3382264"/>
                  </a:lnTo>
                  <a:lnTo>
                    <a:pt x="3139808" y="3345827"/>
                  </a:lnTo>
                  <a:close/>
                </a:path>
                <a:path w="11071225" h="4933315">
                  <a:moveTo>
                    <a:pt x="3142894" y="356196"/>
                  </a:moveTo>
                  <a:lnTo>
                    <a:pt x="3109010" y="338975"/>
                  </a:lnTo>
                  <a:lnTo>
                    <a:pt x="3074695" y="322008"/>
                  </a:lnTo>
                  <a:lnTo>
                    <a:pt x="3039948" y="305333"/>
                  </a:lnTo>
                  <a:lnTo>
                    <a:pt x="3004769" y="288925"/>
                  </a:lnTo>
                  <a:lnTo>
                    <a:pt x="2994952" y="310311"/>
                  </a:lnTo>
                  <a:lnTo>
                    <a:pt x="3029889" y="326605"/>
                  </a:lnTo>
                  <a:lnTo>
                    <a:pt x="3064395" y="343166"/>
                  </a:lnTo>
                  <a:lnTo>
                    <a:pt x="3098457" y="360019"/>
                  </a:lnTo>
                  <a:lnTo>
                    <a:pt x="3132112" y="377126"/>
                  </a:lnTo>
                  <a:lnTo>
                    <a:pt x="3142894" y="356196"/>
                  </a:lnTo>
                  <a:close/>
                </a:path>
                <a:path w="11071225" h="4933315">
                  <a:moveTo>
                    <a:pt x="3159506" y="3202698"/>
                  </a:moveTo>
                  <a:lnTo>
                    <a:pt x="3158426" y="3169323"/>
                  </a:lnTo>
                  <a:lnTo>
                    <a:pt x="3155200" y="3135998"/>
                  </a:lnTo>
                  <a:lnTo>
                    <a:pt x="3149816" y="3102787"/>
                  </a:lnTo>
                  <a:lnTo>
                    <a:pt x="3142272" y="3069742"/>
                  </a:lnTo>
                  <a:lnTo>
                    <a:pt x="3119513" y="3075711"/>
                  </a:lnTo>
                  <a:lnTo>
                    <a:pt x="3126727" y="3107296"/>
                  </a:lnTo>
                  <a:lnTo>
                    <a:pt x="3131870" y="3139021"/>
                  </a:lnTo>
                  <a:lnTo>
                    <a:pt x="3134944" y="3170834"/>
                  </a:lnTo>
                  <a:lnTo>
                    <a:pt x="3135973" y="3202698"/>
                  </a:lnTo>
                  <a:lnTo>
                    <a:pt x="3135960" y="3210090"/>
                  </a:lnTo>
                  <a:lnTo>
                    <a:pt x="3135820" y="3216808"/>
                  </a:lnTo>
                  <a:lnTo>
                    <a:pt x="3135515" y="3223857"/>
                  </a:lnTo>
                  <a:lnTo>
                    <a:pt x="3159036" y="3224847"/>
                  </a:lnTo>
                  <a:lnTo>
                    <a:pt x="3159353" y="3217468"/>
                  </a:lnTo>
                  <a:lnTo>
                    <a:pt x="3159506" y="3210090"/>
                  </a:lnTo>
                  <a:lnTo>
                    <a:pt x="3159506" y="3202698"/>
                  </a:lnTo>
                  <a:close/>
                </a:path>
                <a:path w="11071225" h="4933315">
                  <a:moveTo>
                    <a:pt x="3381349" y="491451"/>
                  </a:moveTo>
                  <a:lnTo>
                    <a:pt x="3348977" y="471614"/>
                  </a:lnTo>
                  <a:lnTo>
                    <a:pt x="3316135" y="451980"/>
                  </a:lnTo>
                  <a:lnTo>
                    <a:pt x="3282835" y="432549"/>
                  </a:lnTo>
                  <a:lnTo>
                    <a:pt x="3249053" y="413334"/>
                  </a:lnTo>
                  <a:lnTo>
                    <a:pt x="3237534" y="433857"/>
                  </a:lnTo>
                  <a:lnTo>
                    <a:pt x="3271088" y="452932"/>
                  </a:lnTo>
                  <a:lnTo>
                    <a:pt x="3304171" y="472236"/>
                  </a:lnTo>
                  <a:lnTo>
                    <a:pt x="3336785" y="491744"/>
                  </a:lnTo>
                  <a:lnTo>
                    <a:pt x="3368929" y="511454"/>
                  </a:lnTo>
                  <a:lnTo>
                    <a:pt x="3381349" y="491451"/>
                  </a:lnTo>
                  <a:close/>
                </a:path>
                <a:path w="11071225" h="4933315">
                  <a:moveTo>
                    <a:pt x="3608590" y="644804"/>
                  </a:moveTo>
                  <a:lnTo>
                    <a:pt x="3577882" y="622617"/>
                  </a:lnTo>
                  <a:lnTo>
                    <a:pt x="3546665" y="600532"/>
                  </a:lnTo>
                  <a:lnTo>
                    <a:pt x="3514941" y="578573"/>
                  </a:lnTo>
                  <a:lnTo>
                    <a:pt x="3482683" y="556755"/>
                  </a:lnTo>
                  <a:lnTo>
                    <a:pt x="3469602" y="576326"/>
                  </a:lnTo>
                  <a:lnTo>
                    <a:pt x="3501644" y="598004"/>
                  </a:lnTo>
                  <a:lnTo>
                    <a:pt x="3533178" y="619810"/>
                  </a:lnTo>
                  <a:lnTo>
                    <a:pt x="3564191" y="641756"/>
                  </a:lnTo>
                  <a:lnTo>
                    <a:pt x="3594697" y="663803"/>
                  </a:lnTo>
                  <a:lnTo>
                    <a:pt x="3608590" y="644804"/>
                  </a:lnTo>
                  <a:close/>
                </a:path>
                <a:path w="11071225" h="4933315">
                  <a:moveTo>
                    <a:pt x="3823957" y="814438"/>
                  </a:moveTo>
                  <a:lnTo>
                    <a:pt x="3795026" y="790206"/>
                  </a:lnTo>
                  <a:lnTo>
                    <a:pt x="3765524" y="765949"/>
                  </a:lnTo>
                  <a:lnTo>
                    <a:pt x="3735438" y="741705"/>
                  </a:lnTo>
                  <a:lnTo>
                    <a:pt x="3704767" y="717486"/>
                  </a:lnTo>
                  <a:lnTo>
                    <a:pt x="3690277" y="736041"/>
                  </a:lnTo>
                  <a:lnTo>
                    <a:pt x="3720769" y="760107"/>
                  </a:lnTo>
                  <a:lnTo>
                    <a:pt x="3750678" y="784212"/>
                  </a:lnTo>
                  <a:lnTo>
                    <a:pt x="3780002" y="808316"/>
                  </a:lnTo>
                  <a:lnTo>
                    <a:pt x="3808742" y="832408"/>
                  </a:lnTo>
                  <a:lnTo>
                    <a:pt x="3823957" y="814438"/>
                  </a:lnTo>
                  <a:close/>
                </a:path>
                <a:path w="11071225" h="4933315">
                  <a:moveTo>
                    <a:pt x="4027170" y="998435"/>
                  </a:moveTo>
                  <a:lnTo>
                    <a:pt x="4000106" y="972527"/>
                  </a:lnTo>
                  <a:lnTo>
                    <a:pt x="3972369" y="946416"/>
                  </a:lnTo>
                  <a:lnTo>
                    <a:pt x="3943934" y="920127"/>
                  </a:lnTo>
                  <a:lnTo>
                    <a:pt x="3914800" y="893686"/>
                  </a:lnTo>
                  <a:lnTo>
                    <a:pt x="3899065" y="911199"/>
                  </a:lnTo>
                  <a:lnTo>
                    <a:pt x="3928033" y="937488"/>
                  </a:lnTo>
                  <a:lnTo>
                    <a:pt x="3956316" y="963625"/>
                  </a:lnTo>
                  <a:lnTo>
                    <a:pt x="3983913" y="989596"/>
                  </a:lnTo>
                  <a:lnTo>
                    <a:pt x="4010825" y="1015365"/>
                  </a:lnTo>
                  <a:lnTo>
                    <a:pt x="4027170" y="998435"/>
                  </a:lnTo>
                  <a:close/>
                </a:path>
                <a:path w="11071225" h="4933315">
                  <a:moveTo>
                    <a:pt x="4218546" y="1194676"/>
                  </a:moveTo>
                  <a:lnTo>
                    <a:pt x="4193425" y="1167638"/>
                  </a:lnTo>
                  <a:lnTo>
                    <a:pt x="4167428" y="1140040"/>
                  </a:lnTo>
                  <a:lnTo>
                    <a:pt x="4140530" y="1111935"/>
                  </a:lnTo>
                  <a:lnTo>
                    <a:pt x="4112730" y="1083348"/>
                  </a:lnTo>
                  <a:lnTo>
                    <a:pt x="4095927" y="1099832"/>
                  </a:lnTo>
                  <a:lnTo>
                    <a:pt x="4123588" y="1128268"/>
                  </a:lnTo>
                  <a:lnTo>
                    <a:pt x="4150360" y="1156246"/>
                  </a:lnTo>
                  <a:lnTo>
                    <a:pt x="4176230" y="1183716"/>
                  </a:lnTo>
                  <a:lnTo>
                    <a:pt x="4201236" y="1210640"/>
                  </a:lnTo>
                  <a:lnTo>
                    <a:pt x="4218546" y="1194676"/>
                  </a:lnTo>
                  <a:close/>
                </a:path>
                <a:path w="11071225" h="4933315">
                  <a:moveTo>
                    <a:pt x="4399813" y="1400098"/>
                  </a:moveTo>
                  <a:lnTo>
                    <a:pt x="4352442" y="1345018"/>
                  </a:lnTo>
                  <a:lnTo>
                    <a:pt x="4326572" y="1315262"/>
                  </a:lnTo>
                  <a:lnTo>
                    <a:pt x="4299255" y="1284147"/>
                  </a:lnTo>
                  <a:lnTo>
                    <a:pt x="4281627" y="1299743"/>
                  </a:lnTo>
                  <a:lnTo>
                    <a:pt x="4308856" y="1330744"/>
                  </a:lnTo>
                  <a:lnTo>
                    <a:pt x="4334637" y="1360411"/>
                  </a:lnTo>
                  <a:lnTo>
                    <a:pt x="4381932" y="1415402"/>
                  </a:lnTo>
                  <a:lnTo>
                    <a:pt x="4399813" y="1400098"/>
                  </a:lnTo>
                  <a:close/>
                </a:path>
                <a:path w="11071225" h="4933315">
                  <a:moveTo>
                    <a:pt x="4568939" y="1596402"/>
                  </a:moveTo>
                  <a:lnTo>
                    <a:pt x="4469460" y="1479981"/>
                  </a:lnTo>
                  <a:lnTo>
                    <a:pt x="4451566" y="1495272"/>
                  </a:lnTo>
                  <a:lnTo>
                    <a:pt x="4551045" y="1611693"/>
                  </a:lnTo>
                  <a:lnTo>
                    <a:pt x="4568939" y="1596402"/>
                  </a:lnTo>
                  <a:close/>
                </a:path>
                <a:path w="11071225" h="4933315">
                  <a:moveTo>
                    <a:pt x="4735334" y="1814372"/>
                  </a:moveTo>
                  <a:lnTo>
                    <a:pt x="4712868" y="1783054"/>
                  </a:lnTo>
                  <a:lnTo>
                    <a:pt x="4690249" y="1751990"/>
                  </a:lnTo>
                  <a:lnTo>
                    <a:pt x="4667478" y="1721180"/>
                  </a:lnTo>
                  <a:lnTo>
                    <a:pt x="4644517" y="1690636"/>
                  </a:lnTo>
                  <a:lnTo>
                    <a:pt x="4625759" y="1704848"/>
                  </a:lnTo>
                  <a:lnTo>
                    <a:pt x="4648593" y="1735251"/>
                  </a:lnTo>
                  <a:lnTo>
                    <a:pt x="4671276" y="1765909"/>
                  </a:lnTo>
                  <a:lnTo>
                    <a:pt x="4693793" y="1796846"/>
                  </a:lnTo>
                  <a:lnTo>
                    <a:pt x="4716157" y="1828025"/>
                  </a:lnTo>
                  <a:lnTo>
                    <a:pt x="4735334" y="1814372"/>
                  </a:lnTo>
                  <a:close/>
                </a:path>
                <a:path w="11071225" h="4933315">
                  <a:moveTo>
                    <a:pt x="4889297" y="2040763"/>
                  </a:moveTo>
                  <a:lnTo>
                    <a:pt x="4868176" y="2008593"/>
                  </a:lnTo>
                  <a:lnTo>
                    <a:pt x="4846955" y="1976602"/>
                  </a:lnTo>
                  <a:lnTo>
                    <a:pt x="4825619" y="1944789"/>
                  </a:lnTo>
                  <a:lnTo>
                    <a:pt x="4804156" y="1913153"/>
                  </a:lnTo>
                  <a:lnTo>
                    <a:pt x="4784725" y="1926424"/>
                  </a:lnTo>
                  <a:lnTo>
                    <a:pt x="4806099" y="1957946"/>
                  </a:lnTo>
                  <a:lnTo>
                    <a:pt x="4827371" y="1989658"/>
                  </a:lnTo>
                  <a:lnTo>
                    <a:pt x="4848530" y="2021560"/>
                  </a:lnTo>
                  <a:lnTo>
                    <a:pt x="4869586" y="2053628"/>
                  </a:lnTo>
                  <a:lnTo>
                    <a:pt x="4889297" y="2040763"/>
                  </a:lnTo>
                  <a:close/>
                </a:path>
                <a:path w="11071225" h="4933315">
                  <a:moveTo>
                    <a:pt x="5035816" y="2271979"/>
                  </a:moveTo>
                  <a:lnTo>
                    <a:pt x="4995253" y="2206726"/>
                  </a:lnTo>
                  <a:lnTo>
                    <a:pt x="4974869" y="2174278"/>
                  </a:lnTo>
                  <a:lnTo>
                    <a:pt x="4954422" y="2141931"/>
                  </a:lnTo>
                  <a:lnTo>
                    <a:pt x="4934547" y="2154555"/>
                  </a:lnTo>
                  <a:lnTo>
                    <a:pt x="4954956" y="2186825"/>
                  </a:lnTo>
                  <a:lnTo>
                    <a:pt x="4975301" y="2219210"/>
                  </a:lnTo>
                  <a:lnTo>
                    <a:pt x="4995583" y="2251722"/>
                  </a:lnTo>
                  <a:lnTo>
                    <a:pt x="5015801" y="2284349"/>
                  </a:lnTo>
                  <a:lnTo>
                    <a:pt x="5035816" y="2271979"/>
                  </a:lnTo>
                  <a:close/>
                </a:path>
                <a:path w="11071225" h="4933315">
                  <a:moveTo>
                    <a:pt x="5178069" y="2505799"/>
                  </a:moveTo>
                  <a:lnTo>
                    <a:pt x="5118608" y="2407348"/>
                  </a:lnTo>
                  <a:lnTo>
                    <a:pt x="5098732" y="2374633"/>
                  </a:lnTo>
                  <a:lnTo>
                    <a:pt x="5078628" y="2386863"/>
                  </a:lnTo>
                  <a:lnTo>
                    <a:pt x="5157902" y="2517927"/>
                  </a:lnTo>
                  <a:lnTo>
                    <a:pt x="5178069" y="2505799"/>
                  </a:lnTo>
                  <a:close/>
                </a:path>
                <a:path w="11071225" h="4933315">
                  <a:moveTo>
                    <a:pt x="5318899" y="2740126"/>
                  </a:moveTo>
                  <a:lnTo>
                    <a:pt x="5239994" y="2608872"/>
                  </a:lnTo>
                  <a:lnTo>
                    <a:pt x="5219814" y="2620988"/>
                  </a:lnTo>
                  <a:lnTo>
                    <a:pt x="5298745" y="2752280"/>
                  </a:lnTo>
                  <a:lnTo>
                    <a:pt x="5318899" y="2740126"/>
                  </a:lnTo>
                  <a:close/>
                </a:path>
                <a:path w="11071225" h="4933315">
                  <a:moveTo>
                    <a:pt x="5461228" y="2973209"/>
                  </a:moveTo>
                  <a:lnTo>
                    <a:pt x="5421058" y="2908185"/>
                  </a:lnTo>
                  <a:lnTo>
                    <a:pt x="5381117" y="2842857"/>
                  </a:lnTo>
                  <a:lnTo>
                    <a:pt x="5361013" y="2855087"/>
                  </a:lnTo>
                  <a:lnTo>
                    <a:pt x="5401005" y="2920504"/>
                  </a:lnTo>
                  <a:lnTo>
                    <a:pt x="5441239" y="2985630"/>
                  </a:lnTo>
                  <a:lnTo>
                    <a:pt x="5461228" y="2973209"/>
                  </a:lnTo>
                  <a:close/>
                </a:path>
                <a:path w="11071225" h="4933315">
                  <a:moveTo>
                    <a:pt x="5607977" y="3203181"/>
                  </a:moveTo>
                  <a:lnTo>
                    <a:pt x="5587085" y="3171304"/>
                  </a:lnTo>
                  <a:lnTo>
                    <a:pt x="5566295" y="3139262"/>
                  </a:lnTo>
                  <a:lnTo>
                    <a:pt x="5545607" y="3107093"/>
                  </a:lnTo>
                  <a:lnTo>
                    <a:pt x="5525008" y="3074797"/>
                  </a:lnTo>
                  <a:lnTo>
                    <a:pt x="5505145" y="3087408"/>
                  </a:lnTo>
                  <a:lnTo>
                    <a:pt x="5525782" y="3119780"/>
                  </a:lnTo>
                  <a:lnTo>
                    <a:pt x="5546522" y="3152038"/>
                  </a:lnTo>
                  <a:lnTo>
                    <a:pt x="5567362" y="3184144"/>
                  </a:lnTo>
                  <a:lnTo>
                    <a:pt x="5588317" y="3216122"/>
                  </a:lnTo>
                  <a:lnTo>
                    <a:pt x="5607977" y="3203181"/>
                  </a:lnTo>
                  <a:close/>
                </a:path>
                <a:path w="11071225" h="4933315">
                  <a:moveTo>
                    <a:pt x="5762231" y="3427996"/>
                  </a:moveTo>
                  <a:lnTo>
                    <a:pt x="5740108" y="3396996"/>
                  </a:lnTo>
                  <a:lnTo>
                    <a:pt x="5718137" y="3365779"/>
                  </a:lnTo>
                  <a:lnTo>
                    <a:pt x="5696305" y="3334347"/>
                  </a:lnTo>
                  <a:lnTo>
                    <a:pt x="5674626" y="3302724"/>
                  </a:lnTo>
                  <a:lnTo>
                    <a:pt x="5655183" y="3315982"/>
                  </a:lnTo>
                  <a:lnTo>
                    <a:pt x="5676938" y="3347720"/>
                  </a:lnTo>
                  <a:lnTo>
                    <a:pt x="5698845" y="3379254"/>
                  </a:lnTo>
                  <a:lnTo>
                    <a:pt x="5720893" y="3410597"/>
                  </a:lnTo>
                  <a:lnTo>
                    <a:pt x="5743105" y="3441725"/>
                  </a:lnTo>
                  <a:lnTo>
                    <a:pt x="5762231" y="3427996"/>
                  </a:lnTo>
                  <a:close/>
                </a:path>
                <a:path w="11071225" h="4933315">
                  <a:moveTo>
                    <a:pt x="5927191" y="3644989"/>
                  </a:moveTo>
                  <a:lnTo>
                    <a:pt x="5903404" y="3615309"/>
                  </a:lnTo>
                  <a:lnTo>
                    <a:pt x="5879833" y="3585337"/>
                  </a:lnTo>
                  <a:lnTo>
                    <a:pt x="5856452" y="3555085"/>
                  </a:lnTo>
                  <a:lnTo>
                    <a:pt x="5833262" y="3524567"/>
                  </a:lnTo>
                  <a:lnTo>
                    <a:pt x="5814466" y="3538728"/>
                  </a:lnTo>
                  <a:lnTo>
                    <a:pt x="5837771" y="3569411"/>
                  </a:lnTo>
                  <a:lnTo>
                    <a:pt x="5861278" y="3599815"/>
                  </a:lnTo>
                  <a:lnTo>
                    <a:pt x="5884977" y="3629939"/>
                  </a:lnTo>
                  <a:lnTo>
                    <a:pt x="5908891" y="3659784"/>
                  </a:lnTo>
                  <a:lnTo>
                    <a:pt x="5927191" y="3644989"/>
                  </a:lnTo>
                  <a:close/>
                </a:path>
                <a:path w="11071225" h="4933315">
                  <a:moveTo>
                    <a:pt x="6105957" y="3850398"/>
                  </a:moveTo>
                  <a:lnTo>
                    <a:pt x="6080061" y="3822598"/>
                  </a:lnTo>
                  <a:lnTo>
                    <a:pt x="6054433" y="3794417"/>
                  </a:lnTo>
                  <a:lnTo>
                    <a:pt x="6029045" y="3765867"/>
                  </a:lnTo>
                  <a:lnTo>
                    <a:pt x="6003912" y="3736975"/>
                  </a:lnTo>
                  <a:lnTo>
                    <a:pt x="5986069" y="3752329"/>
                  </a:lnTo>
                  <a:lnTo>
                    <a:pt x="6011367" y="3781412"/>
                  </a:lnTo>
                  <a:lnTo>
                    <a:pt x="6036932" y="3810152"/>
                  </a:lnTo>
                  <a:lnTo>
                    <a:pt x="6062738" y="3838537"/>
                  </a:lnTo>
                  <a:lnTo>
                    <a:pt x="6088824" y="3866540"/>
                  </a:lnTo>
                  <a:lnTo>
                    <a:pt x="6105957" y="3850398"/>
                  </a:lnTo>
                  <a:close/>
                </a:path>
                <a:path w="11071225" h="4933315">
                  <a:moveTo>
                    <a:pt x="6301321" y="4039425"/>
                  </a:moveTo>
                  <a:lnTo>
                    <a:pt x="6267005" y="4008856"/>
                  </a:lnTo>
                  <a:lnTo>
                    <a:pt x="6215189" y="3960584"/>
                  </a:lnTo>
                  <a:lnTo>
                    <a:pt x="6189688" y="3935869"/>
                  </a:lnTo>
                  <a:lnTo>
                    <a:pt x="6173203" y="3952684"/>
                  </a:lnTo>
                  <a:lnTo>
                    <a:pt x="6224917" y="4002125"/>
                  </a:lnTo>
                  <a:lnTo>
                    <a:pt x="6277737" y="4050042"/>
                  </a:lnTo>
                  <a:lnTo>
                    <a:pt x="6285839" y="4057154"/>
                  </a:lnTo>
                  <a:lnTo>
                    <a:pt x="6301321" y="4039425"/>
                  </a:lnTo>
                  <a:close/>
                </a:path>
                <a:path w="11071225" h="4933315">
                  <a:moveTo>
                    <a:pt x="6517513" y="4203598"/>
                  </a:moveTo>
                  <a:lnTo>
                    <a:pt x="6485915" y="4182364"/>
                  </a:lnTo>
                  <a:lnTo>
                    <a:pt x="6454724" y="4160545"/>
                  </a:lnTo>
                  <a:lnTo>
                    <a:pt x="6423952" y="4138155"/>
                  </a:lnTo>
                  <a:lnTo>
                    <a:pt x="6393612" y="4115193"/>
                  </a:lnTo>
                  <a:lnTo>
                    <a:pt x="6379235" y="4133824"/>
                  </a:lnTo>
                  <a:lnTo>
                    <a:pt x="6409931" y="4157053"/>
                  </a:lnTo>
                  <a:lnTo>
                    <a:pt x="6441059" y="4179709"/>
                  </a:lnTo>
                  <a:lnTo>
                    <a:pt x="6472606" y="4201769"/>
                  </a:lnTo>
                  <a:lnTo>
                    <a:pt x="6504559" y="4223245"/>
                  </a:lnTo>
                  <a:lnTo>
                    <a:pt x="6517513" y="4203598"/>
                  </a:lnTo>
                  <a:close/>
                </a:path>
                <a:path w="11071225" h="4933315">
                  <a:moveTo>
                    <a:pt x="6753365" y="4338345"/>
                  </a:moveTo>
                  <a:lnTo>
                    <a:pt x="6719316" y="4321251"/>
                  </a:lnTo>
                  <a:lnTo>
                    <a:pt x="6685585" y="4303573"/>
                  </a:lnTo>
                  <a:lnTo>
                    <a:pt x="6652171" y="4285323"/>
                  </a:lnTo>
                  <a:lnTo>
                    <a:pt x="6619087" y="4266476"/>
                  </a:lnTo>
                  <a:lnTo>
                    <a:pt x="6607264" y="4286834"/>
                  </a:lnTo>
                  <a:lnTo>
                    <a:pt x="6640703" y="4305871"/>
                  </a:lnTo>
                  <a:lnTo>
                    <a:pt x="6674472" y="4324324"/>
                  </a:lnTo>
                  <a:lnTo>
                    <a:pt x="6708572" y="4342193"/>
                  </a:lnTo>
                  <a:lnTo>
                    <a:pt x="6742976" y="4359465"/>
                  </a:lnTo>
                  <a:lnTo>
                    <a:pt x="6753365" y="4338345"/>
                  </a:lnTo>
                  <a:close/>
                </a:path>
                <a:path w="11071225" h="4933315">
                  <a:moveTo>
                    <a:pt x="7003948" y="4443450"/>
                  </a:moveTo>
                  <a:lnTo>
                    <a:pt x="6968122" y="4430522"/>
                  </a:lnTo>
                  <a:lnTo>
                    <a:pt x="6932511" y="4417009"/>
                  </a:lnTo>
                  <a:lnTo>
                    <a:pt x="6897129" y="4402899"/>
                  </a:lnTo>
                  <a:lnTo>
                    <a:pt x="6861975" y="4388205"/>
                  </a:lnTo>
                  <a:lnTo>
                    <a:pt x="6852729" y="4409846"/>
                  </a:lnTo>
                  <a:lnTo>
                    <a:pt x="6888239" y="4424692"/>
                  </a:lnTo>
                  <a:lnTo>
                    <a:pt x="6923976" y="4438929"/>
                  </a:lnTo>
                  <a:lnTo>
                    <a:pt x="6959943" y="4452594"/>
                  </a:lnTo>
                  <a:lnTo>
                    <a:pt x="6996125" y="4465650"/>
                  </a:lnTo>
                  <a:lnTo>
                    <a:pt x="7003948" y="4443450"/>
                  </a:lnTo>
                  <a:close/>
                </a:path>
                <a:path w="11071225" h="4933315">
                  <a:moveTo>
                    <a:pt x="7265060" y="4518838"/>
                  </a:moveTo>
                  <a:lnTo>
                    <a:pt x="7228014" y="4510087"/>
                  </a:lnTo>
                  <a:lnTo>
                    <a:pt x="7191108" y="4500740"/>
                  </a:lnTo>
                  <a:lnTo>
                    <a:pt x="7154316" y="4490796"/>
                  </a:lnTo>
                  <a:lnTo>
                    <a:pt x="7117677" y="4480268"/>
                  </a:lnTo>
                  <a:lnTo>
                    <a:pt x="7110997" y="4502836"/>
                  </a:lnTo>
                  <a:lnTo>
                    <a:pt x="7147992" y="4513478"/>
                  </a:lnTo>
                  <a:lnTo>
                    <a:pt x="7185152" y="4523511"/>
                  </a:lnTo>
                  <a:lnTo>
                    <a:pt x="7222426" y="4532947"/>
                  </a:lnTo>
                  <a:lnTo>
                    <a:pt x="7259828" y="4541786"/>
                  </a:lnTo>
                  <a:lnTo>
                    <a:pt x="7265060" y="4518838"/>
                  </a:lnTo>
                  <a:close/>
                </a:path>
                <a:path w="11071225" h="4933315">
                  <a:moveTo>
                    <a:pt x="7533005" y="4564189"/>
                  </a:moveTo>
                  <a:lnTo>
                    <a:pt x="7495260" y="4559681"/>
                  </a:lnTo>
                  <a:lnTo>
                    <a:pt x="7457541" y="4554563"/>
                  </a:lnTo>
                  <a:lnTo>
                    <a:pt x="7419861" y="4548848"/>
                  </a:lnTo>
                  <a:lnTo>
                    <a:pt x="7382230" y="4542510"/>
                  </a:lnTo>
                  <a:lnTo>
                    <a:pt x="7378141" y="4565688"/>
                  </a:lnTo>
                  <a:lnTo>
                    <a:pt x="7416139" y="4572089"/>
                  </a:lnTo>
                  <a:lnTo>
                    <a:pt x="7454189" y="4577867"/>
                  </a:lnTo>
                  <a:lnTo>
                    <a:pt x="7492276" y="4583036"/>
                  </a:lnTo>
                  <a:lnTo>
                    <a:pt x="7530389" y="4587583"/>
                  </a:lnTo>
                  <a:lnTo>
                    <a:pt x="7533005" y="4564189"/>
                  </a:lnTo>
                  <a:close/>
                </a:path>
                <a:path w="11071225" h="4933315">
                  <a:moveTo>
                    <a:pt x="7804417" y="4602175"/>
                  </a:moveTo>
                  <a:lnTo>
                    <a:pt x="7804290" y="4578667"/>
                  </a:lnTo>
                  <a:lnTo>
                    <a:pt x="7796098" y="4578667"/>
                  </a:lnTo>
                  <a:lnTo>
                    <a:pt x="7792009" y="4578667"/>
                  </a:lnTo>
                  <a:lnTo>
                    <a:pt x="7757109" y="4578401"/>
                  </a:lnTo>
                  <a:lnTo>
                    <a:pt x="7722159" y="4577613"/>
                  </a:lnTo>
                  <a:lnTo>
                    <a:pt x="7687132" y="4576280"/>
                  </a:lnTo>
                  <a:lnTo>
                    <a:pt x="7652080" y="4574425"/>
                  </a:lnTo>
                  <a:lnTo>
                    <a:pt x="7650658" y="4597908"/>
                  </a:lnTo>
                  <a:lnTo>
                    <a:pt x="7686065" y="4599787"/>
                  </a:lnTo>
                  <a:lnTo>
                    <a:pt x="7721435" y="4601134"/>
                  </a:lnTo>
                  <a:lnTo>
                    <a:pt x="7756753" y="4601934"/>
                  </a:lnTo>
                  <a:lnTo>
                    <a:pt x="7792009" y="4602200"/>
                  </a:lnTo>
                  <a:lnTo>
                    <a:pt x="7804417" y="4602175"/>
                  </a:lnTo>
                  <a:close/>
                </a:path>
                <a:path w="11071225" h="4933315">
                  <a:moveTo>
                    <a:pt x="8078330" y="4583925"/>
                  </a:moveTo>
                  <a:lnTo>
                    <a:pt x="8075295" y="4560582"/>
                  </a:lnTo>
                  <a:lnTo>
                    <a:pt x="8037677" y="4565142"/>
                  </a:lnTo>
                  <a:lnTo>
                    <a:pt x="7999870" y="4569028"/>
                  </a:lnTo>
                  <a:lnTo>
                    <a:pt x="7961871" y="4572266"/>
                  </a:lnTo>
                  <a:lnTo>
                    <a:pt x="7923720" y="4574832"/>
                  </a:lnTo>
                  <a:lnTo>
                    <a:pt x="7925105" y="4598327"/>
                  </a:lnTo>
                  <a:lnTo>
                    <a:pt x="7963662" y="4595723"/>
                  </a:lnTo>
                  <a:lnTo>
                    <a:pt x="8002067" y="4592459"/>
                  </a:lnTo>
                  <a:lnTo>
                    <a:pt x="8040294" y="4588535"/>
                  </a:lnTo>
                  <a:lnTo>
                    <a:pt x="8078330" y="4583925"/>
                  </a:lnTo>
                  <a:close/>
                </a:path>
                <a:path w="11071225" h="4933315">
                  <a:moveTo>
                    <a:pt x="8347634" y="4530356"/>
                  </a:moveTo>
                  <a:lnTo>
                    <a:pt x="8341449" y="4507649"/>
                  </a:lnTo>
                  <a:lnTo>
                    <a:pt x="8304847" y="4517237"/>
                  </a:lnTo>
                  <a:lnTo>
                    <a:pt x="8267928" y="4526115"/>
                  </a:lnTo>
                  <a:lnTo>
                    <a:pt x="8230692" y="4534306"/>
                  </a:lnTo>
                  <a:lnTo>
                    <a:pt x="8193176" y="4541786"/>
                  </a:lnTo>
                  <a:lnTo>
                    <a:pt x="8197570" y="4564913"/>
                  </a:lnTo>
                  <a:lnTo>
                    <a:pt x="8235531" y="4557331"/>
                  </a:lnTo>
                  <a:lnTo>
                    <a:pt x="8273199" y="4549051"/>
                  </a:lnTo>
                  <a:lnTo>
                    <a:pt x="8310575" y="4540059"/>
                  </a:lnTo>
                  <a:lnTo>
                    <a:pt x="8347634" y="4530356"/>
                  </a:lnTo>
                  <a:close/>
                </a:path>
                <a:path w="11071225" h="4933315">
                  <a:moveTo>
                    <a:pt x="8478825" y="3200946"/>
                  </a:moveTo>
                  <a:lnTo>
                    <a:pt x="8468360" y="3152749"/>
                  </a:lnTo>
                  <a:lnTo>
                    <a:pt x="8462239" y="3102330"/>
                  </a:lnTo>
                  <a:lnTo>
                    <a:pt x="8461845" y="3085935"/>
                  </a:lnTo>
                  <a:lnTo>
                    <a:pt x="8461959" y="3077146"/>
                  </a:lnTo>
                  <a:lnTo>
                    <a:pt x="8462239" y="3069564"/>
                  </a:lnTo>
                  <a:lnTo>
                    <a:pt x="8462734" y="3061474"/>
                  </a:lnTo>
                  <a:lnTo>
                    <a:pt x="8463432" y="3053423"/>
                  </a:lnTo>
                  <a:lnTo>
                    <a:pt x="8440014" y="3051111"/>
                  </a:lnTo>
                  <a:lnTo>
                    <a:pt x="8439264" y="3059734"/>
                  </a:lnTo>
                  <a:lnTo>
                    <a:pt x="8438731" y="3068409"/>
                  </a:lnTo>
                  <a:lnTo>
                    <a:pt x="8438401" y="3077146"/>
                  </a:lnTo>
                  <a:lnTo>
                    <a:pt x="8438299" y="3085935"/>
                  </a:lnTo>
                  <a:lnTo>
                    <a:pt x="8438718" y="3103461"/>
                  </a:lnTo>
                  <a:lnTo>
                    <a:pt x="8445246" y="3157220"/>
                  </a:lnTo>
                  <a:lnTo>
                    <a:pt x="8455952" y="3206483"/>
                  </a:lnTo>
                  <a:lnTo>
                    <a:pt x="8478825" y="3200946"/>
                  </a:lnTo>
                  <a:close/>
                </a:path>
                <a:path w="11071225" h="4933315">
                  <a:moveTo>
                    <a:pt x="8582990" y="2823794"/>
                  </a:moveTo>
                  <a:lnTo>
                    <a:pt x="8538985" y="2835110"/>
                  </a:lnTo>
                  <a:lnTo>
                    <a:pt x="8513940" y="2865590"/>
                  </a:lnTo>
                  <a:lnTo>
                    <a:pt x="8491995" y="2898000"/>
                  </a:lnTo>
                  <a:lnTo>
                    <a:pt x="8473440" y="2932226"/>
                  </a:lnTo>
                  <a:lnTo>
                    <a:pt x="8494674" y="2942374"/>
                  </a:lnTo>
                  <a:lnTo>
                    <a:pt x="8512099" y="2910230"/>
                  </a:lnTo>
                  <a:lnTo>
                    <a:pt x="8532787" y="2879687"/>
                  </a:lnTo>
                  <a:lnTo>
                    <a:pt x="8556485" y="2850832"/>
                  </a:lnTo>
                  <a:lnTo>
                    <a:pt x="8582990" y="2823794"/>
                  </a:lnTo>
                  <a:close/>
                </a:path>
                <a:path w="11071225" h="4933315">
                  <a:moveTo>
                    <a:pt x="8583841" y="3446691"/>
                  </a:moveTo>
                  <a:lnTo>
                    <a:pt x="8564562" y="3416884"/>
                  </a:lnTo>
                  <a:lnTo>
                    <a:pt x="8546478" y="3384867"/>
                  </a:lnTo>
                  <a:lnTo>
                    <a:pt x="8529650" y="3350564"/>
                  </a:lnTo>
                  <a:lnTo>
                    <a:pt x="8514131" y="3313925"/>
                  </a:lnTo>
                  <a:lnTo>
                    <a:pt x="8492223" y="3322523"/>
                  </a:lnTo>
                  <a:lnTo>
                    <a:pt x="8508238" y="3360343"/>
                  </a:lnTo>
                  <a:lnTo>
                    <a:pt x="8525662" y="3395840"/>
                  </a:lnTo>
                  <a:lnTo>
                    <a:pt x="8544420" y="3429063"/>
                  </a:lnTo>
                  <a:lnTo>
                    <a:pt x="8564474" y="3460064"/>
                  </a:lnTo>
                  <a:lnTo>
                    <a:pt x="8583841" y="3446691"/>
                  </a:lnTo>
                  <a:close/>
                </a:path>
                <a:path w="11071225" h="4933315">
                  <a:moveTo>
                    <a:pt x="8606472" y="4438281"/>
                  </a:moveTo>
                  <a:lnTo>
                    <a:pt x="8596859" y="4416793"/>
                  </a:lnTo>
                  <a:lnTo>
                    <a:pt x="8562188" y="4431855"/>
                  </a:lnTo>
                  <a:lnTo>
                    <a:pt x="8527047" y="4446168"/>
                  </a:lnTo>
                  <a:lnTo>
                    <a:pt x="8491461" y="4459744"/>
                  </a:lnTo>
                  <a:lnTo>
                    <a:pt x="8455444" y="4472584"/>
                  </a:lnTo>
                  <a:lnTo>
                    <a:pt x="8463115" y="4494835"/>
                  </a:lnTo>
                  <a:lnTo>
                    <a:pt x="8499602" y="4481830"/>
                  </a:lnTo>
                  <a:lnTo>
                    <a:pt x="8535670" y="4468063"/>
                  </a:lnTo>
                  <a:lnTo>
                    <a:pt x="8571306" y="4453547"/>
                  </a:lnTo>
                  <a:lnTo>
                    <a:pt x="8606472" y="4438281"/>
                  </a:lnTo>
                  <a:close/>
                </a:path>
                <a:path w="11071225" h="4933315">
                  <a:moveTo>
                    <a:pt x="8784285" y="3618115"/>
                  </a:moveTo>
                  <a:lnTo>
                    <a:pt x="8751646" y="3601262"/>
                  </a:lnTo>
                  <a:lnTo>
                    <a:pt x="8720087" y="3581908"/>
                  </a:lnTo>
                  <a:lnTo>
                    <a:pt x="8689696" y="3559924"/>
                  </a:lnTo>
                  <a:lnTo>
                    <a:pt x="8660587" y="3535222"/>
                  </a:lnTo>
                  <a:lnTo>
                    <a:pt x="8644674" y="3552571"/>
                  </a:lnTo>
                  <a:lnTo>
                    <a:pt x="8675179" y="3578453"/>
                  </a:lnTo>
                  <a:lnTo>
                    <a:pt x="8707031" y="3601491"/>
                  </a:lnTo>
                  <a:lnTo>
                    <a:pt x="8740089" y="3621786"/>
                  </a:lnTo>
                  <a:lnTo>
                    <a:pt x="8774239" y="3639413"/>
                  </a:lnTo>
                  <a:lnTo>
                    <a:pt x="8784285" y="3618115"/>
                  </a:lnTo>
                  <a:close/>
                </a:path>
                <a:path w="11071225" h="4933315">
                  <a:moveTo>
                    <a:pt x="8815692" y="2697061"/>
                  </a:moveTo>
                  <a:lnTo>
                    <a:pt x="8809495" y="2674366"/>
                  </a:lnTo>
                  <a:lnTo>
                    <a:pt x="8771814" y="2685935"/>
                  </a:lnTo>
                  <a:lnTo>
                    <a:pt x="8735149" y="2699778"/>
                  </a:lnTo>
                  <a:lnTo>
                    <a:pt x="8699690" y="2715806"/>
                  </a:lnTo>
                  <a:lnTo>
                    <a:pt x="8665616" y="2733941"/>
                  </a:lnTo>
                  <a:lnTo>
                    <a:pt x="8677364" y="2754338"/>
                  </a:lnTo>
                  <a:lnTo>
                    <a:pt x="8710066" y="2736926"/>
                  </a:lnTo>
                  <a:lnTo>
                    <a:pt x="8744153" y="2721521"/>
                  </a:lnTo>
                  <a:lnTo>
                    <a:pt x="8779421" y="2708198"/>
                  </a:lnTo>
                  <a:lnTo>
                    <a:pt x="8815692" y="2697061"/>
                  </a:lnTo>
                  <a:close/>
                </a:path>
                <a:path w="11071225" h="4933315">
                  <a:moveTo>
                    <a:pt x="8846642" y="4304474"/>
                  </a:moveTo>
                  <a:lnTo>
                    <a:pt x="8833358" y="4285043"/>
                  </a:lnTo>
                  <a:lnTo>
                    <a:pt x="8801849" y="4305973"/>
                  </a:lnTo>
                  <a:lnTo>
                    <a:pt x="8769731" y="4326115"/>
                  </a:lnTo>
                  <a:lnTo>
                    <a:pt x="8737003" y="4345483"/>
                  </a:lnTo>
                  <a:lnTo>
                    <a:pt x="8703704" y="4364063"/>
                  </a:lnTo>
                  <a:lnTo>
                    <a:pt x="8714918" y="4384751"/>
                  </a:lnTo>
                  <a:lnTo>
                    <a:pt x="8748738" y="4365891"/>
                  </a:lnTo>
                  <a:lnTo>
                    <a:pt x="8781974" y="4346219"/>
                  </a:lnTo>
                  <a:lnTo>
                    <a:pt x="8814613" y="4325747"/>
                  </a:lnTo>
                  <a:lnTo>
                    <a:pt x="8846642" y="4304474"/>
                  </a:lnTo>
                  <a:close/>
                </a:path>
                <a:path w="11071225" h="4933315">
                  <a:moveTo>
                    <a:pt x="9044508" y="3674122"/>
                  </a:moveTo>
                  <a:lnTo>
                    <a:pt x="9006561" y="3672611"/>
                  </a:lnTo>
                  <a:lnTo>
                    <a:pt x="8968956" y="3669220"/>
                  </a:lnTo>
                  <a:lnTo>
                    <a:pt x="8931808" y="3663848"/>
                  </a:lnTo>
                  <a:lnTo>
                    <a:pt x="8895220" y="3656419"/>
                  </a:lnTo>
                  <a:lnTo>
                    <a:pt x="8889860" y="3679342"/>
                  </a:lnTo>
                  <a:lnTo>
                    <a:pt x="8927808" y="3687051"/>
                  </a:lnTo>
                  <a:lnTo>
                    <a:pt x="8966238" y="3692588"/>
                  </a:lnTo>
                  <a:lnTo>
                    <a:pt x="9005049" y="3696081"/>
                  </a:lnTo>
                  <a:lnTo>
                    <a:pt x="9044127" y="3697643"/>
                  </a:lnTo>
                  <a:lnTo>
                    <a:pt x="9044508" y="3674122"/>
                  </a:lnTo>
                  <a:close/>
                </a:path>
                <a:path w="11071225" h="4933315">
                  <a:moveTo>
                    <a:pt x="9057856" y="4128414"/>
                  </a:moveTo>
                  <a:lnTo>
                    <a:pt x="9041257" y="4111714"/>
                  </a:lnTo>
                  <a:lnTo>
                    <a:pt x="9020505" y="4131995"/>
                  </a:lnTo>
                  <a:lnTo>
                    <a:pt x="8999449" y="4151884"/>
                  </a:lnTo>
                  <a:lnTo>
                    <a:pt x="8956472" y="4190365"/>
                  </a:lnTo>
                  <a:lnTo>
                    <a:pt x="8928684" y="4213733"/>
                  </a:lnTo>
                  <a:lnTo>
                    <a:pt x="8943581" y="4231957"/>
                  </a:lnTo>
                  <a:lnTo>
                    <a:pt x="8993810" y="4188866"/>
                  </a:lnTo>
                  <a:lnTo>
                    <a:pt x="9036812" y="4148975"/>
                  </a:lnTo>
                  <a:lnTo>
                    <a:pt x="9057856" y="4128414"/>
                  </a:lnTo>
                  <a:close/>
                </a:path>
                <a:path w="11071225" h="4933315">
                  <a:moveTo>
                    <a:pt x="9085567" y="2663583"/>
                  </a:moveTo>
                  <a:lnTo>
                    <a:pt x="9057488" y="2658592"/>
                  </a:lnTo>
                  <a:lnTo>
                    <a:pt x="9029205" y="2655074"/>
                  </a:lnTo>
                  <a:lnTo>
                    <a:pt x="9000782" y="2652979"/>
                  </a:lnTo>
                  <a:lnTo>
                    <a:pt x="8972296" y="2652280"/>
                  </a:lnTo>
                  <a:lnTo>
                    <a:pt x="8961717" y="2652382"/>
                  </a:lnTo>
                  <a:lnTo>
                    <a:pt x="8951138" y="2652661"/>
                  </a:lnTo>
                  <a:lnTo>
                    <a:pt x="8940571" y="2653131"/>
                  </a:lnTo>
                  <a:lnTo>
                    <a:pt x="8930018" y="2653779"/>
                  </a:lnTo>
                  <a:lnTo>
                    <a:pt x="8931681" y="2677261"/>
                  </a:lnTo>
                  <a:lnTo>
                    <a:pt x="8941816" y="2676639"/>
                  </a:lnTo>
                  <a:lnTo>
                    <a:pt x="8951976" y="2676182"/>
                  </a:lnTo>
                  <a:lnTo>
                    <a:pt x="8962123" y="2675915"/>
                  </a:lnTo>
                  <a:lnTo>
                    <a:pt x="8975496" y="2675915"/>
                  </a:lnTo>
                  <a:lnTo>
                    <a:pt x="8999639" y="2676499"/>
                  </a:lnTo>
                  <a:lnTo>
                    <a:pt x="9026893" y="2678493"/>
                  </a:lnTo>
                  <a:lnTo>
                    <a:pt x="9053982" y="2681871"/>
                  </a:lnTo>
                  <a:lnTo>
                    <a:pt x="9080843" y="2686634"/>
                  </a:lnTo>
                  <a:lnTo>
                    <a:pt x="9083053" y="2675826"/>
                  </a:lnTo>
                  <a:lnTo>
                    <a:pt x="9085567" y="2663583"/>
                  </a:lnTo>
                  <a:close/>
                </a:path>
                <a:path w="11071225" h="4933315">
                  <a:moveTo>
                    <a:pt x="9236862" y="3919715"/>
                  </a:moveTo>
                  <a:lnTo>
                    <a:pt x="9217838" y="3905872"/>
                  </a:lnTo>
                  <a:lnTo>
                    <a:pt x="9195168" y="3936276"/>
                  </a:lnTo>
                  <a:lnTo>
                    <a:pt x="9171775" y="3966235"/>
                  </a:lnTo>
                  <a:lnTo>
                    <a:pt x="9147683" y="3995712"/>
                  </a:lnTo>
                  <a:lnTo>
                    <a:pt x="9122918" y="4024668"/>
                  </a:lnTo>
                  <a:lnTo>
                    <a:pt x="9140634" y="4040162"/>
                  </a:lnTo>
                  <a:lnTo>
                    <a:pt x="9165730" y="4010812"/>
                  </a:lnTo>
                  <a:lnTo>
                    <a:pt x="9190164" y="3980929"/>
                  </a:lnTo>
                  <a:lnTo>
                    <a:pt x="9213875" y="3950551"/>
                  </a:lnTo>
                  <a:lnTo>
                    <a:pt x="9236862" y="3919715"/>
                  </a:lnTo>
                  <a:close/>
                </a:path>
                <a:path w="11071225" h="4933315">
                  <a:moveTo>
                    <a:pt x="9317584" y="3663073"/>
                  </a:moveTo>
                  <a:lnTo>
                    <a:pt x="9311780" y="3640264"/>
                  </a:lnTo>
                  <a:lnTo>
                    <a:pt x="9275153" y="3649002"/>
                  </a:lnTo>
                  <a:lnTo>
                    <a:pt x="9238056" y="3656609"/>
                  </a:lnTo>
                  <a:lnTo>
                    <a:pt x="9200604" y="3662972"/>
                  </a:lnTo>
                  <a:lnTo>
                    <a:pt x="9162910" y="3668014"/>
                  </a:lnTo>
                  <a:lnTo>
                    <a:pt x="9165590" y="3691394"/>
                  </a:lnTo>
                  <a:lnTo>
                    <a:pt x="9204147" y="3686251"/>
                  </a:lnTo>
                  <a:lnTo>
                    <a:pt x="9242400" y="3679748"/>
                  </a:lnTo>
                  <a:lnTo>
                    <a:pt x="9280246" y="3671989"/>
                  </a:lnTo>
                  <a:lnTo>
                    <a:pt x="9317584" y="3663073"/>
                  </a:lnTo>
                  <a:close/>
                </a:path>
                <a:path w="11071225" h="4933315">
                  <a:moveTo>
                    <a:pt x="9329928" y="2792107"/>
                  </a:moveTo>
                  <a:lnTo>
                    <a:pt x="9300159" y="2765145"/>
                  </a:lnTo>
                  <a:lnTo>
                    <a:pt x="9268790" y="2741244"/>
                  </a:lnTo>
                  <a:lnTo>
                    <a:pt x="9235999" y="2720352"/>
                  </a:lnTo>
                  <a:lnTo>
                    <a:pt x="9201963" y="2702382"/>
                  </a:lnTo>
                  <a:lnTo>
                    <a:pt x="9191828" y="2723616"/>
                  </a:lnTo>
                  <a:lnTo>
                    <a:pt x="9224175" y="2740698"/>
                  </a:lnTo>
                  <a:lnTo>
                    <a:pt x="9255328" y="2760561"/>
                  </a:lnTo>
                  <a:lnTo>
                    <a:pt x="9285110" y="2783255"/>
                  </a:lnTo>
                  <a:lnTo>
                    <a:pt x="9313393" y="2808871"/>
                  </a:lnTo>
                  <a:lnTo>
                    <a:pt x="9329928" y="2792107"/>
                  </a:lnTo>
                  <a:close/>
                </a:path>
                <a:path w="11071225" h="4933315">
                  <a:moveTo>
                    <a:pt x="9379267" y="3684511"/>
                  </a:moveTo>
                  <a:lnTo>
                    <a:pt x="9358109" y="3674186"/>
                  </a:lnTo>
                  <a:lnTo>
                    <a:pt x="9341167" y="3707752"/>
                  </a:lnTo>
                  <a:lnTo>
                    <a:pt x="9323222" y="3741089"/>
                  </a:lnTo>
                  <a:lnTo>
                    <a:pt x="9304312" y="3774186"/>
                  </a:lnTo>
                  <a:lnTo>
                    <a:pt x="9284475" y="3806990"/>
                  </a:lnTo>
                  <a:lnTo>
                    <a:pt x="9304464" y="3819410"/>
                  </a:lnTo>
                  <a:lnTo>
                    <a:pt x="9324607" y="3786111"/>
                  </a:lnTo>
                  <a:lnTo>
                    <a:pt x="9343809" y="3752507"/>
                  </a:lnTo>
                  <a:lnTo>
                    <a:pt x="9362034" y="3718623"/>
                  </a:lnTo>
                  <a:lnTo>
                    <a:pt x="9379267" y="3684511"/>
                  </a:lnTo>
                  <a:close/>
                </a:path>
                <a:path w="11071225" h="4933315">
                  <a:moveTo>
                    <a:pt x="9469666" y="3030626"/>
                  </a:moveTo>
                  <a:lnTo>
                    <a:pt x="9457309" y="2993898"/>
                  </a:lnTo>
                  <a:lnTo>
                    <a:pt x="9442526" y="2957944"/>
                  </a:lnTo>
                  <a:lnTo>
                    <a:pt x="9425280" y="2922854"/>
                  </a:lnTo>
                  <a:lnTo>
                    <a:pt x="9405518" y="2888678"/>
                  </a:lnTo>
                  <a:lnTo>
                    <a:pt x="9385567" y="2901150"/>
                  </a:lnTo>
                  <a:lnTo>
                    <a:pt x="9404515" y="2933941"/>
                  </a:lnTo>
                  <a:lnTo>
                    <a:pt x="9421063" y="2967609"/>
                  </a:lnTo>
                  <a:lnTo>
                    <a:pt x="9435249" y="3002115"/>
                  </a:lnTo>
                  <a:lnTo>
                    <a:pt x="9447136" y="3037408"/>
                  </a:lnTo>
                  <a:lnTo>
                    <a:pt x="9469666" y="3030626"/>
                  </a:lnTo>
                  <a:close/>
                </a:path>
                <a:path w="11071225" h="4933315">
                  <a:moveTo>
                    <a:pt x="9473044" y="3425596"/>
                  </a:moveTo>
                  <a:lnTo>
                    <a:pt x="9450108" y="3420262"/>
                  </a:lnTo>
                  <a:lnTo>
                    <a:pt x="9441028" y="3456381"/>
                  </a:lnTo>
                  <a:lnTo>
                    <a:pt x="9430550" y="3492576"/>
                  </a:lnTo>
                  <a:lnTo>
                    <a:pt x="9418726" y="3528796"/>
                  </a:lnTo>
                  <a:lnTo>
                    <a:pt x="9405595" y="3564991"/>
                  </a:lnTo>
                  <a:lnTo>
                    <a:pt x="9427578" y="3573373"/>
                  </a:lnTo>
                  <a:lnTo>
                    <a:pt x="9440977" y="3536467"/>
                  </a:lnTo>
                  <a:lnTo>
                    <a:pt x="9453042" y="3499510"/>
                  </a:lnTo>
                  <a:lnTo>
                    <a:pt x="9463748" y="3462540"/>
                  </a:lnTo>
                  <a:lnTo>
                    <a:pt x="9473044" y="3425596"/>
                  </a:lnTo>
                  <a:close/>
                </a:path>
                <a:path w="11071225" h="4933315">
                  <a:moveTo>
                    <a:pt x="9497174" y="3225101"/>
                  </a:moveTo>
                  <a:lnTo>
                    <a:pt x="9496933" y="3206305"/>
                  </a:lnTo>
                  <a:lnTo>
                    <a:pt x="9496234" y="3187585"/>
                  </a:lnTo>
                  <a:lnTo>
                    <a:pt x="9495053" y="3168980"/>
                  </a:lnTo>
                  <a:lnTo>
                    <a:pt x="9493402" y="3150463"/>
                  </a:lnTo>
                  <a:lnTo>
                    <a:pt x="9469984" y="3152876"/>
                  </a:lnTo>
                  <a:lnTo>
                    <a:pt x="9471584" y="3170758"/>
                  </a:lnTo>
                  <a:lnTo>
                    <a:pt x="9472727" y="3188766"/>
                  </a:lnTo>
                  <a:lnTo>
                    <a:pt x="9473400" y="3206877"/>
                  </a:lnTo>
                  <a:lnTo>
                    <a:pt x="9473641" y="3225101"/>
                  </a:lnTo>
                  <a:lnTo>
                    <a:pt x="9473374" y="3244519"/>
                  </a:lnTo>
                  <a:lnTo>
                    <a:pt x="9472625" y="3264039"/>
                  </a:lnTo>
                  <a:lnTo>
                    <a:pt x="9471393" y="3283648"/>
                  </a:lnTo>
                  <a:lnTo>
                    <a:pt x="9469666" y="3303346"/>
                  </a:lnTo>
                  <a:lnTo>
                    <a:pt x="9493085" y="3305683"/>
                  </a:lnTo>
                  <a:lnTo>
                    <a:pt x="9494863" y="3285426"/>
                  </a:lnTo>
                  <a:lnTo>
                    <a:pt x="9496146" y="3265233"/>
                  </a:lnTo>
                  <a:lnTo>
                    <a:pt x="9496908" y="3245129"/>
                  </a:lnTo>
                  <a:lnTo>
                    <a:pt x="9497174" y="3225101"/>
                  </a:lnTo>
                  <a:close/>
                </a:path>
                <a:path w="11071225" h="4933315">
                  <a:moveTo>
                    <a:pt x="9574339" y="3564648"/>
                  </a:moveTo>
                  <a:lnTo>
                    <a:pt x="9562986" y="3544036"/>
                  </a:lnTo>
                  <a:lnTo>
                    <a:pt x="9531007" y="3560800"/>
                  </a:lnTo>
                  <a:lnTo>
                    <a:pt x="9497479" y="3576663"/>
                  </a:lnTo>
                  <a:lnTo>
                    <a:pt x="9462364" y="3591572"/>
                  </a:lnTo>
                  <a:lnTo>
                    <a:pt x="9425597" y="3605517"/>
                  </a:lnTo>
                  <a:lnTo>
                    <a:pt x="9433522" y="3627678"/>
                  </a:lnTo>
                  <a:lnTo>
                    <a:pt x="9471139" y="3613416"/>
                  </a:lnTo>
                  <a:lnTo>
                    <a:pt x="9507118" y="3598138"/>
                  </a:lnTo>
                  <a:lnTo>
                    <a:pt x="9541497" y="3581870"/>
                  </a:lnTo>
                  <a:lnTo>
                    <a:pt x="9574339" y="3564648"/>
                  </a:lnTo>
                  <a:close/>
                </a:path>
                <a:path w="11071225" h="4933315">
                  <a:moveTo>
                    <a:pt x="9789046" y="3393452"/>
                  </a:moveTo>
                  <a:lnTo>
                    <a:pt x="9771393" y="3377869"/>
                  </a:lnTo>
                  <a:lnTo>
                    <a:pt x="9746386" y="3404870"/>
                  </a:lnTo>
                  <a:lnTo>
                    <a:pt x="9719818" y="3430917"/>
                  </a:lnTo>
                  <a:lnTo>
                    <a:pt x="9691599" y="3455962"/>
                  </a:lnTo>
                  <a:lnTo>
                    <a:pt x="9661652" y="3479965"/>
                  </a:lnTo>
                  <a:lnTo>
                    <a:pt x="9675914" y="3498685"/>
                  </a:lnTo>
                  <a:lnTo>
                    <a:pt x="9706775" y="3473945"/>
                  </a:lnTo>
                  <a:lnTo>
                    <a:pt x="9735871" y="3448126"/>
                  </a:lnTo>
                  <a:lnTo>
                    <a:pt x="9763265" y="3421278"/>
                  </a:lnTo>
                  <a:lnTo>
                    <a:pt x="9789046" y="3393452"/>
                  </a:lnTo>
                  <a:close/>
                </a:path>
                <a:path w="11071225" h="4933315">
                  <a:moveTo>
                    <a:pt x="9936823" y="3161500"/>
                  </a:moveTo>
                  <a:lnTo>
                    <a:pt x="9915449" y="3151644"/>
                  </a:lnTo>
                  <a:lnTo>
                    <a:pt x="9899002" y="3185845"/>
                  </a:lnTo>
                  <a:lnTo>
                    <a:pt x="9881464" y="3219335"/>
                  </a:lnTo>
                  <a:lnTo>
                    <a:pt x="9862744" y="3252076"/>
                  </a:lnTo>
                  <a:lnTo>
                    <a:pt x="9842767" y="3284004"/>
                  </a:lnTo>
                  <a:lnTo>
                    <a:pt x="9862452" y="3296894"/>
                  </a:lnTo>
                  <a:lnTo>
                    <a:pt x="9882949" y="3264154"/>
                  </a:lnTo>
                  <a:lnTo>
                    <a:pt x="9902114" y="3230626"/>
                  </a:lnTo>
                  <a:lnTo>
                    <a:pt x="9920046" y="3196399"/>
                  </a:lnTo>
                  <a:lnTo>
                    <a:pt x="9936823" y="3161500"/>
                  </a:lnTo>
                  <a:close/>
                </a:path>
                <a:path w="11071225" h="4933315">
                  <a:moveTo>
                    <a:pt x="10029520" y="2902813"/>
                  </a:moveTo>
                  <a:lnTo>
                    <a:pt x="10006889" y="2896336"/>
                  </a:lnTo>
                  <a:lnTo>
                    <a:pt x="9996068" y="2933154"/>
                  </a:lnTo>
                  <a:lnTo>
                    <a:pt x="9984778" y="2969641"/>
                  </a:lnTo>
                  <a:lnTo>
                    <a:pt x="9972916" y="3005747"/>
                  </a:lnTo>
                  <a:lnTo>
                    <a:pt x="9960419" y="3041421"/>
                  </a:lnTo>
                  <a:lnTo>
                    <a:pt x="9982543" y="3049435"/>
                  </a:lnTo>
                  <a:lnTo>
                    <a:pt x="9995205" y="3013303"/>
                  </a:lnTo>
                  <a:lnTo>
                    <a:pt x="10007206" y="2976791"/>
                  </a:lnTo>
                  <a:lnTo>
                    <a:pt x="10018611" y="2939948"/>
                  </a:lnTo>
                  <a:lnTo>
                    <a:pt x="10029520" y="2902813"/>
                  </a:lnTo>
                  <a:close/>
                </a:path>
                <a:path w="11071225" h="4933315">
                  <a:moveTo>
                    <a:pt x="10098875" y="2637917"/>
                  </a:moveTo>
                  <a:lnTo>
                    <a:pt x="10076091" y="2632049"/>
                  </a:lnTo>
                  <a:lnTo>
                    <a:pt x="10066579" y="2669222"/>
                  </a:lnTo>
                  <a:lnTo>
                    <a:pt x="10047719" y="2743530"/>
                  </a:lnTo>
                  <a:lnTo>
                    <a:pt x="10038220" y="2780563"/>
                  </a:lnTo>
                  <a:lnTo>
                    <a:pt x="10061016" y="2786456"/>
                  </a:lnTo>
                  <a:lnTo>
                    <a:pt x="10070541" y="2749334"/>
                  </a:lnTo>
                  <a:lnTo>
                    <a:pt x="10089388" y="2675013"/>
                  </a:lnTo>
                  <a:lnTo>
                    <a:pt x="10098875" y="2637917"/>
                  </a:lnTo>
                  <a:close/>
                </a:path>
                <a:path w="11071225" h="4933315">
                  <a:moveTo>
                    <a:pt x="10175786" y="2376792"/>
                  </a:moveTo>
                  <a:lnTo>
                    <a:pt x="10141153" y="2405164"/>
                  </a:lnTo>
                  <a:lnTo>
                    <a:pt x="10129329" y="2441740"/>
                  </a:lnTo>
                  <a:lnTo>
                    <a:pt x="10118090" y="2478608"/>
                  </a:lnTo>
                  <a:lnTo>
                    <a:pt x="10107320" y="2515717"/>
                  </a:lnTo>
                  <a:lnTo>
                    <a:pt x="10129964" y="2522131"/>
                  </a:lnTo>
                  <a:lnTo>
                    <a:pt x="10140645" y="2485313"/>
                  </a:lnTo>
                  <a:lnTo>
                    <a:pt x="10151796" y="2448776"/>
                  </a:lnTo>
                  <a:lnTo>
                    <a:pt x="10163480" y="2412593"/>
                  </a:lnTo>
                  <a:lnTo>
                    <a:pt x="10175786" y="2376792"/>
                  </a:lnTo>
                  <a:close/>
                </a:path>
                <a:path w="11071225" h="4933315">
                  <a:moveTo>
                    <a:pt x="10290873" y="2132736"/>
                  </a:moveTo>
                  <a:lnTo>
                    <a:pt x="10250995" y="2153221"/>
                  </a:lnTo>
                  <a:lnTo>
                    <a:pt x="10232301" y="2187003"/>
                  </a:lnTo>
                  <a:lnTo>
                    <a:pt x="10214800" y="2221446"/>
                  </a:lnTo>
                  <a:lnTo>
                    <a:pt x="10198417" y="2256485"/>
                  </a:lnTo>
                  <a:lnTo>
                    <a:pt x="10219893" y="2266124"/>
                  </a:lnTo>
                  <a:lnTo>
                    <a:pt x="10235959" y="2231745"/>
                  </a:lnTo>
                  <a:lnTo>
                    <a:pt x="10253091" y="2198027"/>
                  </a:lnTo>
                  <a:lnTo>
                    <a:pt x="10271366" y="2165007"/>
                  </a:lnTo>
                  <a:lnTo>
                    <a:pt x="10290873" y="2132736"/>
                  </a:lnTo>
                  <a:close/>
                </a:path>
                <a:path w="11071225" h="4933315">
                  <a:moveTo>
                    <a:pt x="10467835" y="1932597"/>
                  </a:moveTo>
                  <a:lnTo>
                    <a:pt x="10422915" y="1939759"/>
                  </a:lnTo>
                  <a:lnTo>
                    <a:pt x="10394480" y="1966290"/>
                  </a:lnTo>
                  <a:lnTo>
                    <a:pt x="10367721" y="1993798"/>
                  </a:lnTo>
                  <a:lnTo>
                    <a:pt x="10342550" y="2022221"/>
                  </a:lnTo>
                  <a:lnTo>
                    <a:pt x="10360533" y="2037410"/>
                  </a:lnTo>
                  <a:lnTo>
                    <a:pt x="10384980" y="2009800"/>
                  </a:lnTo>
                  <a:lnTo>
                    <a:pt x="10410965" y="1983105"/>
                  </a:lnTo>
                  <a:lnTo>
                    <a:pt x="10438549" y="1957349"/>
                  </a:lnTo>
                  <a:lnTo>
                    <a:pt x="10467835" y="1932597"/>
                  </a:lnTo>
                  <a:close/>
                </a:path>
                <a:path w="11071225" h="4933315">
                  <a:moveTo>
                    <a:pt x="10700131" y="1800542"/>
                  </a:moveTo>
                  <a:lnTo>
                    <a:pt x="10691597" y="1778609"/>
                  </a:lnTo>
                  <a:lnTo>
                    <a:pt x="10654500" y="1793875"/>
                  </a:lnTo>
                  <a:lnTo>
                    <a:pt x="10619029" y="1810131"/>
                  </a:lnTo>
                  <a:lnTo>
                    <a:pt x="10585145" y="1827352"/>
                  </a:lnTo>
                  <a:lnTo>
                    <a:pt x="10552798" y="1845487"/>
                  </a:lnTo>
                  <a:lnTo>
                    <a:pt x="10564736" y="1865769"/>
                  </a:lnTo>
                  <a:lnTo>
                    <a:pt x="10596232" y="1848116"/>
                  </a:lnTo>
                  <a:lnTo>
                    <a:pt x="10629252" y="1831327"/>
                  </a:lnTo>
                  <a:lnTo>
                    <a:pt x="10663873" y="1815465"/>
                  </a:lnTo>
                  <a:lnTo>
                    <a:pt x="10700131" y="1800542"/>
                  </a:lnTo>
                  <a:close/>
                </a:path>
                <a:path w="11071225" h="4933315">
                  <a:moveTo>
                    <a:pt x="10960329" y="1731619"/>
                  </a:moveTo>
                  <a:lnTo>
                    <a:pt x="10956519" y="1708391"/>
                  </a:lnTo>
                  <a:lnTo>
                    <a:pt x="10917060" y="1715363"/>
                  </a:lnTo>
                  <a:lnTo>
                    <a:pt x="10878884" y="1723110"/>
                  </a:lnTo>
                  <a:lnTo>
                    <a:pt x="10841952" y="1731619"/>
                  </a:lnTo>
                  <a:lnTo>
                    <a:pt x="10806316" y="1740865"/>
                  </a:lnTo>
                  <a:lnTo>
                    <a:pt x="10812539" y="1763560"/>
                  </a:lnTo>
                  <a:lnTo>
                    <a:pt x="10847578" y="1754479"/>
                  </a:lnTo>
                  <a:lnTo>
                    <a:pt x="10883875" y="1746110"/>
                  </a:lnTo>
                  <a:lnTo>
                    <a:pt x="10921454" y="1738490"/>
                  </a:lnTo>
                  <a:lnTo>
                    <a:pt x="10960329" y="1731619"/>
                  </a:lnTo>
                  <a:close/>
                </a:path>
                <a:path w="11071225" h="4933315">
                  <a:moveTo>
                    <a:pt x="11070971" y="1574977"/>
                  </a:moveTo>
                  <a:lnTo>
                    <a:pt x="11068990" y="1549285"/>
                  </a:lnTo>
                  <a:lnTo>
                    <a:pt x="11034433" y="1552219"/>
                  </a:lnTo>
                  <a:lnTo>
                    <a:pt x="11000651" y="1555610"/>
                  </a:lnTo>
                  <a:lnTo>
                    <a:pt x="11003420" y="1581226"/>
                  </a:lnTo>
                  <a:lnTo>
                    <a:pt x="11036808" y="1577886"/>
                  </a:lnTo>
                  <a:lnTo>
                    <a:pt x="11070971" y="1574977"/>
                  </a:lnTo>
                  <a:close/>
                </a:path>
              </a:pathLst>
            </a:custGeom>
            <a:solidFill>
              <a:srgbClr val="73BA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528907" y="3323386"/>
              <a:ext cx="69710" cy="10144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64291" y="3234804"/>
              <a:ext cx="233184" cy="20280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638420" y="3230511"/>
              <a:ext cx="28575" cy="184150"/>
            </a:xfrm>
            <a:custGeom>
              <a:avLst/>
              <a:gdLst/>
              <a:ahLst/>
              <a:cxnLst/>
              <a:rect l="l" t="t" r="r" b="b"/>
              <a:pathLst>
                <a:path w="28575" h="184150">
                  <a:moveTo>
                    <a:pt x="27965" y="27165"/>
                  </a:moveTo>
                  <a:lnTo>
                    <a:pt x="15417" y="27165"/>
                  </a:lnTo>
                  <a:lnTo>
                    <a:pt x="15392" y="20535"/>
                  </a:lnTo>
                  <a:lnTo>
                    <a:pt x="23571" y="20535"/>
                  </a:lnTo>
                  <a:lnTo>
                    <a:pt x="23571" y="16395"/>
                  </a:lnTo>
                  <a:lnTo>
                    <a:pt x="15379" y="16395"/>
                  </a:lnTo>
                  <a:lnTo>
                    <a:pt x="15354" y="9880"/>
                  </a:lnTo>
                  <a:lnTo>
                    <a:pt x="21374" y="9880"/>
                  </a:lnTo>
                  <a:lnTo>
                    <a:pt x="21374" y="3505"/>
                  </a:lnTo>
                  <a:lnTo>
                    <a:pt x="15328" y="3505"/>
                  </a:lnTo>
                  <a:lnTo>
                    <a:pt x="15316" y="0"/>
                  </a:lnTo>
                  <a:lnTo>
                    <a:pt x="12649" y="0"/>
                  </a:lnTo>
                  <a:lnTo>
                    <a:pt x="12573" y="16395"/>
                  </a:lnTo>
                  <a:lnTo>
                    <a:pt x="4394" y="16395"/>
                  </a:lnTo>
                  <a:lnTo>
                    <a:pt x="4394" y="20535"/>
                  </a:lnTo>
                  <a:lnTo>
                    <a:pt x="12560" y="20535"/>
                  </a:lnTo>
                  <a:lnTo>
                    <a:pt x="12522" y="27165"/>
                  </a:lnTo>
                  <a:lnTo>
                    <a:pt x="0" y="27165"/>
                  </a:lnTo>
                  <a:lnTo>
                    <a:pt x="0" y="37045"/>
                  </a:lnTo>
                  <a:lnTo>
                    <a:pt x="12484" y="37045"/>
                  </a:lnTo>
                  <a:lnTo>
                    <a:pt x="11912" y="183565"/>
                  </a:lnTo>
                  <a:lnTo>
                    <a:pt x="16052" y="183565"/>
                  </a:lnTo>
                  <a:lnTo>
                    <a:pt x="15455" y="37045"/>
                  </a:lnTo>
                  <a:lnTo>
                    <a:pt x="27965" y="37045"/>
                  </a:lnTo>
                  <a:lnTo>
                    <a:pt x="27965" y="27165"/>
                  </a:lnTo>
                  <a:close/>
                </a:path>
              </a:pathLst>
            </a:custGeom>
            <a:solidFill>
              <a:srgbClr val="2B1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060913" y="3007054"/>
              <a:ext cx="50800" cy="212090"/>
            </a:xfrm>
            <a:custGeom>
              <a:avLst/>
              <a:gdLst/>
              <a:ahLst/>
              <a:cxnLst/>
              <a:rect l="l" t="t" r="r" b="b"/>
              <a:pathLst>
                <a:path w="50800" h="212089">
                  <a:moveTo>
                    <a:pt x="19380" y="182245"/>
                  </a:moveTo>
                  <a:lnTo>
                    <a:pt x="15049" y="175933"/>
                  </a:lnTo>
                  <a:lnTo>
                    <a:pt x="4343" y="175933"/>
                  </a:lnTo>
                  <a:lnTo>
                    <a:pt x="0" y="182245"/>
                  </a:lnTo>
                  <a:lnTo>
                    <a:pt x="0" y="197815"/>
                  </a:lnTo>
                  <a:lnTo>
                    <a:pt x="4343" y="204127"/>
                  </a:lnTo>
                  <a:lnTo>
                    <a:pt x="15049" y="204127"/>
                  </a:lnTo>
                  <a:lnTo>
                    <a:pt x="19380" y="197815"/>
                  </a:lnTo>
                  <a:lnTo>
                    <a:pt x="19380" y="190030"/>
                  </a:lnTo>
                  <a:lnTo>
                    <a:pt x="19380" y="182245"/>
                  </a:lnTo>
                  <a:close/>
                </a:path>
                <a:path w="50800" h="212089">
                  <a:moveTo>
                    <a:pt x="50253" y="53784"/>
                  </a:moveTo>
                  <a:lnTo>
                    <a:pt x="25031" y="53784"/>
                  </a:lnTo>
                  <a:lnTo>
                    <a:pt x="25019" y="48983"/>
                  </a:lnTo>
                  <a:lnTo>
                    <a:pt x="33210" y="48983"/>
                  </a:lnTo>
                  <a:lnTo>
                    <a:pt x="33210" y="44856"/>
                  </a:lnTo>
                  <a:lnTo>
                    <a:pt x="25006" y="44856"/>
                  </a:lnTo>
                  <a:lnTo>
                    <a:pt x="24980" y="38315"/>
                  </a:lnTo>
                  <a:lnTo>
                    <a:pt x="29679" y="38315"/>
                  </a:lnTo>
                  <a:lnTo>
                    <a:pt x="29679" y="31940"/>
                  </a:lnTo>
                  <a:lnTo>
                    <a:pt x="24955" y="31940"/>
                  </a:lnTo>
                  <a:lnTo>
                    <a:pt x="24942" y="30403"/>
                  </a:lnTo>
                  <a:lnTo>
                    <a:pt x="25679" y="30403"/>
                  </a:lnTo>
                  <a:lnTo>
                    <a:pt x="25679" y="24028"/>
                  </a:lnTo>
                  <a:lnTo>
                    <a:pt x="23901" y="24028"/>
                  </a:lnTo>
                  <a:lnTo>
                    <a:pt x="23901" y="0"/>
                  </a:lnTo>
                  <a:lnTo>
                    <a:pt x="23609" y="0"/>
                  </a:lnTo>
                  <a:lnTo>
                    <a:pt x="23609" y="24028"/>
                  </a:lnTo>
                  <a:lnTo>
                    <a:pt x="23609" y="25755"/>
                  </a:lnTo>
                  <a:lnTo>
                    <a:pt x="23609" y="28448"/>
                  </a:lnTo>
                  <a:lnTo>
                    <a:pt x="22288" y="28448"/>
                  </a:lnTo>
                  <a:lnTo>
                    <a:pt x="22212" y="44856"/>
                  </a:lnTo>
                  <a:lnTo>
                    <a:pt x="14020" y="44856"/>
                  </a:lnTo>
                  <a:lnTo>
                    <a:pt x="14020" y="48983"/>
                  </a:lnTo>
                  <a:lnTo>
                    <a:pt x="22199" y="48983"/>
                  </a:lnTo>
                  <a:lnTo>
                    <a:pt x="21539" y="212013"/>
                  </a:lnTo>
                  <a:lnTo>
                    <a:pt x="25679" y="212013"/>
                  </a:lnTo>
                  <a:lnTo>
                    <a:pt x="25082" y="65493"/>
                  </a:lnTo>
                  <a:lnTo>
                    <a:pt x="50253" y="65493"/>
                  </a:lnTo>
                  <a:lnTo>
                    <a:pt x="50253" y="59220"/>
                  </a:lnTo>
                  <a:lnTo>
                    <a:pt x="25057" y="59220"/>
                  </a:lnTo>
                  <a:lnTo>
                    <a:pt x="25031" y="55257"/>
                  </a:lnTo>
                  <a:lnTo>
                    <a:pt x="50253" y="55257"/>
                  </a:lnTo>
                  <a:lnTo>
                    <a:pt x="50253" y="53784"/>
                  </a:lnTo>
                  <a:close/>
                </a:path>
              </a:pathLst>
            </a:custGeom>
            <a:solidFill>
              <a:srgbClr val="A6A3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024202" y="3209867"/>
              <a:ext cx="74295" cy="45085"/>
            </a:xfrm>
            <a:custGeom>
              <a:avLst/>
              <a:gdLst/>
              <a:ahLst/>
              <a:cxnLst/>
              <a:rect l="l" t="t" r="r" b="b"/>
              <a:pathLst>
                <a:path w="74295" h="45085">
                  <a:moveTo>
                    <a:pt x="73698" y="0"/>
                  </a:moveTo>
                  <a:lnTo>
                    <a:pt x="0" y="0"/>
                  </a:lnTo>
                  <a:lnTo>
                    <a:pt x="0" y="44818"/>
                  </a:lnTo>
                  <a:lnTo>
                    <a:pt x="70065" y="44818"/>
                  </a:lnTo>
                  <a:lnTo>
                    <a:pt x="73698" y="0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992283" y="3227944"/>
              <a:ext cx="100965" cy="214629"/>
            </a:xfrm>
            <a:custGeom>
              <a:avLst/>
              <a:gdLst/>
              <a:ahLst/>
              <a:cxnLst/>
              <a:rect l="l" t="t" r="r" b="b"/>
              <a:pathLst>
                <a:path w="100965" h="214629">
                  <a:moveTo>
                    <a:pt x="100723" y="0"/>
                  </a:moveTo>
                  <a:lnTo>
                    <a:pt x="68643" y="0"/>
                  </a:lnTo>
                  <a:lnTo>
                    <a:pt x="61899" y="18122"/>
                  </a:lnTo>
                  <a:lnTo>
                    <a:pt x="18237" y="18122"/>
                  </a:lnTo>
                  <a:lnTo>
                    <a:pt x="17691" y="84594"/>
                  </a:lnTo>
                  <a:lnTo>
                    <a:pt x="0" y="214058"/>
                  </a:lnTo>
                  <a:lnTo>
                    <a:pt x="100723" y="214058"/>
                  </a:lnTo>
                  <a:lnTo>
                    <a:pt x="100723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012373" y="3212680"/>
              <a:ext cx="81280" cy="124460"/>
            </a:xfrm>
            <a:custGeom>
              <a:avLst/>
              <a:gdLst/>
              <a:ahLst/>
              <a:cxnLst/>
              <a:rect l="l" t="t" r="r" b="b"/>
              <a:pathLst>
                <a:path w="81279" h="124460">
                  <a:moveTo>
                    <a:pt x="7493" y="111518"/>
                  </a:moveTo>
                  <a:lnTo>
                    <a:pt x="2374" y="111518"/>
                  </a:lnTo>
                  <a:lnTo>
                    <a:pt x="2374" y="124269"/>
                  </a:lnTo>
                  <a:lnTo>
                    <a:pt x="7493" y="124269"/>
                  </a:lnTo>
                  <a:lnTo>
                    <a:pt x="7493" y="111518"/>
                  </a:lnTo>
                  <a:close/>
                </a:path>
                <a:path w="81279" h="124460">
                  <a:moveTo>
                    <a:pt x="7493" y="47853"/>
                  </a:moveTo>
                  <a:lnTo>
                    <a:pt x="2374" y="47853"/>
                  </a:lnTo>
                  <a:lnTo>
                    <a:pt x="2374" y="60604"/>
                  </a:lnTo>
                  <a:lnTo>
                    <a:pt x="7493" y="60604"/>
                  </a:lnTo>
                  <a:lnTo>
                    <a:pt x="7493" y="47853"/>
                  </a:lnTo>
                  <a:close/>
                </a:path>
                <a:path w="81279" h="124460">
                  <a:moveTo>
                    <a:pt x="14986" y="111518"/>
                  </a:moveTo>
                  <a:lnTo>
                    <a:pt x="9867" y="111518"/>
                  </a:lnTo>
                  <a:lnTo>
                    <a:pt x="9867" y="124269"/>
                  </a:lnTo>
                  <a:lnTo>
                    <a:pt x="14986" y="124269"/>
                  </a:lnTo>
                  <a:lnTo>
                    <a:pt x="14986" y="111518"/>
                  </a:lnTo>
                  <a:close/>
                </a:path>
                <a:path w="81279" h="124460">
                  <a:moveTo>
                    <a:pt x="14986" y="47853"/>
                  </a:moveTo>
                  <a:lnTo>
                    <a:pt x="9867" y="47853"/>
                  </a:lnTo>
                  <a:lnTo>
                    <a:pt x="9867" y="60604"/>
                  </a:lnTo>
                  <a:lnTo>
                    <a:pt x="14986" y="60604"/>
                  </a:lnTo>
                  <a:lnTo>
                    <a:pt x="14986" y="47853"/>
                  </a:lnTo>
                  <a:close/>
                </a:path>
                <a:path w="81279" h="124460">
                  <a:moveTo>
                    <a:pt x="17538" y="74866"/>
                  </a:moveTo>
                  <a:lnTo>
                    <a:pt x="0" y="74866"/>
                  </a:lnTo>
                  <a:lnTo>
                    <a:pt x="0" y="87617"/>
                  </a:lnTo>
                  <a:lnTo>
                    <a:pt x="17538" y="87617"/>
                  </a:lnTo>
                  <a:lnTo>
                    <a:pt x="17538" y="74866"/>
                  </a:lnTo>
                  <a:close/>
                </a:path>
                <a:path w="81279" h="124460">
                  <a:moveTo>
                    <a:pt x="22466" y="111518"/>
                  </a:moveTo>
                  <a:lnTo>
                    <a:pt x="17360" y="111518"/>
                  </a:lnTo>
                  <a:lnTo>
                    <a:pt x="17360" y="124269"/>
                  </a:lnTo>
                  <a:lnTo>
                    <a:pt x="22466" y="124269"/>
                  </a:lnTo>
                  <a:lnTo>
                    <a:pt x="22466" y="111518"/>
                  </a:lnTo>
                  <a:close/>
                </a:path>
                <a:path w="81279" h="124460">
                  <a:moveTo>
                    <a:pt x="22466" y="47853"/>
                  </a:moveTo>
                  <a:lnTo>
                    <a:pt x="17360" y="47853"/>
                  </a:lnTo>
                  <a:lnTo>
                    <a:pt x="17360" y="60604"/>
                  </a:lnTo>
                  <a:lnTo>
                    <a:pt x="22466" y="60604"/>
                  </a:lnTo>
                  <a:lnTo>
                    <a:pt x="22466" y="47853"/>
                  </a:lnTo>
                  <a:close/>
                </a:path>
                <a:path w="81279" h="124460">
                  <a:moveTo>
                    <a:pt x="29946" y="111518"/>
                  </a:moveTo>
                  <a:lnTo>
                    <a:pt x="24841" y="111518"/>
                  </a:lnTo>
                  <a:lnTo>
                    <a:pt x="24841" y="124269"/>
                  </a:lnTo>
                  <a:lnTo>
                    <a:pt x="29946" y="124269"/>
                  </a:lnTo>
                  <a:lnTo>
                    <a:pt x="29946" y="111518"/>
                  </a:lnTo>
                  <a:close/>
                </a:path>
                <a:path w="81279" h="124460">
                  <a:moveTo>
                    <a:pt x="29946" y="47853"/>
                  </a:moveTo>
                  <a:lnTo>
                    <a:pt x="24841" y="47853"/>
                  </a:lnTo>
                  <a:lnTo>
                    <a:pt x="24841" y="60604"/>
                  </a:lnTo>
                  <a:lnTo>
                    <a:pt x="29946" y="60604"/>
                  </a:lnTo>
                  <a:lnTo>
                    <a:pt x="29946" y="47853"/>
                  </a:lnTo>
                  <a:close/>
                </a:path>
                <a:path w="81279" h="124460">
                  <a:moveTo>
                    <a:pt x="37452" y="111518"/>
                  </a:moveTo>
                  <a:lnTo>
                    <a:pt x="32334" y="111518"/>
                  </a:lnTo>
                  <a:lnTo>
                    <a:pt x="32334" y="124269"/>
                  </a:lnTo>
                  <a:lnTo>
                    <a:pt x="37452" y="124269"/>
                  </a:lnTo>
                  <a:lnTo>
                    <a:pt x="37452" y="111518"/>
                  </a:lnTo>
                  <a:close/>
                </a:path>
                <a:path w="81279" h="124460">
                  <a:moveTo>
                    <a:pt x="37452" y="47853"/>
                  </a:moveTo>
                  <a:lnTo>
                    <a:pt x="32334" y="47853"/>
                  </a:lnTo>
                  <a:lnTo>
                    <a:pt x="32334" y="60604"/>
                  </a:lnTo>
                  <a:lnTo>
                    <a:pt x="37452" y="60604"/>
                  </a:lnTo>
                  <a:lnTo>
                    <a:pt x="37452" y="47853"/>
                  </a:lnTo>
                  <a:close/>
                </a:path>
                <a:path w="81279" h="124460">
                  <a:moveTo>
                    <a:pt x="40081" y="0"/>
                  </a:moveTo>
                  <a:lnTo>
                    <a:pt x="19481" y="0"/>
                  </a:lnTo>
                  <a:lnTo>
                    <a:pt x="19481" y="12750"/>
                  </a:lnTo>
                  <a:lnTo>
                    <a:pt x="40081" y="12750"/>
                  </a:lnTo>
                  <a:lnTo>
                    <a:pt x="40081" y="0"/>
                  </a:lnTo>
                  <a:close/>
                </a:path>
                <a:path w="81279" h="124460">
                  <a:moveTo>
                    <a:pt x="44932" y="111518"/>
                  </a:moveTo>
                  <a:lnTo>
                    <a:pt x="39814" y="111518"/>
                  </a:lnTo>
                  <a:lnTo>
                    <a:pt x="39814" y="124269"/>
                  </a:lnTo>
                  <a:lnTo>
                    <a:pt x="44932" y="124269"/>
                  </a:lnTo>
                  <a:lnTo>
                    <a:pt x="44932" y="111518"/>
                  </a:lnTo>
                  <a:close/>
                </a:path>
                <a:path w="81279" h="124460">
                  <a:moveTo>
                    <a:pt x="44932" y="47853"/>
                  </a:moveTo>
                  <a:lnTo>
                    <a:pt x="39814" y="47853"/>
                  </a:lnTo>
                  <a:lnTo>
                    <a:pt x="39814" y="60604"/>
                  </a:lnTo>
                  <a:lnTo>
                    <a:pt x="44932" y="60604"/>
                  </a:lnTo>
                  <a:lnTo>
                    <a:pt x="44932" y="47853"/>
                  </a:lnTo>
                  <a:close/>
                </a:path>
                <a:path w="81279" h="124460">
                  <a:moveTo>
                    <a:pt x="46215" y="74866"/>
                  </a:moveTo>
                  <a:lnTo>
                    <a:pt x="28676" y="74866"/>
                  </a:lnTo>
                  <a:lnTo>
                    <a:pt x="28676" y="87617"/>
                  </a:lnTo>
                  <a:lnTo>
                    <a:pt x="46215" y="87617"/>
                  </a:lnTo>
                  <a:lnTo>
                    <a:pt x="46215" y="74866"/>
                  </a:lnTo>
                  <a:close/>
                </a:path>
                <a:path w="81279" h="124460">
                  <a:moveTo>
                    <a:pt x="52425" y="111518"/>
                  </a:moveTo>
                  <a:lnTo>
                    <a:pt x="47307" y="111518"/>
                  </a:lnTo>
                  <a:lnTo>
                    <a:pt x="47307" y="124269"/>
                  </a:lnTo>
                  <a:lnTo>
                    <a:pt x="52425" y="124269"/>
                  </a:lnTo>
                  <a:lnTo>
                    <a:pt x="52425" y="111518"/>
                  </a:lnTo>
                  <a:close/>
                </a:path>
                <a:path w="81279" h="124460">
                  <a:moveTo>
                    <a:pt x="52425" y="47853"/>
                  </a:moveTo>
                  <a:lnTo>
                    <a:pt x="47307" y="47853"/>
                  </a:lnTo>
                  <a:lnTo>
                    <a:pt x="47307" y="60604"/>
                  </a:lnTo>
                  <a:lnTo>
                    <a:pt x="52425" y="60604"/>
                  </a:lnTo>
                  <a:lnTo>
                    <a:pt x="52425" y="47853"/>
                  </a:lnTo>
                  <a:close/>
                </a:path>
                <a:path w="81279" h="124460">
                  <a:moveTo>
                    <a:pt x="59905" y="111518"/>
                  </a:moveTo>
                  <a:lnTo>
                    <a:pt x="54787" y="111518"/>
                  </a:lnTo>
                  <a:lnTo>
                    <a:pt x="54787" y="124269"/>
                  </a:lnTo>
                  <a:lnTo>
                    <a:pt x="59905" y="124269"/>
                  </a:lnTo>
                  <a:lnTo>
                    <a:pt x="59905" y="111518"/>
                  </a:lnTo>
                  <a:close/>
                </a:path>
                <a:path w="81279" h="124460">
                  <a:moveTo>
                    <a:pt x="59905" y="47853"/>
                  </a:moveTo>
                  <a:lnTo>
                    <a:pt x="54787" y="47853"/>
                  </a:lnTo>
                  <a:lnTo>
                    <a:pt x="54787" y="60604"/>
                  </a:lnTo>
                  <a:lnTo>
                    <a:pt x="59905" y="60604"/>
                  </a:lnTo>
                  <a:lnTo>
                    <a:pt x="59905" y="47853"/>
                  </a:lnTo>
                  <a:close/>
                </a:path>
                <a:path w="81279" h="124460">
                  <a:moveTo>
                    <a:pt x="62280" y="23507"/>
                  </a:moveTo>
                  <a:lnTo>
                    <a:pt x="50126" y="23507"/>
                  </a:lnTo>
                  <a:lnTo>
                    <a:pt x="50126" y="36245"/>
                  </a:lnTo>
                  <a:lnTo>
                    <a:pt x="62280" y="36245"/>
                  </a:lnTo>
                  <a:lnTo>
                    <a:pt x="62280" y="23507"/>
                  </a:lnTo>
                  <a:close/>
                </a:path>
                <a:path w="81279" h="124460">
                  <a:moveTo>
                    <a:pt x="67398" y="111518"/>
                  </a:moveTo>
                  <a:lnTo>
                    <a:pt x="62280" y="111518"/>
                  </a:lnTo>
                  <a:lnTo>
                    <a:pt x="62280" y="124269"/>
                  </a:lnTo>
                  <a:lnTo>
                    <a:pt x="67398" y="124269"/>
                  </a:lnTo>
                  <a:lnTo>
                    <a:pt x="67398" y="111518"/>
                  </a:lnTo>
                  <a:close/>
                </a:path>
                <a:path w="81279" h="124460">
                  <a:moveTo>
                    <a:pt x="67398" y="47853"/>
                  </a:moveTo>
                  <a:lnTo>
                    <a:pt x="62280" y="47853"/>
                  </a:lnTo>
                  <a:lnTo>
                    <a:pt x="62280" y="60604"/>
                  </a:lnTo>
                  <a:lnTo>
                    <a:pt x="67398" y="60604"/>
                  </a:lnTo>
                  <a:lnTo>
                    <a:pt x="67398" y="47853"/>
                  </a:lnTo>
                  <a:close/>
                </a:path>
                <a:path w="81279" h="124460">
                  <a:moveTo>
                    <a:pt x="74879" y="111518"/>
                  </a:moveTo>
                  <a:lnTo>
                    <a:pt x="69761" y="111518"/>
                  </a:lnTo>
                  <a:lnTo>
                    <a:pt x="69761" y="124269"/>
                  </a:lnTo>
                  <a:lnTo>
                    <a:pt x="74879" y="124269"/>
                  </a:lnTo>
                  <a:lnTo>
                    <a:pt x="74879" y="111518"/>
                  </a:lnTo>
                  <a:close/>
                </a:path>
                <a:path w="81279" h="124460">
                  <a:moveTo>
                    <a:pt x="74879" y="47853"/>
                  </a:moveTo>
                  <a:lnTo>
                    <a:pt x="69761" y="47853"/>
                  </a:lnTo>
                  <a:lnTo>
                    <a:pt x="69761" y="60604"/>
                  </a:lnTo>
                  <a:lnTo>
                    <a:pt x="74879" y="60604"/>
                  </a:lnTo>
                  <a:lnTo>
                    <a:pt x="74879" y="47853"/>
                  </a:lnTo>
                  <a:close/>
                </a:path>
                <a:path w="81279" h="124460">
                  <a:moveTo>
                    <a:pt x="74891" y="74866"/>
                  </a:moveTo>
                  <a:lnTo>
                    <a:pt x="57353" y="74866"/>
                  </a:lnTo>
                  <a:lnTo>
                    <a:pt x="57353" y="87617"/>
                  </a:lnTo>
                  <a:lnTo>
                    <a:pt x="74891" y="87617"/>
                  </a:lnTo>
                  <a:lnTo>
                    <a:pt x="74891" y="74866"/>
                  </a:lnTo>
                  <a:close/>
                </a:path>
                <a:path w="81279" h="124460">
                  <a:moveTo>
                    <a:pt x="78397" y="23507"/>
                  </a:moveTo>
                  <a:lnTo>
                    <a:pt x="66255" y="23507"/>
                  </a:lnTo>
                  <a:lnTo>
                    <a:pt x="66255" y="36245"/>
                  </a:lnTo>
                  <a:lnTo>
                    <a:pt x="78397" y="36245"/>
                  </a:lnTo>
                  <a:lnTo>
                    <a:pt x="78397" y="23507"/>
                  </a:lnTo>
                  <a:close/>
                </a:path>
                <a:path w="81279" h="124460">
                  <a:moveTo>
                    <a:pt x="80797" y="0"/>
                  </a:moveTo>
                  <a:lnTo>
                    <a:pt x="44894" y="0"/>
                  </a:lnTo>
                  <a:lnTo>
                    <a:pt x="44894" y="12750"/>
                  </a:lnTo>
                  <a:lnTo>
                    <a:pt x="80797" y="12750"/>
                  </a:lnTo>
                  <a:lnTo>
                    <a:pt x="80797" y="0"/>
                  </a:lnTo>
                  <a:close/>
                </a:path>
              </a:pathLst>
            </a:custGeom>
            <a:solidFill>
              <a:srgbClr val="2B1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000410" y="3366240"/>
              <a:ext cx="92710" cy="15875"/>
            </a:xfrm>
            <a:custGeom>
              <a:avLst/>
              <a:gdLst/>
              <a:ahLst/>
              <a:cxnLst/>
              <a:rect l="l" t="t" r="r" b="b"/>
              <a:pathLst>
                <a:path w="92709" h="15875">
                  <a:moveTo>
                    <a:pt x="92595" y="0"/>
                  </a:moveTo>
                  <a:lnTo>
                    <a:pt x="2222" y="0"/>
                  </a:lnTo>
                  <a:lnTo>
                    <a:pt x="0" y="15748"/>
                  </a:lnTo>
                  <a:lnTo>
                    <a:pt x="92595" y="15748"/>
                  </a:lnTo>
                  <a:lnTo>
                    <a:pt x="92595" y="0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024197" y="3358171"/>
              <a:ext cx="45085" cy="34925"/>
            </a:xfrm>
            <a:custGeom>
              <a:avLst/>
              <a:gdLst/>
              <a:ahLst/>
              <a:cxnLst/>
              <a:rect l="l" t="t" r="r" b="b"/>
              <a:pathLst>
                <a:path w="45084" h="34925">
                  <a:moveTo>
                    <a:pt x="15570" y="0"/>
                  </a:moveTo>
                  <a:lnTo>
                    <a:pt x="9753" y="0"/>
                  </a:lnTo>
                  <a:lnTo>
                    <a:pt x="0" y="34404"/>
                  </a:lnTo>
                  <a:lnTo>
                    <a:pt x="5803" y="34404"/>
                  </a:lnTo>
                  <a:lnTo>
                    <a:pt x="15570" y="0"/>
                  </a:lnTo>
                  <a:close/>
                </a:path>
                <a:path w="45084" h="34925">
                  <a:moveTo>
                    <a:pt x="44818" y="0"/>
                  </a:moveTo>
                  <a:lnTo>
                    <a:pt x="39001" y="0"/>
                  </a:lnTo>
                  <a:lnTo>
                    <a:pt x="29235" y="34404"/>
                  </a:lnTo>
                  <a:lnTo>
                    <a:pt x="35052" y="34404"/>
                  </a:lnTo>
                  <a:lnTo>
                    <a:pt x="44818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009528" y="3367747"/>
              <a:ext cx="76835" cy="13335"/>
            </a:xfrm>
            <a:custGeom>
              <a:avLst/>
              <a:gdLst/>
              <a:ahLst/>
              <a:cxnLst/>
              <a:rect l="l" t="t" r="r" b="b"/>
              <a:pathLst>
                <a:path w="76834" h="13335">
                  <a:moveTo>
                    <a:pt x="3302" y="0"/>
                  </a:moveTo>
                  <a:lnTo>
                    <a:pt x="0" y="0"/>
                  </a:lnTo>
                  <a:lnTo>
                    <a:pt x="0" y="12750"/>
                  </a:lnTo>
                  <a:lnTo>
                    <a:pt x="3302" y="12750"/>
                  </a:lnTo>
                  <a:lnTo>
                    <a:pt x="3302" y="0"/>
                  </a:lnTo>
                  <a:close/>
                </a:path>
                <a:path w="76834" h="13335">
                  <a:moveTo>
                    <a:pt x="16916" y="0"/>
                  </a:moveTo>
                  <a:lnTo>
                    <a:pt x="13614" y="0"/>
                  </a:lnTo>
                  <a:lnTo>
                    <a:pt x="13614" y="12750"/>
                  </a:lnTo>
                  <a:lnTo>
                    <a:pt x="16916" y="12750"/>
                  </a:lnTo>
                  <a:lnTo>
                    <a:pt x="16916" y="0"/>
                  </a:lnTo>
                  <a:close/>
                </a:path>
                <a:path w="76834" h="13335">
                  <a:moveTo>
                    <a:pt x="33096" y="0"/>
                  </a:moveTo>
                  <a:lnTo>
                    <a:pt x="29794" y="0"/>
                  </a:lnTo>
                  <a:lnTo>
                    <a:pt x="29794" y="12750"/>
                  </a:lnTo>
                  <a:lnTo>
                    <a:pt x="33096" y="12750"/>
                  </a:lnTo>
                  <a:lnTo>
                    <a:pt x="33096" y="0"/>
                  </a:lnTo>
                  <a:close/>
                </a:path>
                <a:path w="76834" h="13335">
                  <a:moveTo>
                    <a:pt x="46710" y="0"/>
                  </a:moveTo>
                  <a:lnTo>
                    <a:pt x="43408" y="0"/>
                  </a:lnTo>
                  <a:lnTo>
                    <a:pt x="43408" y="12750"/>
                  </a:lnTo>
                  <a:lnTo>
                    <a:pt x="46710" y="12750"/>
                  </a:lnTo>
                  <a:lnTo>
                    <a:pt x="46710" y="0"/>
                  </a:lnTo>
                  <a:close/>
                </a:path>
                <a:path w="76834" h="13335">
                  <a:moveTo>
                    <a:pt x="62877" y="0"/>
                  </a:moveTo>
                  <a:lnTo>
                    <a:pt x="59575" y="0"/>
                  </a:lnTo>
                  <a:lnTo>
                    <a:pt x="59575" y="12750"/>
                  </a:lnTo>
                  <a:lnTo>
                    <a:pt x="62877" y="12750"/>
                  </a:lnTo>
                  <a:lnTo>
                    <a:pt x="62877" y="0"/>
                  </a:lnTo>
                  <a:close/>
                </a:path>
                <a:path w="76834" h="13335">
                  <a:moveTo>
                    <a:pt x="76504" y="0"/>
                  </a:moveTo>
                  <a:lnTo>
                    <a:pt x="73202" y="0"/>
                  </a:lnTo>
                  <a:lnTo>
                    <a:pt x="73202" y="12750"/>
                  </a:lnTo>
                  <a:lnTo>
                    <a:pt x="76504" y="12750"/>
                  </a:lnTo>
                  <a:lnTo>
                    <a:pt x="76504" y="0"/>
                  </a:lnTo>
                  <a:close/>
                </a:path>
              </a:pathLst>
            </a:custGeom>
            <a:solidFill>
              <a:srgbClr val="2B1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999356" y="3312705"/>
              <a:ext cx="98425" cy="53975"/>
            </a:xfrm>
            <a:custGeom>
              <a:avLst/>
              <a:gdLst/>
              <a:ahLst/>
              <a:cxnLst/>
              <a:rect l="l" t="t" r="r" b="b"/>
              <a:pathLst>
                <a:path w="98425" h="53975">
                  <a:moveTo>
                    <a:pt x="98082" y="0"/>
                  </a:moveTo>
                  <a:lnTo>
                    <a:pt x="3429" y="0"/>
                  </a:lnTo>
                  <a:lnTo>
                    <a:pt x="3429" y="6375"/>
                  </a:lnTo>
                  <a:lnTo>
                    <a:pt x="98082" y="6375"/>
                  </a:lnTo>
                  <a:lnTo>
                    <a:pt x="98082" y="0"/>
                  </a:lnTo>
                  <a:close/>
                </a:path>
                <a:path w="98425" h="53975">
                  <a:moveTo>
                    <a:pt x="98094" y="47180"/>
                  </a:moveTo>
                  <a:lnTo>
                    <a:pt x="0" y="47180"/>
                  </a:lnTo>
                  <a:lnTo>
                    <a:pt x="0" y="53543"/>
                  </a:lnTo>
                  <a:lnTo>
                    <a:pt x="98094" y="53543"/>
                  </a:lnTo>
                  <a:lnTo>
                    <a:pt x="98094" y="47180"/>
                  </a:lnTo>
                  <a:close/>
                </a:path>
              </a:pathLst>
            </a:custGeom>
            <a:solidFill>
              <a:srgbClr val="FFFC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002784" y="3309518"/>
              <a:ext cx="95250" cy="3810"/>
            </a:xfrm>
            <a:custGeom>
              <a:avLst/>
              <a:gdLst/>
              <a:ahLst/>
              <a:cxnLst/>
              <a:rect l="l" t="t" r="r" b="b"/>
              <a:pathLst>
                <a:path w="95250" h="3810">
                  <a:moveTo>
                    <a:pt x="94665" y="0"/>
                  </a:moveTo>
                  <a:lnTo>
                    <a:pt x="0" y="0"/>
                  </a:lnTo>
                  <a:lnTo>
                    <a:pt x="0" y="3187"/>
                  </a:lnTo>
                  <a:lnTo>
                    <a:pt x="94665" y="3187"/>
                  </a:lnTo>
                  <a:lnTo>
                    <a:pt x="94665" y="0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87837" y="3061576"/>
              <a:ext cx="23495" cy="7620"/>
            </a:xfrm>
            <a:custGeom>
              <a:avLst/>
              <a:gdLst/>
              <a:ahLst/>
              <a:cxnLst/>
              <a:rect l="l" t="t" r="r" b="b"/>
              <a:pathLst>
                <a:path w="23495" h="7619">
                  <a:moveTo>
                    <a:pt x="1104" y="0"/>
                  </a:moveTo>
                  <a:lnTo>
                    <a:pt x="0" y="0"/>
                  </a:lnTo>
                  <a:lnTo>
                    <a:pt x="0" y="6997"/>
                  </a:lnTo>
                  <a:lnTo>
                    <a:pt x="1104" y="6997"/>
                  </a:lnTo>
                  <a:lnTo>
                    <a:pt x="1104" y="0"/>
                  </a:lnTo>
                  <a:close/>
                </a:path>
                <a:path w="23495" h="7619">
                  <a:moveTo>
                    <a:pt x="6654" y="0"/>
                  </a:moveTo>
                  <a:lnTo>
                    <a:pt x="5549" y="0"/>
                  </a:lnTo>
                  <a:lnTo>
                    <a:pt x="5549" y="6997"/>
                  </a:lnTo>
                  <a:lnTo>
                    <a:pt x="6654" y="6997"/>
                  </a:lnTo>
                  <a:lnTo>
                    <a:pt x="6654" y="0"/>
                  </a:lnTo>
                  <a:close/>
                </a:path>
                <a:path w="23495" h="7619">
                  <a:moveTo>
                    <a:pt x="12204" y="0"/>
                  </a:moveTo>
                  <a:lnTo>
                    <a:pt x="11112" y="0"/>
                  </a:lnTo>
                  <a:lnTo>
                    <a:pt x="11112" y="6997"/>
                  </a:lnTo>
                  <a:lnTo>
                    <a:pt x="12204" y="6997"/>
                  </a:lnTo>
                  <a:lnTo>
                    <a:pt x="12204" y="0"/>
                  </a:lnTo>
                  <a:close/>
                </a:path>
                <a:path w="23495" h="7619">
                  <a:moveTo>
                    <a:pt x="17780" y="0"/>
                  </a:moveTo>
                  <a:lnTo>
                    <a:pt x="16675" y="0"/>
                  </a:lnTo>
                  <a:lnTo>
                    <a:pt x="16675" y="6997"/>
                  </a:lnTo>
                  <a:lnTo>
                    <a:pt x="17780" y="6997"/>
                  </a:lnTo>
                  <a:lnTo>
                    <a:pt x="17780" y="0"/>
                  </a:lnTo>
                  <a:close/>
                </a:path>
                <a:path w="23495" h="7619">
                  <a:moveTo>
                    <a:pt x="23329" y="0"/>
                  </a:moveTo>
                  <a:lnTo>
                    <a:pt x="22225" y="0"/>
                  </a:lnTo>
                  <a:lnTo>
                    <a:pt x="22225" y="6997"/>
                  </a:lnTo>
                  <a:lnTo>
                    <a:pt x="23329" y="6997"/>
                  </a:lnTo>
                  <a:lnTo>
                    <a:pt x="23329" y="0"/>
                  </a:lnTo>
                  <a:close/>
                </a:path>
              </a:pathLst>
            </a:custGeom>
            <a:solidFill>
              <a:srgbClr val="A6A3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002784" y="3300298"/>
              <a:ext cx="95250" cy="12700"/>
            </a:xfrm>
            <a:custGeom>
              <a:avLst/>
              <a:gdLst/>
              <a:ahLst/>
              <a:cxnLst/>
              <a:rect l="l" t="t" r="r" b="b"/>
              <a:pathLst>
                <a:path w="95250" h="12700">
                  <a:moveTo>
                    <a:pt x="94665" y="673"/>
                  </a:moveTo>
                  <a:lnTo>
                    <a:pt x="94653" y="0"/>
                  </a:lnTo>
                  <a:lnTo>
                    <a:pt x="0" y="0"/>
                  </a:lnTo>
                  <a:lnTo>
                    <a:pt x="0" y="673"/>
                  </a:lnTo>
                  <a:lnTo>
                    <a:pt x="0" y="3187"/>
                  </a:lnTo>
                  <a:lnTo>
                    <a:pt x="0" y="12407"/>
                  </a:lnTo>
                  <a:lnTo>
                    <a:pt x="584" y="12407"/>
                  </a:lnTo>
                  <a:lnTo>
                    <a:pt x="584" y="3187"/>
                  </a:lnTo>
                  <a:lnTo>
                    <a:pt x="4483" y="3187"/>
                  </a:lnTo>
                  <a:lnTo>
                    <a:pt x="4483" y="12407"/>
                  </a:lnTo>
                  <a:lnTo>
                    <a:pt x="5067" y="12407"/>
                  </a:lnTo>
                  <a:lnTo>
                    <a:pt x="5067" y="3187"/>
                  </a:lnTo>
                  <a:lnTo>
                    <a:pt x="8953" y="3187"/>
                  </a:lnTo>
                  <a:lnTo>
                    <a:pt x="8953" y="12407"/>
                  </a:lnTo>
                  <a:lnTo>
                    <a:pt x="9537" y="12407"/>
                  </a:lnTo>
                  <a:lnTo>
                    <a:pt x="9537" y="3187"/>
                  </a:lnTo>
                  <a:lnTo>
                    <a:pt x="13436" y="3187"/>
                  </a:lnTo>
                  <a:lnTo>
                    <a:pt x="13436" y="12407"/>
                  </a:lnTo>
                  <a:lnTo>
                    <a:pt x="14020" y="12407"/>
                  </a:lnTo>
                  <a:lnTo>
                    <a:pt x="14020" y="3187"/>
                  </a:lnTo>
                  <a:lnTo>
                    <a:pt x="17919" y="3187"/>
                  </a:lnTo>
                  <a:lnTo>
                    <a:pt x="17919" y="12407"/>
                  </a:lnTo>
                  <a:lnTo>
                    <a:pt x="18503" y="12407"/>
                  </a:lnTo>
                  <a:lnTo>
                    <a:pt x="18503" y="3187"/>
                  </a:lnTo>
                  <a:lnTo>
                    <a:pt x="22402" y="3187"/>
                  </a:lnTo>
                  <a:lnTo>
                    <a:pt x="22402" y="12407"/>
                  </a:lnTo>
                  <a:lnTo>
                    <a:pt x="22974" y="12407"/>
                  </a:lnTo>
                  <a:lnTo>
                    <a:pt x="22974" y="3187"/>
                  </a:lnTo>
                  <a:lnTo>
                    <a:pt x="26873" y="3187"/>
                  </a:lnTo>
                  <a:lnTo>
                    <a:pt x="26873" y="12407"/>
                  </a:lnTo>
                  <a:lnTo>
                    <a:pt x="27432" y="12407"/>
                  </a:lnTo>
                  <a:lnTo>
                    <a:pt x="27432" y="3187"/>
                  </a:lnTo>
                  <a:lnTo>
                    <a:pt x="31356" y="3187"/>
                  </a:lnTo>
                  <a:lnTo>
                    <a:pt x="31356" y="12407"/>
                  </a:lnTo>
                  <a:lnTo>
                    <a:pt x="31927" y="12407"/>
                  </a:lnTo>
                  <a:lnTo>
                    <a:pt x="31927" y="3187"/>
                  </a:lnTo>
                  <a:lnTo>
                    <a:pt x="35839" y="3187"/>
                  </a:lnTo>
                  <a:lnTo>
                    <a:pt x="35839" y="12407"/>
                  </a:lnTo>
                  <a:lnTo>
                    <a:pt x="36410" y="12407"/>
                  </a:lnTo>
                  <a:lnTo>
                    <a:pt x="36410" y="3187"/>
                  </a:lnTo>
                  <a:lnTo>
                    <a:pt x="40309" y="3187"/>
                  </a:lnTo>
                  <a:lnTo>
                    <a:pt x="40309" y="12407"/>
                  </a:lnTo>
                  <a:lnTo>
                    <a:pt x="40894" y="12407"/>
                  </a:lnTo>
                  <a:lnTo>
                    <a:pt x="40894" y="3187"/>
                  </a:lnTo>
                  <a:lnTo>
                    <a:pt x="44792" y="3187"/>
                  </a:lnTo>
                  <a:lnTo>
                    <a:pt x="44792" y="12407"/>
                  </a:lnTo>
                  <a:lnTo>
                    <a:pt x="45377" y="12407"/>
                  </a:lnTo>
                  <a:lnTo>
                    <a:pt x="45377" y="3187"/>
                  </a:lnTo>
                  <a:lnTo>
                    <a:pt x="49276" y="3187"/>
                  </a:lnTo>
                  <a:lnTo>
                    <a:pt x="49276" y="12407"/>
                  </a:lnTo>
                  <a:lnTo>
                    <a:pt x="49860" y="12407"/>
                  </a:lnTo>
                  <a:lnTo>
                    <a:pt x="49860" y="3187"/>
                  </a:lnTo>
                  <a:lnTo>
                    <a:pt x="53746" y="3187"/>
                  </a:lnTo>
                  <a:lnTo>
                    <a:pt x="53746" y="12407"/>
                  </a:lnTo>
                  <a:lnTo>
                    <a:pt x="54330" y="12407"/>
                  </a:lnTo>
                  <a:lnTo>
                    <a:pt x="54330" y="3187"/>
                  </a:lnTo>
                  <a:lnTo>
                    <a:pt x="58229" y="3187"/>
                  </a:lnTo>
                  <a:lnTo>
                    <a:pt x="58229" y="12407"/>
                  </a:lnTo>
                  <a:lnTo>
                    <a:pt x="58813" y="12407"/>
                  </a:lnTo>
                  <a:lnTo>
                    <a:pt x="58813" y="3187"/>
                  </a:lnTo>
                  <a:lnTo>
                    <a:pt x="62712" y="3187"/>
                  </a:lnTo>
                  <a:lnTo>
                    <a:pt x="62712" y="12407"/>
                  </a:lnTo>
                  <a:lnTo>
                    <a:pt x="63296" y="12407"/>
                  </a:lnTo>
                  <a:lnTo>
                    <a:pt x="63296" y="3187"/>
                  </a:lnTo>
                  <a:lnTo>
                    <a:pt x="67195" y="3187"/>
                  </a:lnTo>
                  <a:lnTo>
                    <a:pt x="67195" y="12407"/>
                  </a:lnTo>
                  <a:lnTo>
                    <a:pt x="67779" y="12407"/>
                  </a:lnTo>
                  <a:lnTo>
                    <a:pt x="67779" y="3187"/>
                  </a:lnTo>
                  <a:lnTo>
                    <a:pt x="71678" y="3187"/>
                  </a:lnTo>
                  <a:lnTo>
                    <a:pt x="71678" y="12407"/>
                  </a:lnTo>
                  <a:lnTo>
                    <a:pt x="72263" y="12407"/>
                  </a:lnTo>
                  <a:lnTo>
                    <a:pt x="72263" y="3187"/>
                  </a:lnTo>
                  <a:lnTo>
                    <a:pt x="76149" y="3187"/>
                  </a:lnTo>
                  <a:lnTo>
                    <a:pt x="76149" y="12407"/>
                  </a:lnTo>
                  <a:lnTo>
                    <a:pt x="76733" y="12407"/>
                  </a:lnTo>
                  <a:lnTo>
                    <a:pt x="76733" y="3187"/>
                  </a:lnTo>
                  <a:lnTo>
                    <a:pt x="80632" y="3187"/>
                  </a:lnTo>
                  <a:lnTo>
                    <a:pt x="80632" y="12407"/>
                  </a:lnTo>
                  <a:lnTo>
                    <a:pt x="81216" y="12407"/>
                  </a:lnTo>
                  <a:lnTo>
                    <a:pt x="81216" y="3187"/>
                  </a:lnTo>
                  <a:lnTo>
                    <a:pt x="85115" y="3187"/>
                  </a:lnTo>
                  <a:lnTo>
                    <a:pt x="85115" y="12407"/>
                  </a:lnTo>
                  <a:lnTo>
                    <a:pt x="85699" y="12407"/>
                  </a:lnTo>
                  <a:lnTo>
                    <a:pt x="85699" y="3187"/>
                  </a:lnTo>
                  <a:lnTo>
                    <a:pt x="89598" y="3187"/>
                  </a:lnTo>
                  <a:lnTo>
                    <a:pt x="89598" y="12407"/>
                  </a:lnTo>
                  <a:lnTo>
                    <a:pt x="90182" y="12407"/>
                  </a:lnTo>
                  <a:lnTo>
                    <a:pt x="90182" y="3187"/>
                  </a:lnTo>
                  <a:lnTo>
                    <a:pt x="94081" y="3187"/>
                  </a:lnTo>
                  <a:lnTo>
                    <a:pt x="94081" y="12407"/>
                  </a:lnTo>
                  <a:lnTo>
                    <a:pt x="94665" y="12407"/>
                  </a:lnTo>
                  <a:lnTo>
                    <a:pt x="94665" y="673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504092" y="3436005"/>
              <a:ext cx="1316355" cy="221615"/>
            </a:xfrm>
            <a:custGeom>
              <a:avLst/>
              <a:gdLst/>
              <a:ahLst/>
              <a:cxnLst/>
              <a:rect l="l" t="t" r="r" b="b"/>
              <a:pathLst>
                <a:path w="1316354" h="221614">
                  <a:moveTo>
                    <a:pt x="1315897" y="0"/>
                  </a:moveTo>
                  <a:lnTo>
                    <a:pt x="0" y="0"/>
                  </a:lnTo>
                  <a:lnTo>
                    <a:pt x="0" y="66382"/>
                  </a:lnTo>
                  <a:lnTo>
                    <a:pt x="11749" y="114961"/>
                  </a:lnTo>
                  <a:lnTo>
                    <a:pt x="41948" y="146024"/>
                  </a:lnTo>
                  <a:lnTo>
                    <a:pt x="49752" y="151462"/>
                  </a:lnTo>
                  <a:lnTo>
                    <a:pt x="56732" y="159254"/>
                  </a:lnTo>
                  <a:lnTo>
                    <a:pt x="61752" y="168795"/>
                  </a:lnTo>
                  <a:lnTo>
                    <a:pt x="63677" y="179476"/>
                  </a:lnTo>
                  <a:lnTo>
                    <a:pt x="63271" y="221589"/>
                  </a:lnTo>
                  <a:lnTo>
                    <a:pt x="1245641" y="221589"/>
                  </a:lnTo>
                  <a:lnTo>
                    <a:pt x="1262581" y="215317"/>
                  </a:lnTo>
                  <a:lnTo>
                    <a:pt x="1273006" y="200112"/>
                  </a:lnTo>
                  <a:lnTo>
                    <a:pt x="1275159" y="181389"/>
                  </a:lnTo>
                  <a:lnTo>
                    <a:pt x="1267282" y="164566"/>
                  </a:lnTo>
                  <a:lnTo>
                    <a:pt x="1258201" y="149453"/>
                  </a:lnTo>
                  <a:lnTo>
                    <a:pt x="1252957" y="137454"/>
                  </a:lnTo>
                  <a:lnTo>
                    <a:pt x="1250630" y="124306"/>
                  </a:lnTo>
                  <a:lnTo>
                    <a:pt x="1251274" y="110850"/>
                  </a:lnTo>
                  <a:lnTo>
                    <a:pt x="1254937" y="97929"/>
                  </a:lnTo>
                  <a:lnTo>
                    <a:pt x="1315897" y="0"/>
                  </a:lnTo>
                  <a:close/>
                </a:path>
              </a:pathLst>
            </a:custGeom>
            <a:solidFill>
              <a:srgbClr val="C226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0504085" y="3393927"/>
              <a:ext cx="1342390" cy="133985"/>
            </a:xfrm>
            <a:custGeom>
              <a:avLst/>
              <a:gdLst/>
              <a:ahLst/>
              <a:cxnLst/>
              <a:rect l="l" t="t" r="r" b="b"/>
              <a:pathLst>
                <a:path w="1342390" h="133985">
                  <a:moveTo>
                    <a:pt x="1341780" y="0"/>
                  </a:moveTo>
                  <a:lnTo>
                    <a:pt x="1092479" y="8432"/>
                  </a:lnTo>
                  <a:lnTo>
                    <a:pt x="1076452" y="27978"/>
                  </a:lnTo>
                  <a:lnTo>
                    <a:pt x="1070456" y="33995"/>
                  </a:lnTo>
                  <a:lnTo>
                    <a:pt x="1063740" y="38417"/>
                  </a:lnTo>
                  <a:lnTo>
                    <a:pt x="1056494" y="41144"/>
                  </a:lnTo>
                  <a:lnTo>
                    <a:pt x="1048905" y="42075"/>
                  </a:lnTo>
                  <a:lnTo>
                    <a:pt x="221780" y="42075"/>
                  </a:lnTo>
                  <a:lnTo>
                    <a:pt x="190436" y="0"/>
                  </a:lnTo>
                  <a:lnTo>
                    <a:pt x="0" y="0"/>
                  </a:lnTo>
                  <a:lnTo>
                    <a:pt x="0" y="108470"/>
                  </a:lnTo>
                  <a:lnTo>
                    <a:pt x="194" y="115030"/>
                  </a:lnTo>
                  <a:lnTo>
                    <a:pt x="768" y="121458"/>
                  </a:lnTo>
                  <a:lnTo>
                    <a:pt x="1703" y="127735"/>
                  </a:lnTo>
                  <a:lnTo>
                    <a:pt x="2984" y="133845"/>
                  </a:lnTo>
                  <a:lnTo>
                    <a:pt x="1258773" y="133845"/>
                  </a:lnTo>
                  <a:lnTo>
                    <a:pt x="1341780" y="0"/>
                  </a:lnTo>
                  <a:close/>
                </a:path>
              </a:pathLst>
            </a:custGeom>
            <a:solidFill>
              <a:srgbClr val="2B1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12172" y="3564737"/>
              <a:ext cx="131354" cy="9286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504089" y="3436007"/>
              <a:ext cx="1316355" cy="221615"/>
            </a:xfrm>
            <a:custGeom>
              <a:avLst/>
              <a:gdLst/>
              <a:ahLst/>
              <a:cxnLst/>
              <a:rect l="l" t="t" r="r" b="b"/>
              <a:pathLst>
                <a:path w="1316354" h="221614">
                  <a:moveTo>
                    <a:pt x="173933" y="128739"/>
                  </a:moveTo>
                  <a:lnTo>
                    <a:pt x="41998" y="128739"/>
                  </a:lnTo>
                  <a:lnTo>
                    <a:pt x="41998" y="146049"/>
                  </a:lnTo>
                  <a:lnTo>
                    <a:pt x="49704" y="151412"/>
                  </a:lnTo>
                  <a:lnTo>
                    <a:pt x="56610" y="159073"/>
                  </a:lnTo>
                  <a:lnTo>
                    <a:pt x="61629" y="168449"/>
                  </a:lnTo>
                  <a:lnTo>
                    <a:pt x="63677" y="178955"/>
                  </a:lnTo>
                  <a:lnTo>
                    <a:pt x="73329" y="178955"/>
                  </a:lnTo>
                  <a:lnTo>
                    <a:pt x="76403" y="182029"/>
                  </a:lnTo>
                  <a:lnTo>
                    <a:pt x="76403" y="195821"/>
                  </a:lnTo>
                  <a:lnTo>
                    <a:pt x="73329" y="198907"/>
                  </a:lnTo>
                  <a:lnTo>
                    <a:pt x="63538" y="198907"/>
                  </a:lnTo>
                  <a:lnTo>
                    <a:pt x="63360" y="214947"/>
                  </a:lnTo>
                  <a:lnTo>
                    <a:pt x="139433" y="214947"/>
                  </a:lnTo>
                  <a:lnTo>
                    <a:pt x="139433" y="221589"/>
                  </a:lnTo>
                  <a:lnTo>
                    <a:pt x="1245641" y="221589"/>
                  </a:lnTo>
                  <a:lnTo>
                    <a:pt x="1275499" y="186397"/>
                  </a:lnTo>
                  <a:lnTo>
                    <a:pt x="1275511" y="178384"/>
                  </a:lnTo>
                  <a:lnTo>
                    <a:pt x="1273200" y="171208"/>
                  </a:lnTo>
                  <a:lnTo>
                    <a:pt x="570915" y="171208"/>
                  </a:lnTo>
                  <a:lnTo>
                    <a:pt x="509173" y="170639"/>
                  </a:lnTo>
                  <a:lnTo>
                    <a:pt x="449333" y="168865"/>
                  </a:lnTo>
                  <a:lnTo>
                    <a:pt x="392620" y="165792"/>
                  </a:lnTo>
                  <a:lnTo>
                    <a:pt x="340254" y="161321"/>
                  </a:lnTo>
                  <a:lnTo>
                    <a:pt x="293458" y="155357"/>
                  </a:lnTo>
                  <a:lnTo>
                    <a:pt x="253453" y="147802"/>
                  </a:lnTo>
                  <a:lnTo>
                    <a:pt x="202127" y="135838"/>
                  </a:lnTo>
                  <a:lnTo>
                    <a:pt x="173933" y="128739"/>
                  </a:lnTo>
                  <a:close/>
                </a:path>
                <a:path w="1316354" h="221614">
                  <a:moveTo>
                    <a:pt x="1258764" y="91770"/>
                  </a:moveTo>
                  <a:lnTo>
                    <a:pt x="1140498" y="91770"/>
                  </a:lnTo>
                  <a:lnTo>
                    <a:pt x="1101034" y="106536"/>
                  </a:lnTo>
                  <a:lnTo>
                    <a:pt x="1035852" y="129035"/>
                  </a:lnTo>
                  <a:lnTo>
                    <a:pt x="992863" y="142651"/>
                  </a:lnTo>
                  <a:lnTo>
                    <a:pt x="920435" y="153882"/>
                  </a:lnTo>
                  <a:lnTo>
                    <a:pt x="872620" y="158737"/>
                  </a:lnTo>
                  <a:lnTo>
                    <a:pt x="818850" y="162946"/>
                  </a:lnTo>
                  <a:lnTo>
                    <a:pt x="760460" y="166403"/>
                  </a:lnTo>
                  <a:lnTo>
                    <a:pt x="698784" y="169002"/>
                  </a:lnTo>
                  <a:lnTo>
                    <a:pt x="635158" y="170639"/>
                  </a:lnTo>
                  <a:lnTo>
                    <a:pt x="570915" y="171208"/>
                  </a:lnTo>
                  <a:lnTo>
                    <a:pt x="1273200" y="171208"/>
                  </a:lnTo>
                  <a:lnTo>
                    <a:pt x="1272971" y="170497"/>
                  </a:lnTo>
                  <a:lnTo>
                    <a:pt x="1267282" y="164566"/>
                  </a:lnTo>
                  <a:lnTo>
                    <a:pt x="1258201" y="149453"/>
                  </a:lnTo>
                  <a:lnTo>
                    <a:pt x="1254857" y="142800"/>
                  </a:lnTo>
                  <a:lnTo>
                    <a:pt x="1252453" y="135653"/>
                  </a:lnTo>
                  <a:lnTo>
                    <a:pt x="1250999" y="128170"/>
                  </a:lnTo>
                  <a:lnTo>
                    <a:pt x="1250505" y="120510"/>
                  </a:lnTo>
                  <a:lnTo>
                    <a:pt x="1250505" y="112775"/>
                  </a:lnTo>
                  <a:lnTo>
                    <a:pt x="1251966" y="105016"/>
                  </a:lnTo>
                  <a:lnTo>
                    <a:pt x="1254937" y="97916"/>
                  </a:lnTo>
                  <a:lnTo>
                    <a:pt x="1258764" y="91770"/>
                  </a:lnTo>
                  <a:close/>
                </a:path>
                <a:path w="1316354" h="221614">
                  <a:moveTo>
                    <a:pt x="58293" y="91770"/>
                  </a:moveTo>
                  <a:lnTo>
                    <a:pt x="3209" y="91770"/>
                  </a:lnTo>
                  <a:lnTo>
                    <a:pt x="9012" y="109416"/>
                  </a:lnTo>
                  <a:lnTo>
                    <a:pt x="19132" y="126449"/>
                  </a:lnTo>
                  <a:lnTo>
                    <a:pt x="32207" y="139763"/>
                  </a:lnTo>
                  <a:lnTo>
                    <a:pt x="32207" y="128739"/>
                  </a:lnTo>
                  <a:lnTo>
                    <a:pt x="173933" y="128739"/>
                  </a:lnTo>
                  <a:lnTo>
                    <a:pt x="150610" y="122867"/>
                  </a:lnTo>
                  <a:lnTo>
                    <a:pt x="101726" y="108356"/>
                  </a:lnTo>
                  <a:lnTo>
                    <a:pt x="58293" y="91770"/>
                  </a:lnTo>
                  <a:close/>
                </a:path>
                <a:path w="1316354" h="221614">
                  <a:moveTo>
                    <a:pt x="0" y="67221"/>
                  </a:moveTo>
                  <a:lnTo>
                    <a:pt x="63" y="75755"/>
                  </a:lnTo>
                  <a:lnTo>
                    <a:pt x="1104" y="83997"/>
                  </a:lnTo>
                  <a:lnTo>
                    <a:pt x="2984" y="91770"/>
                  </a:lnTo>
                  <a:lnTo>
                    <a:pt x="3209" y="91770"/>
                  </a:lnTo>
                  <a:lnTo>
                    <a:pt x="2437" y="89421"/>
                  </a:lnTo>
                  <a:lnTo>
                    <a:pt x="0" y="67221"/>
                  </a:lnTo>
                  <a:close/>
                </a:path>
                <a:path w="1316354" h="221614">
                  <a:moveTo>
                    <a:pt x="1315897" y="0"/>
                  </a:moveTo>
                  <a:lnTo>
                    <a:pt x="1315681" y="0"/>
                  </a:lnTo>
                  <a:lnTo>
                    <a:pt x="1260952" y="88255"/>
                  </a:lnTo>
                  <a:lnTo>
                    <a:pt x="1315897" y="0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504089" y="3436004"/>
              <a:ext cx="1315720" cy="92075"/>
            </a:xfrm>
            <a:custGeom>
              <a:avLst/>
              <a:gdLst/>
              <a:ahLst/>
              <a:cxnLst/>
              <a:rect l="l" t="t" r="r" b="b"/>
              <a:pathLst>
                <a:path w="1315720" h="92075">
                  <a:moveTo>
                    <a:pt x="0" y="51435"/>
                  </a:moveTo>
                  <a:lnTo>
                    <a:pt x="63" y="75755"/>
                  </a:lnTo>
                  <a:lnTo>
                    <a:pt x="1104" y="83997"/>
                  </a:lnTo>
                  <a:lnTo>
                    <a:pt x="2984" y="91770"/>
                  </a:lnTo>
                  <a:lnTo>
                    <a:pt x="58293" y="91770"/>
                  </a:lnTo>
                  <a:lnTo>
                    <a:pt x="39954" y="82771"/>
                  </a:lnTo>
                  <a:lnTo>
                    <a:pt x="23907" y="73088"/>
                  </a:lnTo>
                  <a:lnTo>
                    <a:pt x="10479" y="62662"/>
                  </a:lnTo>
                  <a:lnTo>
                    <a:pt x="0" y="51435"/>
                  </a:lnTo>
                  <a:close/>
                </a:path>
                <a:path w="1315720" h="92075">
                  <a:moveTo>
                    <a:pt x="1315681" y="0"/>
                  </a:moveTo>
                  <a:lnTo>
                    <a:pt x="1303070" y="0"/>
                  </a:lnTo>
                  <a:lnTo>
                    <a:pt x="1271489" y="26363"/>
                  </a:lnTo>
                  <a:lnTo>
                    <a:pt x="1231604" y="50585"/>
                  </a:lnTo>
                  <a:lnTo>
                    <a:pt x="1186809" y="72457"/>
                  </a:lnTo>
                  <a:lnTo>
                    <a:pt x="1140498" y="91770"/>
                  </a:lnTo>
                  <a:lnTo>
                    <a:pt x="1258773" y="91770"/>
                  </a:lnTo>
                  <a:lnTo>
                    <a:pt x="1315681" y="0"/>
                  </a:lnTo>
                  <a:close/>
                </a:path>
              </a:pathLst>
            </a:custGeom>
            <a:solidFill>
              <a:srgbClr val="21030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0536288" y="3564750"/>
              <a:ext cx="107314" cy="93345"/>
            </a:xfrm>
            <a:custGeom>
              <a:avLst/>
              <a:gdLst/>
              <a:ahLst/>
              <a:cxnLst/>
              <a:rect l="l" t="t" r="r" b="b"/>
              <a:pathLst>
                <a:path w="107315" h="93345">
                  <a:moveTo>
                    <a:pt x="9791" y="0"/>
                  </a:moveTo>
                  <a:lnTo>
                    <a:pt x="0" y="0"/>
                  </a:lnTo>
                  <a:lnTo>
                    <a:pt x="0" y="11010"/>
                  </a:lnTo>
                  <a:lnTo>
                    <a:pt x="3086" y="13423"/>
                  </a:lnTo>
                  <a:lnTo>
                    <a:pt x="6350" y="15519"/>
                  </a:lnTo>
                  <a:lnTo>
                    <a:pt x="9779" y="17297"/>
                  </a:lnTo>
                  <a:lnTo>
                    <a:pt x="9791" y="0"/>
                  </a:lnTo>
                  <a:close/>
                </a:path>
                <a:path w="107315" h="93345">
                  <a:moveTo>
                    <a:pt x="44208" y="53301"/>
                  </a:moveTo>
                  <a:lnTo>
                    <a:pt x="41122" y="50215"/>
                  </a:lnTo>
                  <a:lnTo>
                    <a:pt x="37350" y="50215"/>
                  </a:lnTo>
                  <a:lnTo>
                    <a:pt x="31470" y="50215"/>
                  </a:lnTo>
                  <a:lnTo>
                    <a:pt x="31483" y="54965"/>
                  </a:lnTo>
                  <a:lnTo>
                    <a:pt x="31343" y="70167"/>
                  </a:lnTo>
                  <a:lnTo>
                    <a:pt x="41122" y="70167"/>
                  </a:lnTo>
                  <a:lnTo>
                    <a:pt x="44208" y="67081"/>
                  </a:lnTo>
                  <a:lnTo>
                    <a:pt x="44208" y="53301"/>
                  </a:lnTo>
                  <a:close/>
                </a:path>
                <a:path w="107315" h="93345">
                  <a:moveTo>
                    <a:pt x="107226" y="86207"/>
                  </a:moveTo>
                  <a:lnTo>
                    <a:pt x="31153" y="86207"/>
                  </a:lnTo>
                  <a:lnTo>
                    <a:pt x="31064" y="92849"/>
                  </a:lnTo>
                  <a:lnTo>
                    <a:pt x="107226" y="92849"/>
                  </a:lnTo>
                  <a:lnTo>
                    <a:pt x="107226" y="86207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595153" y="3405276"/>
              <a:ext cx="94615" cy="13335"/>
            </a:xfrm>
            <a:custGeom>
              <a:avLst/>
              <a:gdLst/>
              <a:ahLst/>
              <a:cxnLst/>
              <a:rect l="l" t="t" r="r" b="b"/>
              <a:pathLst>
                <a:path w="94615" h="13335">
                  <a:moveTo>
                    <a:pt x="9296" y="0"/>
                  </a:moveTo>
                  <a:lnTo>
                    <a:pt x="0" y="0"/>
                  </a:lnTo>
                  <a:lnTo>
                    <a:pt x="0" y="12750"/>
                  </a:lnTo>
                  <a:lnTo>
                    <a:pt x="9296" y="12750"/>
                  </a:lnTo>
                  <a:lnTo>
                    <a:pt x="9296" y="0"/>
                  </a:lnTo>
                  <a:close/>
                </a:path>
                <a:path w="94615" h="13335">
                  <a:moveTo>
                    <a:pt x="26263" y="0"/>
                  </a:moveTo>
                  <a:lnTo>
                    <a:pt x="16954" y="0"/>
                  </a:lnTo>
                  <a:lnTo>
                    <a:pt x="16954" y="12750"/>
                  </a:lnTo>
                  <a:lnTo>
                    <a:pt x="26263" y="12750"/>
                  </a:lnTo>
                  <a:lnTo>
                    <a:pt x="26263" y="0"/>
                  </a:lnTo>
                  <a:close/>
                </a:path>
                <a:path w="94615" h="13335">
                  <a:moveTo>
                    <a:pt x="43205" y="0"/>
                  </a:moveTo>
                  <a:lnTo>
                    <a:pt x="33909" y="0"/>
                  </a:lnTo>
                  <a:lnTo>
                    <a:pt x="33909" y="12750"/>
                  </a:lnTo>
                  <a:lnTo>
                    <a:pt x="43205" y="12750"/>
                  </a:lnTo>
                  <a:lnTo>
                    <a:pt x="43205" y="0"/>
                  </a:lnTo>
                  <a:close/>
                </a:path>
                <a:path w="94615" h="13335">
                  <a:moveTo>
                    <a:pt x="60172" y="0"/>
                  </a:moveTo>
                  <a:lnTo>
                    <a:pt x="50876" y="0"/>
                  </a:lnTo>
                  <a:lnTo>
                    <a:pt x="50876" y="12750"/>
                  </a:lnTo>
                  <a:lnTo>
                    <a:pt x="60172" y="12750"/>
                  </a:lnTo>
                  <a:lnTo>
                    <a:pt x="60172" y="0"/>
                  </a:lnTo>
                  <a:close/>
                </a:path>
                <a:path w="94615" h="13335">
                  <a:moveTo>
                    <a:pt x="77127" y="0"/>
                  </a:moveTo>
                  <a:lnTo>
                    <a:pt x="67830" y="0"/>
                  </a:lnTo>
                  <a:lnTo>
                    <a:pt x="67830" y="12750"/>
                  </a:lnTo>
                  <a:lnTo>
                    <a:pt x="77127" y="12750"/>
                  </a:lnTo>
                  <a:lnTo>
                    <a:pt x="77127" y="0"/>
                  </a:lnTo>
                  <a:close/>
                </a:path>
                <a:path w="94615" h="13335">
                  <a:moveTo>
                    <a:pt x="94094" y="0"/>
                  </a:moveTo>
                  <a:lnTo>
                    <a:pt x="84797" y="0"/>
                  </a:lnTo>
                  <a:lnTo>
                    <a:pt x="84797" y="12750"/>
                  </a:lnTo>
                  <a:lnTo>
                    <a:pt x="94094" y="12750"/>
                  </a:lnTo>
                  <a:lnTo>
                    <a:pt x="94094" y="0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1110607" y="3336162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C226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1110595" y="3346475"/>
              <a:ext cx="69850" cy="81280"/>
            </a:xfrm>
            <a:custGeom>
              <a:avLst/>
              <a:gdLst/>
              <a:ahLst/>
              <a:cxnLst/>
              <a:rect l="l" t="t" r="r" b="b"/>
              <a:pathLst>
                <a:path w="69850" h="81279">
                  <a:moveTo>
                    <a:pt x="7086" y="9563"/>
                  </a:moveTo>
                  <a:lnTo>
                    <a:pt x="0" y="9563"/>
                  </a:lnTo>
                  <a:lnTo>
                    <a:pt x="0" y="14439"/>
                  </a:lnTo>
                  <a:lnTo>
                    <a:pt x="7086" y="14439"/>
                  </a:lnTo>
                  <a:lnTo>
                    <a:pt x="7086" y="9563"/>
                  </a:lnTo>
                  <a:close/>
                </a:path>
                <a:path w="69850" h="81279">
                  <a:moveTo>
                    <a:pt x="62611" y="63322"/>
                  </a:moveTo>
                  <a:lnTo>
                    <a:pt x="7086" y="63322"/>
                  </a:lnTo>
                  <a:lnTo>
                    <a:pt x="7086" y="80822"/>
                  </a:lnTo>
                  <a:lnTo>
                    <a:pt x="62611" y="80822"/>
                  </a:lnTo>
                  <a:lnTo>
                    <a:pt x="62611" y="63322"/>
                  </a:lnTo>
                  <a:close/>
                </a:path>
                <a:path w="69850" h="81279">
                  <a:moveTo>
                    <a:pt x="62611" y="14439"/>
                  </a:moveTo>
                  <a:lnTo>
                    <a:pt x="7086" y="14439"/>
                  </a:lnTo>
                  <a:lnTo>
                    <a:pt x="7086" y="58445"/>
                  </a:lnTo>
                  <a:lnTo>
                    <a:pt x="62611" y="58445"/>
                  </a:lnTo>
                  <a:lnTo>
                    <a:pt x="62611" y="14439"/>
                  </a:lnTo>
                  <a:close/>
                </a:path>
                <a:path w="69850" h="81279">
                  <a:moveTo>
                    <a:pt x="62611" y="0"/>
                  </a:moveTo>
                  <a:lnTo>
                    <a:pt x="7086" y="0"/>
                  </a:lnTo>
                  <a:lnTo>
                    <a:pt x="7086" y="9563"/>
                  </a:lnTo>
                  <a:lnTo>
                    <a:pt x="62611" y="9563"/>
                  </a:lnTo>
                  <a:lnTo>
                    <a:pt x="62611" y="0"/>
                  </a:lnTo>
                  <a:close/>
                </a:path>
                <a:path w="69850" h="81279">
                  <a:moveTo>
                    <a:pt x="69710" y="9563"/>
                  </a:moveTo>
                  <a:lnTo>
                    <a:pt x="62623" y="9563"/>
                  </a:lnTo>
                  <a:lnTo>
                    <a:pt x="62623" y="14439"/>
                  </a:lnTo>
                  <a:lnTo>
                    <a:pt x="69710" y="14439"/>
                  </a:lnTo>
                  <a:lnTo>
                    <a:pt x="69710" y="9563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1117681" y="3356038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110594" y="3404920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1117681" y="3404920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1356390" y="3336162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C226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1356403" y="3346475"/>
              <a:ext cx="69850" cy="81280"/>
            </a:xfrm>
            <a:custGeom>
              <a:avLst/>
              <a:gdLst/>
              <a:ahLst/>
              <a:cxnLst/>
              <a:rect l="l" t="t" r="r" b="b"/>
              <a:pathLst>
                <a:path w="69850" h="81279">
                  <a:moveTo>
                    <a:pt x="62598" y="63322"/>
                  </a:moveTo>
                  <a:lnTo>
                    <a:pt x="7073" y="63322"/>
                  </a:lnTo>
                  <a:lnTo>
                    <a:pt x="7073" y="80822"/>
                  </a:lnTo>
                  <a:lnTo>
                    <a:pt x="62598" y="80822"/>
                  </a:lnTo>
                  <a:lnTo>
                    <a:pt x="62598" y="63322"/>
                  </a:lnTo>
                  <a:close/>
                </a:path>
                <a:path w="69850" h="81279">
                  <a:moveTo>
                    <a:pt x="62598" y="0"/>
                  </a:moveTo>
                  <a:lnTo>
                    <a:pt x="7073" y="0"/>
                  </a:lnTo>
                  <a:lnTo>
                    <a:pt x="7073" y="9563"/>
                  </a:lnTo>
                  <a:lnTo>
                    <a:pt x="0" y="9563"/>
                  </a:lnTo>
                  <a:lnTo>
                    <a:pt x="0" y="14439"/>
                  </a:lnTo>
                  <a:lnTo>
                    <a:pt x="7073" y="14439"/>
                  </a:lnTo>
                  <a:lnTo>
                    <a:pt x="7073" y="58445"/>
                  </a:lnTo>
                  <a:lnTo>
                    <a:pt x="62598" y="58445"/>
                  </a:lnTo>
                  <a:lnTo>
                    <a:pt x="62598" y="14439"/>
                  </a:lnTo>
                  <a:lnTo>
                    <a:pt x="7086" y="14439"/>
                  </a:lnTo>
                  <a:lnTo>
                    <a:pt x="7086" y="9563"/>
                  </a:lnTo>
                  <a:lnTo>
                    <a:pt x="62598" y="9563"/>
                  </a:lnTo>
                  <a:lnTo>
                    <a:pt x="62598" y="0"/>
                  </a:lnTo>
                  <a:close/>
                </a:path>
                <a:path w="69850" h="81279">
                  <a:moveTo>
                    <a:pt x="69684" y="9563"/>
                  </a:moveTo>
                  <a:lnTo>
                    <a:pt x="62598" y="9563"/>
                  </a:lnTo>
                  <a:lnTo>
                    <a:pt x="62598" y="14439"/>
                  </a:lnTo>
                  <a:lnTo>
                    <a:pt x="69684" y="14439"/>
                  </a:lnTo>
                  <a:lnTo>
                    <a:pt x="69684" y="9563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363490" y="3356038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11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11" y="4876"/>
                  </a:lnTo>
                  <a:lnTo>
                    <a:pt x="55511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1356403" y="3404920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684" y="0"/>
                  </a:moveTo>
                  <a:lnTo>
                    <a:pt x="62598" y="0"/>
                  </a:lnTo>
                  <a:lnTo>
                    <a:pt x="62598" y="4876"/>
                  </a:lnTo>
                  <a:lnTo>
                    <a:pt x="69684" y="4876"/>
                  </a:lnTo>
                  <a:lnTo>
                    <a:pt x="69684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1363490" y="3404920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11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11" y="4876"/>
                  </a:lnTo>
                  <a:lnTo>
                    <a:pt x="55511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1110607" y="3234804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C226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1110595" y="3245116"/>
              <a:ext cx="69850" cy="81280"/>
            </a:xfrm>
            <a:custGeom>
              <a:avLst/>
              <a:gdLst/>
              <a:ahLst/>
              <a:cxnLst/>
              <a:rect l="l" t="t" r="r" b="b"/>
              <a:pathLst>
                <a:path w="69850" h="81279">
                  <a:moveTo>
                    <a:pt x="7086" y="9563"/>
                  </a:moveTo>
                  <a:lnTo>
                    <a:pt x="0" y="9563"/>
                  </a:lnTo>
                  <a:lnTo>
                    <a:pt x="0" y="14439"/>
                  </a:lnTo>
                  <a:lnTo>
                    <a:pt x="7086" y="14439"/>
                  </a:lnTo>
                  <a:lnTo>
                    <a:pt x="7086" y="9563"/>
                  </a:lnTo>
                  <a:close/>
                </a:path>
                <a:path w="69850" h="81279">
                  <a:moveTo>
                    <a:pt x="62611" y="63334"/>
                  </a:moveTo>
                  <a:lnTo>
                    <a:pt x="7086" y="63334"/>
                  </a:lnTo>
                  <a:lnTo>
                    <a:pt x="7086" y="80822"/>
                  </a:lnTo>
                  <a:lnTo>
                    <a:pt x="62611" y="80822"/>
                  </a:lnTo>
                  <a:lnTo>
                    <a:pt x="62611" y="63334"/>
                  </a:lnTo>
                  <a:close/>
                </a:path>
                <a:path w="69850" h="81279">
                  <a:moveTo>
                    <a:pt x="62611" y="14439"/>
                  </a:moveTo>
                  <a:lnTo>
                    <a:pt x="7086" y="14439"/>
                  </a:lnTo>
                  <a:lnTo>
                    <a:pt x="7086" y="58445"/>
                  </a:lnTo>
                  <a:lnTo>
                    <a:pt x="62611" y="58445"/>
                  </a:lnTo>
                  <a:lnTo>
                    <a:pt x="62611" y="14439"/>
                  </a:lnTo>
                  <a:close/>
                </a:path>
                <a:path w="69850" h="81279">
                  <a:moveTo>
                    <a:pt x="62611" y="0"/>
                  </a:moveTo>
                  <a:lnTo>
                    <a:pt x="7086" y="0"/>
                  </a:lnTo>
                  <a:lnTo>
                    <a:pt x="7086" y="9563"/>
                  </a:lnTo>
                  <a:lnTo>
                    <a:pt x="62611" y="9563"/>
                  </a:lnTo>
                  <a:lnTo>
                    <a:pt x="62611" y="0"/>
                  </a:lnTo>
                  <a:close/>
                </a:path>
                <a:path w="69850" h="81279">
                  <a:moveTo>
                    <a:pt x="69710" y="9563"/>
                  </a:moveTo>
                  <a:lnTo>
                    <a:pt x="62623" y="9563"/>
                  </a:lnTo>
                  <a:lnTo>
                    <a:pt x="62623" y="14439"/>
                  </a:lnTo>
                  <a:lnTo>
                    <a:pt x="69710" y="14439"/>
                  </a:lnTo>
                  <a:lnTo>
                    <a:pt x="69710" y="9563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1117681" y="3254679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1110594" y="3303574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64"/>
                  </a:lnTo>
                  <a:lnTo>
                    <a:pt x="69710" y="4864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7086" y="4864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1117681" y="3303574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55524" y="4864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0907585" y="3234804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C226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0907586" y="3245116"/>
              <a:ext cx="69850" cy="81280"/>
            </a:xfrm>
            <a:custGeom>
              <a:avLst/>
              <a:gdLst/>
              <a:ahLst/>
              <a:cxnLst/>
              <a:rect l="l" t="t" r="r" b="b"/>
              <a:pathLst>
                <a:path w="69850" h="81279">
                  <a:moveTo>
                    <a:pt x="7086" y="9563"/>
                  </a:moveTo>
                  <a:lnTo>
                    <a:pt x="0" y="9563"/>
                  </a:lnTo>
                  <a:lnTo>
                    <a:pt x="0" y="14439"/>
                  </a:lnTo>
                  <a:lnTo>
                    <a:pt x="7086" y="14439"/>
                  </a:lnTo>
                  <a:lnTo>
                    <a:pt x="7086" y="9563"/>
                  </a:lnTo>
                  <a:close/>
                </a:path>
                <a:path w="69850" h="81279">
                  <a:moveTo>
                    <a:pt x="62611" y="63334"/>
                  </a:moveTo>
                  <a:lnTo>
                    <a:pt x="7086" y="63334"/>
                  </a:lnTo>
                  <a:lnTo>
                    <a:pt x="7086" y="80822"/>
                  </a:lnTo>
                  <a:lnTo>
                    <a:pt x="62611" y="80822"/>
                  </a:lnTo>
                  <a:lnTo>
                    <a:pt x="62611" y="63334"/>
                  </a:lnTo>
                  <a:close/>
                </a:path>
                <a:path w="69850" h="81279">
                  <a:moveTo>
                    <a:pt x="62611" y="14439"/>
                  </a:moveTo>
                  <a:lnTo>
                    <a:pt x="7086" y="14439"/>
                  </a:lnTo>
                  <a:lnTo>
                    <a:pt x="7086" y="58445"/>
                  </a:lnTo>
                  <a:lnTo>
                    <a:pt x="62611" y="58445"/>
                  </a:lnTo>
                  <a:lnTo>
                    <a:pt x="62611" y="14439"/>
                  </a:lnTo>
                  <a:close/>
                </a:path>
                <a:path w="69850" h="81279">
                  <a:moveTo>
                    <a:pt x="62611" y="0"/>
                  </a:moveTo>
                  <a:lnTo>
                    <a:pt x="7086" y="0"/>
                  </a:lnTo>
                  <a:lnTo>
                    <a:pt x="7086" y="9563"/>
                  </a:lnTo>
                  <a:lnTo>
                    <a:pt x="62611" y="9563"/>
                  </a:lnTo>
                  <a:lnTo>
                    <a:pt x="62611" y="0"/>
                  </a:lnTo>
                  <a:close/>
                </a:path>
                <a:path w="69850" h="81279">
                  <a:moveTo>
                    <a:pt x="69697" y="9563"/>
                  </a:moveTo>
                  <a:lnTo>
                    <a:pt x="62623" y="9563"/>
                  </a:lnTo>
                  <a:lnTo>
                    <a:pt x="62623" y="14439"/>
                  </a:lnTo>
                  <a:lnTo>
                    <a:pt x="69697" y="14439"/>
                  </a:lnTo>
                  <a:lnTo>
                    <a:pt x="69697" y="9563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914671" y="3254679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0907585" y="3303574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697" y="0"/>
                  </a:moveTo>
                  <a:lnTo>
                    <a:pt x="62623" y="0"/>
                  </a:lnTo>
                  <a:lnTo>
                    <a:pt x="62623" y="4864"/>
                  </a:lnTo>
                  <a:lnTo>
                    <a:pt x="69697" y="4864"/>
                  </a:lnTo>
                  <a:lnTo>
                    <a:pt x="69697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7086" y="4864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9105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0914671" y="3303574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55524" y="4864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7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1191417" y="3336162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007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1198504" y="3346475"/>
              <a:ext cx="55880" cy="81280"/>
            </a:xfrm>
            <a:custGeom>
              <a:avLst/>
              <a:gdLst/>
              <a:ahLst/>
              <a:cxnLst/>
              <a:rect l="l" t="t" r="r" b="b"/>
              <a:pathLst>
                <a:path w="55879" h="81279">
                  <a:moveTo>
                    <a:pt x="55524" y="0"/>
                  </a:moveTo>
                  <a:lnTo>
                    <a:pt x="0" y="0"/>
                  </a:lnTo>
                  <a:lnTo>
                    <a:pt x="0" y="80822"/>
                  </a:lnTo>
                  <a:lnTo>
                    <a:pt x="55524" y="80822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A6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1191405" y="3356038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99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99" y="4876"/>
                  </a:lnTo>
                  <a:lnTo>
                    <a:pt x="7099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1198504" y="3356038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11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11" y="4876"/>
                  </a:lnTo>
                  <a:lnTo>
                    <a:pt x="55511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1191405" y="3404920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99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99" y="4876"/>
                  </a:lnTo>
                  <a:lnTo>
                    <a:pt x="7099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1198504" y="3404920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11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11" y="4876"/>
                  </a:lnTo>
                  <a:lnTo>
                    <a:pt x="55511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1435384" y="3336162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007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1442471" y="3346475"/>
              <a:ext cx="55880" cy="81280"/>
            </a:xfrm>
            <a:custGeom>
              <a:avLst/>
              <a:gdLst/>
              <a:ahLst/>
              <a:cxnLst/>
              <a:rect l="l" t="t" r="r" b="b"/>
              <a:pathLst>
                <a:path w="55879" h="81279">
                  <a:moveTo>
                    <a:pt x="55524" y="0"/>
                  </a:moveTo>
                  <a:lnTo>
                    <a:pt x="0" y="0"/>
                  </a:lnTo>
                  <a:lnTo>
                    <a:pt x="0" y="80822"/>
                  </a:lnTo>
                  <a:lnTo>
                    <a:pt x="55524" y="80822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A6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1435384" y="3356038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697" y="0"/>
                  </a:moveTo>
                  <a:lnTo>
                    <a:pt x="62611" y="0"/>
                  </a:lnTo>
                  <a:lnTo>
                    <a:pt x="62611" y="4876"/>
                  </a:lnTo>
                  <a:lnTo>
                    <a:pt x="69697" y="4876"/>
                  </a:lnTo>
                  <a:lnTo>
                    <a:pt x="69697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1442471" y="3356038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1435384" y="3404920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697" y="0"/>
                  </a:moveTo>
                  <a:lnTo>
                    <a:pt x="62611" y="0"/>
                  </a:lnTo>
                  <a:lnTo>
                    <a:pt x="62611" y="4876"/>
                  </a:lnTo>
                  <a:lnTo>
                    <a:pt x="69697" y="4876"/>
                  </a:lnTo>
                  <a:lnTo>
                    <a:pt x="69697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1442471" y="3404920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1191417" y="3234804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007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1198504" y="3245129"/>
              <a:ext cx="55880" cy="81280"/>
            </a:xfrm>
            <a:custGeom>
              <a:avLst/>
              <a:gdLst/>
              <a:ahLst/>
              <a:cxnLst/>
              <a:rect l="l" t="t" r="r" b="b"/>
              <a:pathLst>
                <a:path w="55879" h="81279">
                  <a:moveTo>
                    <a:pt x="55524" y="0"/>
                  </a:moveTo>
                  <a:lnTo>
                    <a:pt x="0" y="0"/>
                  </a:lnTo>
                  <a:lnTo>
                    <a:pt x="0" y="80810"/>
                  </a:lnTo>
                  <a:lnTo>
                    <a:pt x="55524" y="80810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A6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1191405" y="3254679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99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99" y="4876"/>
                  </a:lnTo>
                  <a:lnTo>
                    <a:pt x="7099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1198504" y="3254679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11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11" y="4876"/>
                  </a:lnTo>
                  <a:lnTo>
                    <a:pt x="55511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1191405" y="3303574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64"/>
                  </a:lnTo>
                  <a:lnTo>
                    <a:pt x="69710" y="4864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99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7099" y="4864"/>
                  </a:lnTo>
                  <a:lnTo>
                    <a:pt x="7099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1198504" y="3303574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11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55511" y="4864"/>
                  </a:lnTo>
                  <a:lnTo>
                    <a:pt x="55511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1274259" y="3234804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007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1281346" y="3245129"/>
              <a:ext cx="55880" cy="81280"/>
            </a:xfrm>
            <a:custGeom>
              <a:avLst/>
              <a:gdLst/>
              <a:ahLst/>
              <a:cxnLst/>
              <a:rect l="l" t="t" r="r" b="b"/>
              <a:pathLst>
                <a:path w="55879" h="81279">
                  <a:moveTo>
                    <a:pt x="55524" y="0"/>
                  </a:moveTo>
                  <a:lnTo>
                    <a:pt x="0" y="0"/>
                  </a:lnTo>
                  <a:lnTo>
                    <a:pt x="0" y="80810"/>
                  </a:lnTo>
                  <a:lnTo>
                    <a:pt x="55524" y="80810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A66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1274259" y="3254679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1281346" y="3254679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1274259" y="3303574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64"/>
                  </a:lnTo>
                  <a:lnTo>
                    <a:pt x="69710" y="4864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7086" y="4864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002E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1281346" y="3303574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64"/>
                  </a:lnTo>
                  <a:lnTo>
                    <a:pt x="55524" y="4864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0029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0907585" y="3336162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10914671" y="3346475"/>
              <a:ext cx="55880" cy="81280"/>
            </a:xfrm>
            <a:custGeom>
              <a:avLst/>
              <a:gdLst/>
              <a:ahLst/>
              <a:cxnLst/>
              <a:rect l="l" t="t" r="r" b="b"/>
              <a:pathLst>
                <a:path w="55879" h="81279">
                  <a:moveTo>
                    <a:pt x="55524" y="0"/>
                  </a:moveTo>
                  <a:lnTo>
                    <a:pt x="0" y="0"/>
                  </a:lnTo>
                  <a:lnTo>
                    <a:pt x="0" y="80822"/>
                  </a:lnTo>
                  <a:lnTo>
                    <a:pt x="55524" y="80822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0907585" y="3356038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697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697" y="4876"/>
                  </a:lnTo>
                  <a:lnTo>
                    <a:pt x="69697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10914671" y="3356038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ADB0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0907585" y="3404920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697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697" y="4876"/>
                  </a:lnTo>
                  <a:lnTo>
                    <a:pt x="69697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0914671" y="3404920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ADB0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1274259" y="3336162"/>
              <a:ext cx="69850" cy="101600"/>
            </a:xfrm>
            <a:custGeom>
              <a:avLst/>
              <a:gdLst/>
              <a:ahLst/>
              <a:cxnLst/>
              <a:rect l="l" t="t" r="r" b="b"/>
              <a:pathLst>
                <a:path w="69850" h="101600">
                  <a:moveTo>
                    <a:pt x="69697" y="0"/>
                  </a:moveTo>
                  <a:lnTo>
                    <a:pt x="0" y="0"/>
                  </a:lnTo>
                  <a:lnTo>
                    <a:pt x="0" y="101447"/>
                  </a:lnTo>
                  <a:lnTo>
                    <a:pt x="69697" y="101447"/>
                  </a:lnTo>
                  <a:lnTo>
                    <a:pt x="6969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11281346" y="3346475"/>
              <a:ext cx="55880" cy="81280"/>
            </a:xfrm>
            <a:custGeom>
              <a:avLst/>
              <a:gdLst/>
              <a:ahLst/>
              <a:cxnLst/>
              <a:rect l="l" t="t" r="r" b="b"/>
              <a:pathLst>
                <a:path w="55879" h="81279">
                  <a:moveTo>
                    <a:pt x="55524" y="0"/>
                  </a:moveTo>
                  <a:lnTo>
                    <a:pt x="0" y="0"/>
                  </a:lnTo>
                  <a:lnTo>
                    <a:pt x="0" y="80822"/>
                  </a:lnTo>
                  <a:lnTo>
                    <a:pt x="55524" y="80822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D1D4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11274259" y="3356038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1281346" y="3356038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ADB0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11274259" y="3404920"/>
              <a:ext cx="69850" cy="5080"/>
            </a:xfrm>
            <a:custGeom>
              <a:avLst/>
              <a:gdLst/>
              <a:ahLst/>
              <a:cxnLst/>
              <a:rect l="l" t="t" r="r" b="b"/>
              <a:pathLst>
                <a:path w="69850" h="5079">
                  <a:moveTo>
                    <a:pt x="69710" y="0"/>
                  </a:moveTo>
                  <a:lnTo>
                    <a:pt x="62623" y="0"/>
                  </a:lnTo>
                  <a:lnTo>
                    <a:pt x="62623" y="4876"/>
                  </a:lnTo>
                  <a:lnTo>
                    <a:pt x="69710" y="4876"/>
                  </a:lnTo>
                  <a:lnTo>
                    <a:pt x="69710" y="0"/>
                  </a:lnTo>
                  <a:close/>
                </a:path>
                <a:path w="69850" h="5079">
                  <a:moveTo>
                    <a:pt x="7086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7086" y="4876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C7C7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1281346" y="3404920"/>
              <a:ext cx="55880" cy="5080"/>
            </a:xfrm>
            <a:custGeom>
              <a:avLst/>
              <a:gdLst/>
              <a:ahLst/>
              <a:cxnLst/>
              <a:rect l="l" t="t" r="r" b="b"/>
              <a:pathLst>
                <a:path w="55879" h="5079">
                  <a:moveTo>
                    <a:pt x="55524" y="0"/>
                  </a:moveTo>
                  <a:lnTo>
                    <a:pt x="0" y="0"/>
                  </a:lnTo>
                  <a:lnTo>
                    <a:pt x="0" y="4876"/>
                  </a:lnTo>
                  <a:lnTo>
                    <a:pt x="55524" y="4876"/>
                  </a:lnTo>
                  <a:lnTo>
                    <a:pt x="55524" y="0"/>
                  </a:lnTo>
                  <a:close/>
                </a:path>
              </a:pathLst>
            </a:custGeom>
            <a:solidFill>
              <a:srgbClr val="ADB0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0827347" y="3197084"/>
              <a:ext cx="61594" cy="247650"/>
            </a:xfrm>
            <a:custGeom>
              <a:avLst/>
              <a:gdLst/>
              <a:ahLst/>
              <a:cxnLst/>
              <a:rect l="l" t="t" r="r" b="b"/>
              <a:pathLst>
                <a:path w="61595" h="247650">
                  <a:moveTo>
                    <a:pt x="61531" y="0"/>
                  </a:moveTo>
                  <a:lnTo>
                    <a:pt x="11010" y="0"/>
                  </a:lnTo>
                  <a:lnTo>
                    <a:pt x="17500" y="10642"/>
                  </a:lnTo>
                  <a:lnTo>
                    <a:pt x="0" y="247142"/>
                  </a:lnTo>
                  <a:lnTo>
                    <a:pt x="61518" y="247142"/>
                  </a:lnTo>
                  <a:lnTo>
                    <a:pt x="61518" y="10642"/>
                  </a:lnTo>
                  <a:lnTo>
                    <a:pt x="61531" y="0"/>
                  </a:lnTo>
                  <a:close/>
                </a:path>
              </a:pathLst>
            </a:custGeom>
            <a:solidFill>
              <a:srgbClr val="2B12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0837795" y="3246537"/>
              <a:ext cx="51435" cy="57785"/>
            </a:xfrm>
            <a:custGeom>
              <a:avLst/>
              <a:gdLst/>
              <a:ahLst/>
              <a:cxnLst/>
              <a:rect l="l" t="t" r="r" b="b"/>
              <a:pathLst>
                <a:path w="51434" h="57785">
                  <a:moveTo>
                    <a:pt x="51079" y="0"/>
                  </a:moveTo>
                  <a:lnTo>
                    <a:pt x="4279" y="0"/>
                  </a:lnTo>
                  <a:lnTo>
                    <a:pt x="0" y="57416"/>
                  </a:lnTo>
                  <a:lnTo>
                    <a:pt x="51079" y="57416"/>
                  </a:lnTo>
                  <a:lnTo>
                    <a:pt x="51079" y="0"/>
                  </a:lnTo>
                  <a:close/>
                </a:path>
              </a:pathLst>
            </a:custGeom>
            <a:solidFill>
              <a:srgbClr val="C226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86000" y="1772983"/>
              <a:ext cx="5759996" cy="4563008"/>
            </a:xfrm>
            <a:prstGeom prst="rect">
              <a:avLst/>
            </a:prstGeom>
          </p:spPr>
        </p:pic>
        <p:sp>
          <p:nvSpPr>
            <p:cNvPr id="89" name="object 89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8881355" y="3932249"/>
              <a:ext cx="281305" cy="281305"/>
            </a:xfrm>
            <a:custGeom>
              <a:avLst/>
              <a:gdLst/>
              <a:ahLst/>
              <a:cxnLst/>
              <a:rect l="l" t="t" r="r" b="b"/>
              <a:pathLst>
                <a:path w="281304" h="281304">
                  <a:moveTo>
                    <a:pt x="276151" y="102688"/>
                  </a:moveTo>
                  <a:lnTo>
                    <a:pt x="281227" y="147461"/>
                  </a:lnTo>
                  <a:lnTo>
                    <a:pt x="272396" y="190051"/>
                  </a:lnTo>
                  <a:lnTo>
                    <a:pt x="251266" y="227601"/>
                  </a:lnTo>
                  <a:lnTo>
                    <a:pt x="219444" y="257256"/>
                  </a:lnTo>
                  <a:lnTo>
                    <a:pt x="178538" y="276157"/>
                  </a:lnTo>
                  <a:lnTo>
                    <a:pt x="133766" y="281233"/>
                  </a:lnTo>
                  <a:lnTo>
                    <a:pt x="91176" y="272403"/>
                  </a:lnTo>
                  <a:lnTo>
                    <a:pt x="53628" y="251273"/>
                  </a:lnTo>
                  <a:lnTo>
                    <a:pt x="23977" y="219451"/>
                  </a:lnTo>
                  <a:lnTo>
                    <a:pt x="5082" y="178545"/>
                  </a:lnTo>
                  <a:lnTo>
                    <a:pt x="0" y="133772"/>
                  </a:lnTo>
                  <a:lnTo>
                    <a:pt x="8826" y="91182"/>
                  </a:lnTo>
                  <a:lnTo>
                    <a:pt x="29954" y="53631"/>
                  </a:lnTo>
                  <a:lnTo>
                    <a:pt x="61775" y="23977"/>
                  </a:lnTo>
                  <a:lnTo>
                    <a:pt x="102681" y="5076"/>
                  </a:lnTo>
                  <a:lnTo>
                    <a:pt x="147456" y="0"/>
                  </a:lnTo>
                  <a:lnTo>
                    <a:pt x="190048" y="8830"/>
                  </a:lnTo>
                  <a:lnTo>
                    <a:pt x="227600" y="29960"/>
                  </a:lnTo>
                  <a:lnTo>
                    <a:pt x="257254" y="61782"/>
                  </a:lnTo>
                  <a:lnTo>
                    <a:pt x="276151" y="102688"/>
                  </a:lnTo>
                  <a:close/>
                </a:path>
              </a:pathLst>
            </a:custGeom>
            <a:ln w="10502">
              <a:solidFill>
                <a:srgbClr val="73BA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02775" y="3937509"/>
              <a:ext cx="235953" cy="252514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336090" y="3886196"/>
              <a:ext cx="721360" cy="1085850"/>
            </a:xfrm>
            <a:custGeom>
              <a:avLst/>
              <a:gdLst/>
              <a:ahLst/>
              <a:cxnLst/>
              <a:rect l="l" t="t" r="r" b="b"/>
              <a:pathLst>
                <a:path w="721360" h="1085850">
                  <a:moveTo>
                    <a:pt x="360654" y="0"/>
                  </a:moveTo>
                  <a:lnTo>
                    <a:pt x="311715" y="3292"/>
                  </a:lnTo>
                  <a:lnTo>
                    <a:pt x="264777" y="12882"/>
                  </a:lnTo>
                  <a:lnTo>
                    <a:pt x="220270" y="28341"/>
                  </a:lnTo>
                  <a:lnTo>
                    <a:pt x="178624" y="49239"/>
                  </a:lnTo>
                  <a:lnTo>
                    <a:pt x="140268" y="75146"/>
                  </a:lnTo>
                  <a:lnTo>
                    <a:pt x="105632" y="105632"/>
                  </a:lnTo>
                  <a:lnTo>
                    <a:pt x="75146" y="140268"/>
                  </a:lnTo>
                  <a:lnTo>
                    <a:pt x="49239" y="178624"/>
                  </a:lnTo>
                  <a:lnTo>
                    <a:pt x="28341" y="220270"/>
                  </a:lnTo>
                  <a:lnTo>
                    <a:pt x="12882" y="264777"/>
                  </a:lnTo>
                  <a:lnTo>
                    <a:pt x="3292" y="311715"/>
                  </a:lnTo>
                  <a:lnTo>
                    <a:pt x="0" y="360654"/>
                  </a:lnTo>
                  <a:lnTo>
                    <a:pt x="5635" y="484021"/>
                  </a:lnTo>
                  <a:lnTo>
                    <a:pt x="45081" y="600638"/>
                  </a:lnTo>
                  <a:lnTo>
                    <a:pt x="152151" y="778451"/>
                  </a:lnTo>
                  <a:lnTo>
                    <a:pt x="360654" y="1085405"/>
                  </a:lnTo>
                  <a:lnTo>
                    <a:pt x="417006" y="1000173"/>
                  </a:lnTo>
                  <a:lnTo>
                    <a:pt x="540981" y="797725"/>
                  </a:lnTo>
                  <a:lnTo>
                    <a:pt x="664956" y="557928"/>
                  </a:lnTo>
                  <a:lnTo>
                    <a:pt x="721309" y="360654"/>
                  </a:lnTo>
                  <a:lnTo>
                    <a:pt x="718016" y="311715"/>
                  </a:lnTo>
                  <a:lnTo>
                    <a:pt x="708426" y="264777"/>
                  </a:lnTo>
                  <a:lnTo>
                    <a:pt x="692967" y="220270"/>
                  </a:lnTo>
                  <a:lnTo>
                    <a:pt x="672069" y="178624"/>
                  </a:lnTo>
                  <a:lnTo>
                    <a:pt x="646163" y="140268"/>
                  </a:lnTo>
                  <a:lnTo>
                    <a:pt x="615676" y="105632"/>
                  </a:lnTo>
                  <a:lnTo>
                    <a:pt x="581041" y="75146"/>
                  </a:lnTo>
                  <a:lnTo>
                    <a:pt x="542685" y="49239"/>
                  </a:lnTo>
                  <a:lnTo>
                    <a:pt x="501038" y="28341"/>
                  </a:lnTo>
                  <a:lnTo>
                    <a:pt x="456531" y="12882"/>
                  </a:lnTo>
                  <a:lnTo>
                    <a:pt x="409593" y="3292"/>
                  </a:lnTo>
                  <a:lnTo>
                    <a:pt x="360654" y="0"/>
                  </a:lnTo>
                  <a:close/>
                </a:path>
              </a:pathLst>
            </a:custGeom>
            <a:solidFill>
              <a:srgbClr val="73BA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1407232" y="3941447"/>
              <a:ext cx="579120" cy="579120"/>
            </a:xfrm>
            <a:custGeom>
              <a:avLst/>
              <a:gdLst/>
              <a:ahLst/>
              <a:cxnLst/>
              <a:rect l="l" t="t" r="r" b="b"/>
              <a:pathLst>
                <a:path w="579119" h="579120">
                  <a:moveTo>
                    <a:pt x="289509" y="0"/>
                  </a:moveTo>
                  <a:lnTo>
                    <a:pt x="242548" y="3789"/>
                  </a:lnTo>
                  <a:lnTo>
                    <a:pt x="198001" y="14759"/>
                  </a:lnTo>
                  <a:lnTo>
                    <a:pt x="156462" y="32314"/>
                  </a:lnTo>
                  <a:lnTo>
                    <a:pt x="118528" y="55858"/>
                  </a:lnTo>
                  <a:lnTo>
                    <a:pt x="84794" y="84794"/>
                  </a:lnTo>
                  <a:lnTo>
                    <a:pt x="55858" y="118528"/>
                  </a:lnTo>
                  <a:lnTo>
                    <a:pt x="32314" y="156462"/>
                  </a:lnTo>
                  <a:lnTo>
                    <a:pt x="14759" y="198001"/>
                  </a:lnTo>
                  <a:lnTo>
                    <a:pt x="3789" y="242548"/>
                  </a:lnTo>
                  <a:lnTo>
                    <a:pt x="0" y="289509"/>
                  </a:lnTo>
                  <a:lnTo>
                    <a:pt x="3789" y="336469"/>
                  </a:lnTo>
                  <a:lnTo>
                    <a:pt x="14759" y="381017"/>
                  </a:lnTo>
                  <a:lnTo>
                    <a:pt x="32314" y="422556"/>
                  </a:lnTo>
                  <a:lnTo>
                    <a:pt x="55858" y="460490"/>
                  </a:lnTo>
                  <a:lnTo>
                    <a:pt x="84794" y="494223"/>
                  </a:lnTo>
                  <a:lnTo>
                    <a:pt x="118528" y="523160"/>
                  </a:lnTo>
                  <a:lnTo>
                    <a:pt x="156462" y="546704"/>
                  </a:lnTo>
                  <a:lnTo>
                    <a:pt x="198001" y="564259"/>
                  </a:lnTo>
                  <a:lnTo>
                    <a:pt x="242548" y="575229"/>
                  </a:lnTo>
                  <a:lnTo>
                    <a:pt x="289509" y="579018"/>
                  </a:lnTo>
                  <a:lnTo>
                    <a:pt x="336469" y="575229"/>
                  </a:lnTo>
                  <a:lnTo>
                    <a:pt x="381017" y="564259"/>
                  </a:lnTo>
                  <a:lnTo>
                    <a:pt x="422556" y="546704"/>
                  </a:lnTo>
                  <a:lnTo>
                    <a:pt x="460490" y="523160"/>
                  </a:lnTo>
                  <a:lnTo>
                    <a:pt x="494223" y="494223"/>
                  </a:lnTo>
                  <a:lnTo>
                    <a:pt x="523160" y="460490"/>
                  </a:lnTo>
                  <a:lnTo>
                    <a:pt x="546704" y="422556"/>
                  </a:lnTo>
                  <a:lnTo>
                    <a:pt x="564259" y="381017"/>
                  </a:lnTo>
                  <a:lnTo>
                    <a:pt x="575229" y="336469"/>
                  </a:lnTo>
                  <a:lnTo>
                    <a:pt x="579018" y="289509"/>
                  </a:lnTo>
                  <a:lnTo>
                    <a:pt x="575229" y="242548"/>
                  </a:lnTo>
                  <a:lnTo>
                    <a:pt x="564259" y="198001"/>
                  </a:lnTo>
                  <a:lnTo>
                    <a:pt x="546704" y="156462"/>
                  </a:lnTo>
                  <a:lnTo>
                    <a:pt x="523160" y="118528"/>
                  </a:lnTo>
                  <a:lnTo>
                    <a:pt x="494223" y="84794"/>
                  </a:lnTo>
                  <a:lnTo>
                    <a:pt x="460490" y="55858"/>
                  </a:lnTo>
                  <a:lnTo>
                    <a:pt x="422556" y="32314"/>
                  </a:lnTo>
                  <a:lnTo>
                    <a:pt x="381017" y="14759"/>
                  </a:lnTo>
                  <a:lnTo>
                    <a:pt x="336469" y="3789"/>
                  </a:lnTo>
                  <a:lnTo>
                    <a:pt x="2895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537727" y="4051683"/>
              <a:ext cx="329565" cy="278765"/>
            </a:xfrm>
            <a:custGeom>
              <a:avLst/>
              <a:gdLst/>
              <a:ahLst/>
              <a:cxnLst/>
              <a:rect l="l" t="t" r="r" b="b"/>
              <a:pathLst>
                <a:path w="329564" h="278764">
                  <a:moveTo>
                    <a:pt x="164477" y="0"/>
                  </a:moveTo>
                  <a:lnTo>
                    <a:pt x="63169" y="0"/>
                  </a:lnTo>
                  <a:lnTo>
                    <a:pt x="63169" y="107480"/>
                  </a:lnTo>
                </a:path>
                <a:path w="329564" h="278764">
                  <a:moveTo>
                    <a:pt x="164477" y="120789"/>
                  </a:moveTo>
                  <a:lnTo>
                    <a:pt x="14858" y="177723"/>
                  </a:lnTo>
                </a:path>
                <a:path w="329564" h="278764">
                  <a:moveTo>
                    <a:pt x="63169" y="39712"/>
                  </a:moveTo>
                  <a:lnTo>
                    <a:pt x="123443" y="39712"/>
                  </a:lnTo>
                </a:path>
                <a:path w="329564" h="278764">
                  <a:moveTo>
                    <a:pt x="280885" y="278180"/>
                  </a:moveTo>
                  <a:lnTo>
                    <a:pt x="328955" y="137134"/>
                  </a:lnTo>
                  <a:lnTo>
                    <a:pt x="164477" y="73215"/>
                  </a:lnTo>
                  <a:lnTo>
                    <a:pt x="0" y="137134"/>
                  </a:lnTo>
                  <a:lnTo>
                    <a:pt x="48069" y="278180"/>
                  </a:lnTo>
                </a:path>
              </a:pathLst>
            </a:custGeom>
            <a:ln w="13728">
              <a:solidFill>
                <a:srgbClr val="73BA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52973" y="4000496"/>
              <a:ext cx="205714" cy="324631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1498116" y="4325126"/>
              <a:ext cx="408305" cy="74295"/>
            </a:xfrm>
            <a:custGeom>
              <a:avLst/>
              <a:gdLst/>
              <a:ahLst/>
              <a:cxnLst/>
              <a:rect l="l" t="t" r="r" b="b"/>
              <a:pathLst>
                <a:path w="408305" h="74295">
                  <a:moveTo>
                    <a:pt x="0" y="7061"/>
                  </a:moveTo>
                  <a:lnTo>
                    <a:pt x="9435" y="4423"/>
                  </a:lnTo>
                  <a:lnTo>
                    <a:pt x="18970" y="2163"/>
                  </a:lnTo>
                  <a:lnTo>
                    <a:pt x="28967" y="587"/>
                  </a:lnTo>
                  <a:lnTo>
                    <a:pt x="39789" y="0"/>
                  </a:lnTo>
                  <a:lnTo>
                    <a:pt x="79578" y="7061"/>
                  </a:lnTo>
                  <a:lnTo>
                    <a:pt x="89289" y="9798"/>
                  </a:lnTo>
                  <a:lnTo>
                    <a:pt x="99536" y="12292"/>
                  </a:lnTo>
                  <a:lnTo>
                    <a:pt x="110392" y="14106"/>
                  </a:lnTo>
                  <a:lnTo>
                    <a:pt x="121932" y="14808"/>
                  </a:lnTo>
                  <a:lnTo>
                    <a:pt x="133481" y="14106"/>
                  </a:lnTo>
                  <a:lnTo>
                    <a:pt x="144345" y="12292"/>
                  </a:lnTo>
                  <a:lnTo>
                    <a:pt x="154593" y="9798"/>
                  </a:lnTo>
                  <a:lnTo>
                    <a:pt x="164299" y="7061"/>
                  </a:lnTo>
                  <a:lnTo>
                    <a:pt x="173735" y="4425"/>
                  </a:lnTo>
                  <a:lnTo>
                    <a:pt x="183270" y="2168"/>
                  </a:lnTo>
                  <a:lnTo>
                    <a:pt x="193267" y="592"/>
                  </a:lnTo>
                  <a:lnTo>
                    <a:pt x="204088" y="0"/>
                  </a:lnTo>
                  <a:lnTo>
                    <a:pt x="243878" y="7061"/>
                  </a:lnTo>
                  <a:lnTo>
                    <a:pt x="253589" y="9805"/>
                  </a:lnTo>
                  <a:lnTo>
                    <a:pt x="263836" y="12303"/>
                  </a:lnTo>
                  <a:lnTo>
                    <a:pt x="274692" y="14119"/>
                  </a:lnTo>
                  <a:lnTo>
                    <a:pt x="286232" y="14820"/>
                  </a:lnTo>
                  <a:lnTo>
                    <a:pt x="297781" y="14117"/>
                  </a:lnTo>
                  <a:lnTo>
                    <a:pt x="308644" y="12298"/>
                  </a:lnTo>
                  <a:lnTo>
                    <a:pt x="318893" y="9800"/>
                  </a:lnTo>
                  <a:lnTo>
                    <a:pt x="328599" y="7061"/>
                  </a:lnTo>
                  <a:lnTo>
                    <a:pt x="338035" y="4425"/>
                  </a:lnTo>
                  <a:lnTo>
                    <a:pt x="347570" y="2168"/>
                  </a:lnTo>
                  <a:lnTo>
                    <a:pt x="357567" y="592"/>
                  </a:lnTo>
                  <a:lnTo>
                    <a:pt x="368388" y="0"/>
                  </a:lnTo>
                  <a:lnTo>
                    <a:pt x="379210" y="592"/>
                  </a:lnTo>
                  <a:lnTo>
                    <a:pt x="389207" y="2168"/>
                  </a:lnTo>
                  <a:lnTo>
                    <a:pt x="398742" y="4425"/>
                  </a:lnTo>
                  <a:lnTo>
                    <a:pt x="408177" y="7061"/>
                  </a:lnTo>
                </a:path>
                <a:path w="408305" h="74295">
                  <a:moveTo>
                    <a:pt x="0" y="66332"/>
                  </a:moveTo>
                  <a:lnTo>
                    <a:pt x="9435" y="63689"/>
                  </a:lnTo>
                  <a:lnTo>
                    <a:pt x="18970" y="61428"/>
                  </a:lnTo>
                  <a:lnTo>
                    <a:pt x="28967" y="59850"/>
                  </a:lnTo>
                  <a:lnTo>
                    <a:pt x="39789" y="59258"/>
                  </a:lnTo>
                  <a:lnTo>
                    <a:pt x="79578" y="66332"/>
                  </a:lnTo>
                  <a:lnTo>
                    <a:pt x="89289" y="69069"/>
                  </a:lnTo>
                  <a:lnTo>
                    <a:pt x="99536" y="71562"/>
                  </a:lnTo>
                  <a:lnTo>
                    <a:pt x="110392" y="73377"/>
                  </a:lnTo>
                  <a:lnTo>
                    <a:pt x="121932" y="74079"/>
                  </a:lnTo>
                  <a:lnTo>
                    <a:pt x="133481" y="73377"/>
                  </a:lnTo>
                  <a:lnTo>
                    <a:pt x="144345" y="71562"/>
                  </a:lnTo>
                  <a:lnTo>
                    <a:pt x="154593" y="69069"/>
                  </a:lnTo>
                  <a:lnTo>
                    <a:pt x="164299" y="66332"/>
                  </a:lnTo>
                  <a:lnTo>
                    <a:pt x="173735" y="63689"/>
                  </a:lnTo>
                  <a:lnTo>
                    <a:pt x="183270" y="61428"/>
                  </a:lnTo>
                  <a:lnTo>
                    <a:pt x="193267" y="59850"/>
                  </a:lnTo>
                  <a:lnTo>
                    <a:pt x="204088" y="59258"/>
                  </a:lnTo>
                  <a:lnTo>
                    <a:pt x="243878" y="66332"/>
                  </a:lnTo>
                  <a:lnTo>
                    <a:pt x="253589" y="69069"/>
                  </a:lnTo>
                  <a:lnTo>
                    <a:pt x="263836" y="71562"/>
                  </a:lnTo>
                  <a:lnTo>
                    <a:pt x="274692" y="73377"/>
                  </a:lnTo>
                  <a:lnTo>
                    <a:pt x="286232" y="74079"/>
                  </a:lnTo>
                  <a:lnTo>
                    <a:pt x="297781" y="73377"/>
                  </a:lnTo>
                  <a:lnTo>
                    <a:pt x="308644" y="71562"/>
                  </a:lnTo>
                  <a:lnTo>
                    <a:pt x="318893" y="69069"/>
                  </a:lnTo>
                  <a:lnTo>
                    <a:pt x="328599" y="66332"/>
                  </a:lnTo>
                  <a:lnTo>
                    <a:pt x="338035" y="63694"/>
                  </a:lnTo>
                  <a:lnTo>
                    <a:pt x="347570" y="61433"/>
                  </a:lnTo>
                  <a:lnTo>
                    <a:pt x="357567" y="59852"/>
                  </a:lnTo>
                  <a:lnTo>
                    <a:pt x="368388" y="59258"/>
                  </a:lnTo>
                  <a:lnTo>
                    <a:pt x="379210" y="59852"/>
                  </a:lnTo>
                  <a:lnTo>
                    <a:pt x="389207" y="61433"/>
                  </a:lnTo>
                  <a:lnTo>
                    <a:pt x="398742" y="63694"/>
                  </a:lnTo>
                  <a:lnTo>
                    <a:pt x="408177" y="66332"/>
                  </a:lnTo>
                </a:path>
              </a:pathLst>
            </a:custGeom>
            <a:ln w="13728">
              <a:solidFill>
                <a:srgbClr val="73BA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1014793" y="1691379"/>
              <a:ext cx="471170" cy="709295"/>
            </a:xfrm>
            <a:custGeom>
              <a:avLst/>
              <a:gdLst/>
              <a:ahLst/>
              <a:cxnLst/>
              <a:rect l="l" t="t" r="r" b="b"/>
              <a:pathLst>
                <a:path w="471169" h="709294">
                  <a:moveTo>
                    <a:pt x="235546" y="0"/>
                  </a:moveTo>
                  <a:lnTo>
                    <a:pt x="188076" y="4785"/>
                  </a:lnTo>
                  <a:lnTo>
                    <a:pt x="143862" y="18511"/>
                  </a:lnTo>
                  <a:lnTo>
                    <a:pt x="103851" y="40229"/>
                  </a:lnTo>
                  <a:lnTo>
                    <a:pt x="68991" y="68992"/>
                  </a:lnTo>
                  <a:lnTo>
                    <a:pt x="40228" y="103854"/>
                  </a:lnTo>
                  <a:lnTo>
                    <a:pt x="18510" y="143867"/>
                  </a:lnTo>
                  <a:lnTo>
                    <a:pt x="4785" y="188085"/>
                  </a:lnTo>
                  <a:lnTo>
                    <a:pt x="0" y="235559"/>
                  </a:lnTo>
                  <a:lnTo>
                    <a:pt x="3680" y="316136"/>
                  </a:lnTo>
                  <a:lnTo>
                    <a:pt x="29443" y="392302"/>
                  </a:lnTo>
                  <a:lnTo>
                    <a:pt x="99371" y="508436"/>
                  </a:lnTo>
                  <a:lnTo>
                    <a:pt x="235546" y="708914"/>
                  </a:lnTo>
                  <a:lnTo>
                    <a:pt x="272353" y="653247"/>
                  </a:lnTo>
                  <a:lnTo>
                    <a:pt x="353326" y="521023"/>
                  </a:lnTo>
                  <a:lnTo>
                    <a:pt x="434300" y="364406"/>
                  </a:lnTo>
                  <a:lnTo>
                    <a:pt x="471106" y="235559"/>
                  </a:lnTo>
                  <a:lnTo>
                    <a:pt x="466320" y="188085"/>
                  </a:lnTo>
                  <a:lnTo>
                    <a:pt x="452595" y="143867"/>
                  </a:lnTo>
                  <a:lnTo>
                    <a:pt x="430877" y="103854"/>
                  </a:lnTo>
                  <a:lnTo>
                    <a:pt x="402113" y="68992"/>
                  </a:lnTo>
                  <a:lnTo>
                    <a:pt x="367251" y="40229"/>
                  </a:lnTo>
                  <a:lnTo>
                    <a:pt x="327238" y="18511"/>
                  </a:lnTo>
                  <a:lnTo>
                    <a:pt x="283021" y="4785"/>
                  </a:lnTo>
                  <a:lnTo>
                    <a:pt x="235546" y="0"/>
                  </a:lnTo>
                  <a:close/>
                </a:path>
              </a:pathLst>
            </a:custGeom>
            <a:solidFill>
              <a:srgbClr val="CCD2D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061262" y="1727467"/>
              <a:ext cx="378460" cy="378460"/>
            </a:xfrm>
            <a:custGeom>
              <a:avLst/>
              <a:gdLst/>
              <a:ahLst/>
              <a:cxnLst/>
              <a:rect l="l" t="t" r="r" b="b"/>
              <a:pathLst>
                <a:path w="378459" h="378460">
                  <a:moveTo>
                    <a:pt x="189077" y="0"/>
                  </a:moveTo>
                  <a:lnTo>
                    <a:pt x="138815" y="6754"/>
                  </a:lnTo>
                  <a:lnTo>
                    <a:pt x="93648" y="25816"/>
                  </a:lnTo>
                  <a:lnTo>
                    <a:pt x="55381" y="55383"/>
                  </a:lnTo>
                  <a:lnTo>
                    <a:pt x="25815" y="93652"/>
                  </a:lnTo>
                  <a:lnTo>
                    <a:pt x="6754" y="138822"/>
                  </a:lnTo>
                  <a:lnTo>
                    <a:pt x="0" y="189090"/>
                  </a:lnTo>
                  <a:lnTo>
                    <a:pt x="6754" y="239358"/>
                  </a:lnTo>
                  <a:lnTo>
                    <a:pt x="25815" y="284527"/>
                  </a:lnTo>
                  <a:lnTo>
                    <a:pt x="55381" y="322797"/>
                  </a:lnTo>
                  <a:lnTo>
                    <a:pt x="93648" y="352364"/>
                  </a:lnTo>
                  <a:lnTo>
                    <a:pt x="138815" y="371426"/>
                  </a:lnTo>
                  <a:lnTo>
                    <a:pt x="189077" y="378180"/>
                  </a:lnTo>
                  <a:lnTo>
                    <a:pt x="239345" y="371426"/>
                  </a:lnTo>
                  <a:lnTo>
                    <a:pt x="284515" y="352364"/>
                  </a:lnTo>
                  <a:lnTo>
                    <a:pt x="322784" y="322797"/>
                  </a:lnTo>
                  <a:lnTo>
                    <a:pt x="352351" y="284527"/>
                  </a:lnTo>
                  <a:lnTo>
                    <a:pt x="371413" y="239358"/>
                  </a:lnTo>
                  <a:lnTo>
                    <a:pt x="378167" y="189090"/>
                  </a:lnTo>
                  <a:lnTo>
                    <a:pt x="371413" y="138822"/>
                  </a:lnTo>
                  <a:lnTo>
                    <a:pt x="352351" y="93652"/>
                  </a:lnTo>
                  <a:lnTo>
                    <a:pt x="322784" y="55383"/>
                  </a:lnTo>
                  <a:lnTo>
                    <a:pt x="284515" y="25816"/>
                  </a:lnTo>
                  <a:lnTo>
                    <a:pt x="239345" y="6754"/>
                  </a:lnTo>
                  <a:lnTo>
                    <a:pt x="1890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23174" y="1790598"/>
              <a:ext cx="252158" cy="252145"/>
            </a:xfrm>
            <a:prstGeom prst="rect">
              <a:avLst/>
            </a:prstGeom>
          </p:spPr>
        </p:pic>
      </p:grpSp>
      <p:sp>
        <p:nvSpPr>
          <p:cNvPr id="101" name="object 101"/>
          <p:cNvSpPr txBox="1"/>
          <p:nvPr/>
        </p:nvSpPr>
        <p:spPr>
          <a:xfrm>
            <a:off x="11660923" y="280815"/>
            <a:ext cx="1250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3</a:t>
            </a:r>
            <a:endParaRPr sz="12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그룹 46"/>
          <p:cNvGrpSpPr/>
          <p:nvPr/>
        </p:nvGrpSpPr>
        <p:grpSpPr>
          <a:xfrm>
            <a:off x="151772" y="5483340"/>
            <a:ext cx="2534697" cy="1181962"/>
            <a:chOff x="151772" y="5483340"/>
            <a:chExt cx="2534697" cy="1181962"/>
          </a:xfrm>
        </p:grpSpPr>
        <p:sp>
          <p:nvSpPr>
            <p:cNvPr id="2" name="object 2"/>
            <p:cNvSpPr/>
            <p:nvPr/>
          </p:nvSpPr>
          <p:spPr>
            <a:xfrm>
              <a:off x="1416215" y="6593547"/>
              <a:ext cx="596900" cy="71755"/>
            </a:xfrm>
            <a:custGeom>
              <a:avLst/>
              <a:gdLst/>
              <a:ahLst/>
              <a:cxnLst/>
              <a:rect l="l" t="t" r="r" b="b"/>
              <a:pathLst>
                <a:path w="596900" h="71754">
                  <a:moveTo>
                    <a:pt x="596557" y="2298"/>
                  </a:moveTo>
                  <a:lnTo>
                    <a:pt x="594258" y="0"/>
                  </a:lnTo>
                  <a:lnTo>
                    <a:pt x="588581" y="0"/>
                  </a:lnTo>
                  <a:lnTo>
                    <a:pt x="586282" y="2298"/>
                  </a:lnTo>
                  <a:lnTo>
                    <a:pt x="586282" y="5143"/>
                  </a:lnTo>
                  <a:lnTo>
                    <a:pt x="582079" y="27025"/>
                  </a:lnTo>
                  <a:lnTo>
                    <a:pt x="570598" y="44919"/>
                  </a:lnTo>
                  <a:lnTo>
                    <a:pt x="553593" y="56997"/>
                  </a:lnTo>
                  <a:lnTo>
                    <a:pt x="532790" y="61429"/>
                  </a:lnTo>
                  <a:lnTo>
                    <a:pt x="512000" y="56997"/>
                  </a:lnTo>
                  <a:lnTo>
                    <a:pt x="494995" y="44919"/>
                  </a:lnTo>
                  <a:lnTo>
                    <a:pt x="483514" y="27025"/>
                  </a:lnTo>
                  <a:lnTo>
                    <a:pt x="479298" y="5143"/>
                  </a:lnTo>
                  <a:lnTo>
                    <a:pt x="479298" y="2298"/>
                  </a:lnTo>
                  <a:lnTo>
                    <a:pt x="476999" y="0"/>
                  </a:lnTo>
                  <a:lnTo>
                    <a:pt x="471322" y="0"/>
                  </a:lnTo>
                  <a:lnTo>
                    <a:pt x="469023" y="2298"/>
                  </a:lnTo>
                  <a:lnTo>
                    <a:pt x="469023" y="5143"/>
                  </a:lnTo>
                  <a:lnTo>
                    <a:pt x="464820" y="27025"/>
                  </a:lnTo>
                  <a:lnTo>
                    <a:pt x="453339" y="44919"/>
                  </a:lnTo>
                  <a:lnTo>
                    <a:pt x="436333" y="56997"/>
                  </a:lnTo>
                  <a:lnTo>
                    <a:pt x="415531" y="61429"/>
                  </a:lnTo>
                  <a:lnTo>
                    <a:pt x="394741" y="56997"/>
                  </a:lnTo>
                  <a:lnTo>
                    <a:pt x="377736" y="44919"/>
                  </a:lnTo>
                  <a:lnTo>
                    <a:pt x="366255" y="27025"/>
                  </a:lnTo>
                  <a:lnTo>
                    <a:pt x="362038" y="5181"/>
                  </a:lnTo>
                  <a:lnTo>
                    <a:pt x="362051" y="2298"/>
                  </a:lnTo>
                  <a:lnTo>
                    <a:pt x="359752" y="0"/>
                  </a:lnTo>
                  <a:lnTo>
                    <a:pt x="354076" y="0"/>
                  </a:lnTo>
                  <a:lnTo>
                    <a:pt x="351764" y="2298"/>
                  </a:lnTo>
                  <a:lnTo>
                    <a:pt x="351764" y="5143"/>
                  </a:lnTo>
                  <a:lnTo>
                    <a:pt x="347560" y="27025"/>
                  </a:lnTo>
                  <a:lnTo>
                    <a:pt x="336080" y="44919"/>
                  </a:lnTo>
                  <a:lnTo>
                    <a:pt x="319074" y="56997"/>
                  </a:lnTo>
                  <a:lnTo>
                    <a:pt x="298284" y="61429"/>
                  </a:lnTo>
                  <a:lnTo>
                    <a:pt x="277482" y="56997"/>
                  </a:lnTo>
                  <a:lnTo>
                    <a:pt x="260477" y="44919"/>
                  </a:lnTo>
                  <a:lnTo>
                    <a:pt x="248996" y="27025"/>
                  </a:lnTo>
                  <a:lnTo>
                    <a:pt x="244792" y="5143"/>
                  </a:lnTo>
                  <a:lnTo>
                    <a:pt x="244792" y="2298"/>
                  </a:lnTo>
                  <a:lnTo>
                    <a:pt x="242493" y="0"/>
                  </a:lnTo>
                  <a:lnTo>
                    <a:pt x="236816" y="0"/>
                  </a:lnTo>
                  <a:lnTo>
                    <a:pt x="234518" y="2298"/>
                  </a:lnTo>
                  <a:lnTo>
                    <a:pt x="234518" y="5143"/>
                  </a:lnTo>
                  <a:lnTo>
                    <a:pt x="230301" y="27025"/>
                  </a:lnTo>
                  <a:lnTo>
                    <a:pt x="218821" y="44919"/>
                  </a:lnTo>
                  <a:lnTo>
                    <a:pt x="201815" y="56997"/>
                  </a:lnTo>
                  <a:lnTo>
                    <a:pt x="181025" y="61429"/>
                  </a:lnTo>
                  <a:lnTo>
                    <a:pt x="160223" y="56997"/>
                  </a:lnTo>
                  <a:lnTo>
                    <a:pt x="143217" y="44919"/>
                  </a:lnTo>
                  <a:lnTo>
                    <a:pt x="131737" y="27025"/>
                  </a:lnTo>
                  <a:lnTo>
                    <a:pt x="127533" y="5143"/>
                  </a:lnTo>
                  <a:lnTo>
                    <a:pt x="127533" y="2298"/>
                  </a:lnTo>
                  <a:lnTo>
                    <a:pt x="125234" y="0"/>
                  </a:lnTo>
                  <a:lnTo>
                    <a:pt x="119557" y="0"/>
                  </a:lnTo>
                  <a:lnTo>
                    <a:pt x="117259" y="2298"/>
                  </a:lnTo>
                  <a:lnTo>
                    <a:pt x="117259" y="5143"/>
                  </a:lnTo>
                  <a:lnTo>
                    <a:pt x="113042" y="27025"/>
                  </a:lnTo>
                  <a:lnTo>
                    <a:pt x="101574" y="44919"/>
                  </a:lnTo>
                  <a:lnTo>
                    <a:pt x="84569" y="56997"/>
                  </a:lnTo>
                  <a:lnTo>
                    <a:pt x="63766" y="61429"/>
                  </a:lnTo>
                  <a:lnTo>
                    <a:pt x="42964" y="56997"/>
                  </a:lnTo>
                  <a:lnTo>
                    <a:pt x="25958" y="44919"/>
                  </a:lnTo>
                  <a:lnTo>
                    <a:pt x="14478" y="27025"/>
                  </a:lnTo>
                  <a:lnTo>
                    <a:pt x="10274" y="5143"/>
                  </a:lnTo>
                  <a:lnTo>
                    <a:pt x="10274" y="2298"/>
                  </a:lnTo>
                  <a:lnTo>
                    <a:pt x="7975" y="0"/>
                  </a:lnTo>
                  <a:lnTo>
                    <a:pt x="2298" y="0"/>
                  </a:lnTo>
                  <a:lnTo>
                    <a:pt x="0" y="2298"/>
                  </a:lnTo>
                  <a:lnTo>
                    <a:pt x="0" y="5143"/>
                  </a:lnTo>
                  <a:lnTo>
                    <a:pt x="5016" y="31026"/>
                  </a:lnTo>
                  <a:lnTo>
                    <a:pt x="18694" y="52184"/>
                  </a:lnTo>
                  <a:lnTo>
                    <a:pt x="38963" y="66471"/>
                  </a:lnTo>
                  <a:lnTo>
                    <a:pt x="63766" y="71716"/>
                  </a:lnTo>
                  <a:lnTo>
                    <a:pt x="88569" y="66471"/>
                  </a:lnTo>
                  <a:lnTo>
                    <a:pt x="108839" y="52184"/>
                  </a:lnTo>
                  <a:lnTo>
                    <a:pt x="122389" y="31216"/>
                  </a:lnTo>
                  <a:lnTo>
                    <a:pt x="135953" y="52184"/>
                  </a:lnTo>
                  <a:lnTo>
                    <a:pt x="156222" y="66471"/>
                  </a:lnTo>
                  <a:lnTo>
                    <a:pt x="181025" y="71716"/>
                  </a:lnTo>
                  <a:lnTo>
                    <a:pt x="205816" y="66471"/>
                  </a:lnTo>
                  <a:lnTo>
                    <a:pt x="226085" y="52184"/>
                  </a:lnTo>
                  <a:lnTo>
                    <a:pt x="239649" y="31203"/>
                  </a:lnTo>
                  <a:lnTo>
                    <a:pt x="253212" y="52184"/>
                  </a:lnTo>
                  <a:lnTo>
                    <a:pt x="273481" y="66471"/>
                  </a:lnTo>
                  <a:lnTo>
                    <a:pt x="298284" y="71716"/>
                  </a:lnTo>
                  <a:lnTo>
                    <a:pt x="323075" y="66471"/>
                  </a:lnTo>
                  <a:lnTo>
                    <a:pt x="343344" y="52184"/>
                  </a:lnTo>
                  <a:lnTo>
                    <a:pt x="356908" y="31203"/>
                  </a:lnTo>
                  <a:lnTo>
                    <a:pt x="370471" y="52184"/>
                  </a:lnTo>
                  <a:lnTo>
                    <a:pt x="390740" y="66471"/>
                  </a:lnTo>
                  <a:lnTo>
                    <a:pt x="415531" y="71716"/>
                  </a:lnTo>
                  <a:lnTo>
                    <a:pt x="440334" y="66471"/>
                  </a:lnTo>
                  <a:lnTo>
                    <a:pt x="460603" y="52184"/>
                  </a:lnTo>
                  <a:lnTo>
                    <a:pt x="474154" y="31216"/>
                  </a:lnTo>
                  <a:lnTo>
                    <a:pt x="487718" y="52184"/>
                  </a:lnTo>
                  <a:lnTo>
                    <a:pt x="508000" y="66471"/>
                  </a:lnTo>
                  <a:lnTo>
                    <a:pt x="532790" y="71716"/>
                  </a:lnTo>
                  <a:lnTo>
                    <a:pt x="557593" y="66471"/>
                  </a:lnTo>
                  <a:lnTo>
                    <a:pt x="577862" y="52184"/>
                  </a:lnTo>
                  <a:lnTo>
                    <a:pt x="591540" y="31026"/>
                  </a:lnTo>
                  <a:lnTo>
                    <a:pt x="596557" y="5143"/>
                  </a:lnTo>
                  <a:lnTo>
                    <a:pt x="596557" y="2298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" name="object 3"/>
            <p:cNvSpPr/>
            <p:nvPr/>
          </p:nvSpPr>
          <p:spPr>
            <a:xfrm>
              <a:off x="2402624" y="6307810"/>
              <a:ext cx="283845" cy="39370"/>
            </a:xfrm>
            <a:custGeom>
              <a:avLst/>
              <a:gdLst/>
              <a:ahLst/>
              <a:cxnLst/>
              <a:rect l="l" t="t" r="r" b="b"/>
              <a:pathLst>
                <a:path w="283844" h="39370">
                  <a:moveTo>
                    <a:pt x="283413" y="2298"/>
                  </a:moveTo>
                  <a:lnTo>
                    <a:pt x="281114" y="0"/>
                  </a:lnTo>
                  <a:lnTo>
                    <a:pt x="275437" y="0"/>
                  </a:lnTo>
                  <a:lnTo>
                    <a:pt x="273138" y="2298"/>
                  </a:lnTo>
                  <a:lnTo>
                    <a:pt x="273138" y="5130"/>
                  </a:lnTo>
                  <a:lnTo>
                    <a:pt x="271399" y="14262"/>
                  </a:lnTo>
                  <a:lnTo>
                    <a:pt x="266636" y="21729"/>
                  </a:lnTo>
                  <a:lnTo>
                    <a:pt x="259588" y="26771"/>
                  </a:lnTo>
                  <a:lnTo>
                    <a:pt x="250964" y="28613"/>
                  </a:lnTo>
                  <a:lnTo>
                    <a:pt x="242341" y="26771"/>
                  </a:lnTo>
                  <a:lnTo>
                    <a:pt x="235292" y="21729"/>
                  </a:lnTo>
                  <a:lnTo>
                    <a:pt x="230530" y="14262"/>
                  </a:lnTo>
                  <a:lnTo>
                    <a:pt x="228790" y="5168"/>
                  </a:lnTo>
                  <a:lnTo>
                    <a:pt x="228803" y="2298"/>
                  </a:lnTo>
                  <a:lnTo>
                    <a:pt x="226491" y="0"/>
                  </a:lnTo>
                  <a:lnTo>
                    <a:pt x="220814" y="0"/>
                  </a:lnTo>
                  <a:lnTo>
                    <a:pt x="218516" y="2298"/>
                  </a:lnTo>
                  <a:lnTo>
                    <a:pt x="218503" y="5130"/>
                  </a:lnTo>
                  <a:lnTo>
                    <a:pt x="216763" y="14262"/>
                  </a:lnTo>
                  <a:lnTo>
                    <a:pt x="212013" y="21729"/>
                  </a:lnTo>
                  <a:lnTo>
                    <a:pt x="204965" y="26771"/>
                  </a:lnTo>
                  <a:lnTo>
                    <a:pt x="196342" y="28613"/>
                  </a:lnTo>
                  <a:lnTo>
                    <a:pt x="187706" y="26771"/>
                  </a:lnTo>
                  <a:lnTo>
                    <a:pt x="180657" y="21729"/>
                  </a:lnTo>
                  <a:lnTo>
                    <a:pt x="175907" y="14262"/>
                  </a:lnTo>
                  <a:lnTo>
                    <a:pt x="174167" y="5130"/>
                  </a:lnTo>
                  <a:lnTo>
                    <a:pt x="174167" y="2298"/>
                  </a:lnTo>
                  <a:lnTo>
                    <a:pt x="171869" y="0"/>
                  </a:lnTo>
                  <a:lnTo>
                    <a:pt x="166192" y="0"/>
                  </a:lnTo>
                  <a:lnTo>
                    <a:pt x="163880" y="2298"/>
                  </a:lnTo>
                  <a:lnTo>
                    <a:pt x="163880" y="5130"/>
                  </a:lnTo>
                  <a:lnTo>
                    <a:pt x="162140" y="14262"/>
                  </a:lnTo>
                  <a:lnTo>
                    <a:pt x="157378" y="21729"/>
                  </a:lnTo>
                  <a:lnTo>
                    <a:pt x="150329" y="26771"/>
                  </a:lnTo>
                  <a:lnTo>
                    <a:pt x="141706" y="28613"/>
                  </a:lnTo>
                  <a:lnTo>
                    <a:pt x="133083" y="26771"/>
                  </a:lnTo>
                  <a:lnTo>
                    <a:pt x="126034" y="21729"/>
                  </a:lnTo>
                  <a:lnTo>
                    <a:pt x="121272" y="14262"/>
                  </a:lnTo>
                  <a:lnTo>
                    <a:pt x="119532" y="5168"/>
                  </a:lnTo>
                  <a:lnTo>
                    <a:pt x="119545" y="2298"/>
                  </a:lnTo>
                  <a:lnTo>
                    <a:pt x="117233" y="0"/>
                  </a:lnTo>
                  <a:lnTo>
                    <a:pt x="111556" y="0"/>
                  </a:lnTo>
                  <a:lnTo>
                    <a:pt x="109258" y="2298"/>
                  </a:lnTo>
                  <a:lnTo>
                    <a:pt x="109258" y="5130"/>
                  </a:lnTo>
                  <a:lnTo>
                    <a:pt x="107505" y="14262"/>
                  </a:lnTo>
                  <a:lnTo>
                    <a:pt x="102755" y="21729"/>
                  </a:lnTo>
                  <a:lnTo>
                    <a:pt x="95707" y="26771"/>
                  </a:lnTo>
                  <a:lnTo>
                    <a:pt x="87083" y="28613"/>
                  </a:lnTo>
                  <a:lnTo>
                    <a:pt x="78460" y="26771"/>
                  </a:lnTo>
                  <a:lnTo>
                    <a:pt x="71412" y="21729"/>
                  </a:lnTo>
                  <a:lnTo>
                    <a:pt x="66649" y="14262"/>
                  </a:lnTo>
                  <a:lnTo>
                    <a:pt x="64909" y="5130"/>
                  </a:lnTo>
                  <a:lnTo>
                    <a:pt x="64909" y="2298"/>
                  </a:lnTo>
                  <a:lnTo>
                    <a:pt x="62611" y="0"/>
                  </a:lnTo>
                  <a:lnTo>
                    <a:pt x="56934" y="0"/>
                  </a:lnTo>
                  <a:lnTo>
                    <a:pt x="54622" y="2298"/>
                  </a:lnTo>
                  <a:lnTo>
                    <a:pt x="54622" y="5130"/>
                  </a:lnTo>
                  <a:lnTo>
                    <a:pt x="52882" y="14262"/>
                  </a:lnTo>
                  <a:lnTo>
                    <a:pt x="48120" y="21729"/>
                  </a:lnTo>
                  <a:lnTo>
                    <a:pt x="41071" y="26771"/>
                  </a:lnTo>
                  <a:lnTo>
                    <a:pt x="32448" y="28613"/>
                  </a:lnTo>
                  <a:lnTo>
                    <a:pt x="23825" y="26771"/>
                  </a:lnTo>
                  <a:lnTo>
                    <a:pt x="16776" y="21729"/>
                  </a:lnTo>
                  <a:lnTo>
                    <a:pt x="12026" y="14262"/>
                  </a:lnTo>
                  <a:lnTo>
                    <a:pt x="10274" y="5130"/>
                  </a:lnTo>
                  <a:lnTo>
                    <a:pt x="10274" y="2298"/>
                  </a:lnTo>
                  <a:lnTo>
                    <a:pt x="7975" y="0"/>
                  </a:lnTo>
                  <a:lnTo>
                    <a:pt x="2298" y="0"/>
                  </a:lnTo>
                  <a:lnTo>
                    <a:pt x="0" y="2298"/>
                  </a:lnTo>
                  <a:lnTo>
                    <a:pt x="0" y="5130"/>
                  </a:lnTo>
                  <a:lnTo>
                    <a:pt x="2552" y="18262"/>
                  </a:lnTo>
                  <a:lnTo>
                    <a:pt x="9512" y="28994"/>
                  </a:lnTo>
                  <a:lnTo>
                    <a:pt x="19837" y="36245"/>
                  </a:lnTo>
                  <a:lnTo>
                    <a:pt x="32448" y="38900"/>
                  </a:lnTo>
                  <a:lnTo>
                    <a:pt x="45072" y="36245"/>
                  </a:lnTo>
                  <a:lnTo>
                    <a:pt x="55397" y="28994"/>
                  </a:lnTo>
                  <a:lnTo>
                    <a:pt x="59766" y="22250"/>
                  </a:lnTo>
                  <a:lnTo>
                    <a:pt x="64147" y="28994"/>
                  </a:lnTo>
                  <a:lnTo>
                    <a:pt x="74460" y="36245"/>
                  </a:lnTo>
                  <a:lnTo>
                    <a:pt x="87083" y="38900"/>
                  </a:lnTo>
                  <a:lnTo>
                    <a:pt x="99695" y="36245"/>
                  </a:lnTo>
                  <a:lnTo>
                    <a:pt x="110020" y="28994"/>
                  </a:lnTo>
                  <a:lnTo>
                    <a:pt x="114388" y="22250"/>
                  </a:lnTo>
                  <a:lnTo>
                    <a:pt x="118770" y="28994"/>
                  </a:lnTo>
                  <a:lnTo>
                    <a:pt x="129082" y="36245"/>
                  </a:lnTo>
                  <a:lnTo>
                    <a:pt x="141706" y="38900"/>
                  </a:lnTo>
                  <a:lnTo>
                    <a:pt x="154330" y="36245"/>
                  </a:lnTo>
                  <a:lnTo>
                    <a:pt x="164642" y="28994"/>
                  </a:lnTo>
                  <a:lnTo>
                    <a:pt x="169024" y="22250"/>
                  </a:lnTo>
                  <a:lnTo>
                    <a:pt x="173405" y="28994"/>
                  </a:lnTo>
                  <a:lnTo>
                    <a:pt x="183718" y="36245"/>
                  </a:lnTo>
                  <a:lnTo>
                    <a:pt x="196342" y="38900"/>
                  </a:lnTo>
                  <a:lnTo>
                    <a:pt x="208953" y="36245"/>
                  </a:lnTo>
                  <a:lnTo>
                    <a:pt x="219278" y="28994"/>
                  </a:lnTo>
                  <a:lnTo>
                    <a:pt x="223647" y="22263"/>
                  </a:lnTo>
                  <a:lnTo>
                    <a:pt x="228028" y="28994"/>
                  </a:lnTo>
                  <a:lnTo>
                    <a:pt x="238340" y="36245"/>
                  </a:lnTo>
                  <a:lnTo>
                    <a:pt x="250964" y="38900"/>
                  </a:lnTo>
                  <a:lnTo>
                    <a:pt x="263588" y="36245"/>
                  </a:lnTo>
                  <a:lnTo>
                    <a:pt x="273900" y="28994"/>
                  </a:lnTo>
                  <a:lnTo>
                    <a:pt x="280860" y="18262"/>
                  </a:lnTo>
                  <a:lnTo>
                    <a:pt x="283413" y="5130"/>
                  </a:lnTo>
                  <a:lnTo>
                    <a:pt x="283413" y="2298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820420" y="6519608"/>
              <a:ext cx="416559" cy="55880"/>
            </a:xfrm>
            <a:custGeom>
              <a:avLst/>
              <a:gdLst/>
              <a:ahLst/>
              <a:cxnLst/>
              <a:rect l="l" t="t" r="r" b="b"/>
              <a:pathLst>
                <a:path w="416559" h="55879">
                  <a:moveTo>
                    <a:pt x="416547" y="2298"/>
                  </a:moveTo>
                  <a:lnTo>
                    <a:pt x="414235" y="0"/>
                  </a:lnTo>
                  <a:lnTo>
                    <a:pt x="408559" y="0"/>
                  </a:lnTo>
                  <a:lnTo>
                    <a:pt x="406260" y="2298"/>
                  </a:lnTo>
                  <a:lnTo>
                    <a:pt x="406260" y="5143"/>
                  </a:lnTo>
                  <a:lnTo>
                    <a:pt x="403466" y="20853"/>
                  </a:lnTo>
                  <a:lnTo>
                    <a:pt x="395846" y="33705"/>
                  </a:lnTo>
                  <a:lnTo>
                    <a:pt x="384568" y="42367"/>
                  </a:lnTo>
                  <a:lnTo>
                    <a:pt x="370776" y="45554"/>
                  </a:lnTo>
                  <a:lnTo>
                    <a:pt x="356971" y="42367"/>
                  </a:lnTo>
                  <a:lnTo>
                    <a:pt x="345694" y="33705"/>
                  </a:lnTo>
                  <a:lnTo>
                    <a:pt x="338074" y="20853"/>
                  </a:lnTo>
                  <a:lnTo>
                    <a:pt x="335292" y="5143"/>
                  </a:lnTo>
                  <a:lnTo>
                    <a:pt x="335292" y="2298"/>
                  </a:lnTo>
                  <a:lnTo>
                    <a:pt x="332994" y="0"/>
                  </a:lnTo>
                  <a:lnTo>
                    <a:pt x="327317" y="0"/>
                  </a:lnTo>
                  <a:lnTo>
                    <a:pt x="325005" y="2298"/>
                  </a:lnTo>
                  <a:lnTo>
                    <a:pt x="325005" y="5143"/>
                  </a:lnTo>
                  <a:lnTo>
                    <a:pt x="322211" y="20853"/>
                  </a:lnTo>
                  <a:lnTo>
                    <a:pt x="314604" y="33705"/>
                  </a:lnTo>
                  <a:lnTo>
                    <a:pt x="303326" y="42367"/>
                  </a:lnTo>
                  <a:lnTo>
                    <a:pt x="289521" y="45554"/>
                  </a:lnTo>
                  <a:lnTo>
                    <a:pt x="275717" y="42367"/>
                  </a:lnTo>
                  <a:lnTo>
                    <a:pt x="264439" y="33705"/>
                  </a:lnTo>
                  <a:lnTo>
                    <a:pt x="256832" y="20853"/>
                  </a:lnTo>
                  <a:lnTo>
                    <a:pt x="254038" y="5181"/>
                  </a:lnTo>
                  <a:lnTo>
                    <a:pt x="254050" y="2298"/>
                  </a:lnTo>
                  <a:lnTo>
                    <a:pt x="251739" y="0"/>
                  </a:lnTo>
                  <a:lnTo>
                    <a:pt x="246062" y="0"/>
                  </a:lnTo>
                  <a:lnTo>
                    <a:pt x="243763" y="2298"/>
                  </a:lnTo>
                  <a:lnTo>
                    <a:pt x="243751" y="5143"/>
                  </a:lnTo>
                  <a:lnTo>
                    <a:pt x="240969" y="20853"/>
                  </a:lnTo>
                  <a:lnTo>
                    <a:pt x="233349" y="33705"/>
                  </a:lnTo>
                  <a:lnTo>
                    <a:pt x="222072" y="42367"/>
                  </a:lnTo>
                  <a:lnTo>
                    <a:pt x="208280" y="45554"/>
                  </a:lnTo>
                  <a:lnTo>
                    <a:pt x="194475" y="42367"/>
                  </a:lnTo>
                  <a:lnTo>
                    <a:pt x="183197" y="33705"/>
                  </a:lnTo>
                  <a:lnTo>
                    <a:pt x="175577" y="20853"/>
                  </a:lnTo>
                  <a:lnTo>
                    <a:pt x="172796" y="5143"/>
                  </a:lnTo>
                  <a:lnTo>
                    <a:pt x="172796" y="2298"/>
                  </a:lnTo>
                  <a:lnTo>
                    <a:pt x="170497" y="0"/>
                  </a:lnTo>
                  <a:lnTo>
                    <a:pt x="164820" y="0"/>
                  </a:lnTo>
                  <a:lnTo>
                    <a:pt x="162509" y="2298"/>
                  </a:lnTo>
                  <a:lnTo>
                    <a:pt x="162509" y="5143"/>
                  </a:lnTo>
                  <a:lnTo>
                    <a:pt x="159715" y="20853"/>
                  </a:lnTo>
                  <a:lnTo>
                    <a:pt x="152107" y="33705"/>
                  </a:lnTo>
                  <a:lnTo>
                    <a:pt x="140830" y="42367"/>
                  </a:lnTo>
                  <a:lnTo>
                    <a:pt x="127025" y="45554"/>
                  </a:lnTo>
                  <a:lnTo>
                    <a:pt x="113220" y="42367"/>
                  </a:lnTo>
                  <a:lnTo>
                    <a:pt x="101942" y="33705"/>
                  </a:lnTo>
                  <a:lnTo>
                    <a:pt x="94335" y="20853"/>
                  </a:lnTo>
                  <a:lnTo>
                    <a:pt x="91541" y="5143"/>
                  </a:lnTo>
                  <a:lnTo>
                    <a:pt x="91541" y="2298"/>
                  </a:lnTo>
                  <a:lnTo>
                    <a:pt x="89242" y="0"/>
                  </a:lnTo>
                  <a:lnTo>
                    <a:pt x="83566" y="0"/>
                  </a:lnTo>
                  <a:lnTo>
                    <a:pt x="81254" y="2298"/>
                  </a:lnTo>
                  <a:lnTo>
                    <a:pt x="81254" y="5143"/>
                  </a:lnTo>
                  <a:lnTo>
                    <a:pt x="78473" y="20853"/>
                  </a:lnTo>
                  <a:lnTo>
                    <a:pt x="70853" y="33705"/>
                  </a:lnTo>
                  <a:lnTo>
                    <a:pt x="59575" y="42367"/>
                  </a:lnTo>
                  <a:lnTo>
                    <a:pt x="45770" y="45554"/>
                  </a:lnTo>
                  <a:lnTo>
                    <a:pt x="31978" y="42367"/>
                  </a:lnTo>
                  <a:lnTo>
                    <a:pt x="20701" y="33705"/>
                  </a:lnTo>
                  <a:lnTo>
                    <a:pt x="13081" y="20853"/>
                  </a:lnTo>
                  <a:lnTo>
                    <a:pt x="10287" y="5143"/>
                  </a:lnTo>
                  <a:lnTo>
                    <a:pt x="10287" y="2298"/>
                  </a:lnTo>
                  <a:lnTo>
                    <a:pt x="7988" y="0"/>
                  </a:lnTo>
                  <a:lnTo>
                    <a:pt x="2311" y="0"/>
                  </a:lnTo>
                  <a:lnTo>
                    <a:pt x="0" y="2298"/>
                  </a:lnTo>
                  <a:lnTo>
                    <a:pt x="0" y="5143"/>
                  </a:lnTo>
                  <a:lnTo>
                    <a:pt x="3606" y="24853"/>
                  </a:lnTo>
                  <a:lnTo>
                    <a:pt x="13423" y="40970"/>
                  </a:lnTo>
                  <a:lnTo>
                    <a:pt x="27978" y="51841"/>
                  </a:lnTo>
                  <a:lnTo>
                    <a:pt x="45770" y="55841"/>
                  </a:lnTo>
                  <a:lnTo>
                    <a:pt x="63576" y="51841"/>
                  </a:lnTo>
                  <a:lnTo>
                    <a:pt x="78130" y="40970"/>
                  </a:lnTo>
                  <a:lnTo>
                    <a:pt x="86398" y="27393"/>
                  </a:lnTo>
                  <a:lnTo>
                    <a:pt x="94678" y="40970"/>
                  </a:lnTo>
                  <a:lnTo>
                    <a:pt x="109232" y="51841"/>
                  </a:lnTo>
                  <a:lnTo>
                    <a:pt x="127025" y="55841"/>
                  </a:lnTo>
                  <a:lnTo>
                    <a:pt x="144818" y="51841"/>
                  </a:lnTo>
                  <a:lnTo>
                    <a:pt x="159372" y="40970"/>
                  </a:lnTo>
                  <a:lnTo>
                    <a:pt x="167640" y="27393"/>
                  </a:lnTo>
                  <a:lnTo>
                    <a:pt x="175920" y="40970"/>
                  </a:lnTo>
                  <a:lnTo>
                    <a:pt x="190474" y="51841"/>
                  </a:lnTo>
                  <a:lnTo>
                    <a:pt x="208280" y="55841"/>
                  </a:lnTo>
                  <a:lnTo>
                    <a:pt x="226072" y="51841"/>
                  </a:lnTo>
                  <a:lnTo>
                    <a:pt x="240626" y="40970"/>
                  </a:lnTo>
                  <a:lnTo>
                    <a:pt x="248894" y="27393"/>
                  </a:lnTo>
                  <a:lnTo>
                    <a:pt x="257175" y="40970"/>
                  </a:lnTo>
                  <a:lnTo>
                    <a:pt x="271729" y="51841"/>
                  </a:lnTo>
                  <a:lnTo>
                    <a:pt x="289521" y="55841"/>
                  </a:lnTo>
                  <a:lnTo>
                    <a:pt x="307314" y="51841"/>
                  </a:lnTo>
                  <a:lnTo>
                    <a:pt x="321868" y="40970"/>
                  </a:lnTo>
                  <a:lnTo>
                    <a:pt x="330136" y="27393"/>
                  </a:lnTo>
                  <a:lnTo>
                    <a:pt x="338416" y="40970"/>
                  </a:lnTo>
                  <a:lnTo>
                    <a:pt x="352971" y="51841"/>
                  </a:lnTo>
                  <a:lnTo>
                    <a:pt x="370776" y="55841"/>
                  </a:lnTo>
                  <a:lnTo>
                    <a:pt x="388569" y="51841"/>
                  </a:lnTo>
                  <a:lnTo>
                    <a:pt x="403123" y="40970"/>
                  </a:lnTo>
                  <a:lnTo>
                    <a:pt x="412940" y="24853"/>
                  </a:lnTo>
                  <a:lnTo>
                    <a:pt x="416547" y="5143"/>
                  </a:lnTo>
                  <a:lnTo>
                    <a:pt x="416547" y="2298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17001" y="6361734"/>
              <a:ext cx="198755" cy="41275"/>
            </a:xfrm>
            <a:custGeom>
              <a:avLst/>
              <a:gdLst/>
              <a:ahLst/>
              <a:cxnLst/>
              <a:rect l="l" t="t" r="r" b="b"/>
              <a:pathLst>
                <a:path w="198755" h="41275">
                  <a:moveTo>
                    <a:pt x="198475" y="4305"/>
                  </a:moveTo>
                  <a:lnTo>
                    <a:pt x="196176" y="1993"/>
                  </a:lnTo>
                  <a:lnTo>
                    <a:pt x="190500" y="1993"/>
                  </a:lnTo>
                  <a:lnTo>
                    <a:pt x="188188" y="4305"/>
                  </a:lnTo>
                  <a:lnTo>
                    <a:pt x="188188" y="7137"/>
                  </a:lnTo>
                  <a:lnTo>
                    <a:pt x="186118" y="16370"/>
                  </a:lnTo>
                  <a:lnTo>
                    <a:pt x="180492" y="23901"/>
                  </a:lnTo>
                  <a:lnTo>
                    <a:pt x="172135" y="28994"/>
                  </a:lnTo>
                  <a:lnTo>
                    <a:pt x="161912" y="30848"/>
                  </a:lnTo>
                  <a:lnTo>
                    <a:pt x="151701" y="28994"/>
                  </a:lnTo>
                  <a:lnTo>
                    <a:pt x="143344" y="23901"/>
                  </a:lnTo>
                  <a:lnTo>
                    <a:pt x="137706" y="16370"/>
                  </a:lnTo>
                  <a:lnTo>
                    <a:pt x="135636" y="7137"/>
                  </a:lnTo>
                  <a:lnTo>
                    <a:pt x="135636" y="4305"/>
                  </a:lnTo>
                  <a:lnTo>
                    <a:pt x="133337" y="1993"/>
                  </a:lnTo>
                  <a:lnTo>
                    <a:pt x="127660" y="1993"/>
                  </a:lnTo>
                  <a:lnTo>
                    <a:pt x="125349" y="4305"/>
                  </a:lnTo>
                  <a:lnTo>
                    <a:pt x="125349" y="7137"/>
                  </a:lnTo>
                  <a:lnTo>
                    <a:pt x="123278" y="16370"/>
                  </a:lnTo>
                  <a:lnTo>
                    <a:pt x="117640" y="23901"/>
                  </a:lnTo>
                  <a:lnTo>
                    <a:pt x="109296" y="28994"/>
                  </a:lnTo>
                  <a:lnTo>
                    <a:pt x="99072" y="30848"/>
                  </a:lnTo>
                  <a:lnTo>
                    <a:pt x="88849" y="28994"/>
                  </a:lnTo>
                  <a:lnTo>
                    <a:pt x="80505" y="23901"/>
                  </a:lnTo>
                  <a:lnTo>
                    <a:pt x="74866" y="16370"/>
                  </a:lnTo>
                  <a:lnTo>
                    <a:pt x="72796" y="7137"/>
                  </a:lnTo>
                  <a:lnTo>
                    <a:pt x="72796" y="6667"/>
                  </a:lnTo>
                  <a:lnTo>
                    <a:pt x="73126" y="5143"/>
                  </a:lnTo>
                  <a:lnTo>
                    <a:pt x="73126" y="2298"/>
                  </a:lnTo>
                  <a:lnTo>
                    <a:pt x="70827" y="0"/>
                  </a:lnTo>
                  <a:lnTo>
                    <a:pt x="65151" y="0"/>
                  </a:lnTo>
                  <a:lnTo>
                    <a:pt x="62839" y="2298"/>
                  </a:lnTo>
                  <a:lnTo>
                    <a:pt x="62839" y="3975"/>
                  </a:lnTo>
                  <a:lnTo>
                    <a:pt x="62509" y="4305"/>
                  </a:lnTo>
                  <a:lnTo>
                    <a:pt x="62509" y="6616"/>
                  </a:lnTo>
                  <a:lnTo>
                    <a:pt x="60769" y="14376"/>
                  </a:lnTo>
                  <a:lnTo>
                    <a:pt x="55130" y="21907"/>
                  </a:lnTo>
                  <a:lnTo>
                    <a:pt x="46786" y="27000"/>
                  </a:lnTo>
                  <a:lnTo>
                    <a:pt x="36563" y="28854"/>
                  </a:lnTo>
                  <a:lnTo>
                    <a:pt x="26339" y="27000"/>
                  </a:lnTo>
                  <a:lnTo>
                    <a:pt x="17995" y="21907"/>
                  </a:lnTo>
                  <a:lnTo>
                    <a:pt x="12357" y="14376"/>
                  </a:lnTo>
                  <a:lnTo>
                    <a:pt x="10287" y="5143"/>
                  </a:lnTo>
                  <a:lnTo>
                    <a:pt x="10287" y="2298"/>
                  </a:lnTo>
                  <a:lnTo>
                    <a:pt x="7975" y="0"/>
                  </a:lnTo>
                  <a:lnTo>
                    <a:pt x="2298" y="0"/>
                  </a:lnTo>
                  <a:lnTo>
                    <a:pt x="0" y="2298"/>
                  </a:lnTo>
                  <a:lnTo>
                    <a:pt x="0" y="5143"/>
                  </a:lnTo>
                  <a:lnTo>
                    <a:pt x="2882" y="18364"/>
                  </a:lnTo>
                  <a:lnTo>
                    <a:pt x="10718" y="29171"/>
                  </a:lnTo>
                  <a:lnTo>
                    <a:pt x="22352" y="36474"/>
                  </a:lnTo>
                  <a:lnTo>
                    <a:pt x="36563" y="39141"/>
                  </a:lnTo>
                  <a:lnTo>
                    <a:pt x="50774" y="36474"/>
                  </a:lnTo>
                  <a:lnTo>
                    <a:pt x="62407" y="29171"/>
                  </a:lnTo>
                  <a:lnTo>
                    <a:pt x="67094" y="22707"/>
                  </a:lnTo>
                  <a:lnTo>
                    <a:pt x="73228" y="31165"/>
                  </a:lnTo>
                  <a:lnTo>
                    <a:pt x="84861" y="38468"/>
                  </a:lnTo>
                  <a:lnTo>
                    <a:pt x="99072" y="41135"/>
                  </a:lnTo>
                  <a:lnTo>
                    <a:pt x="113284" y="38468"/>
                  </a:lnTo>
                  <a:lnTo>
                    <a:pt x="124917" y="31165"/>
                  </a:lnTo>
                  <a:lnTo>
                    <a:pt x="130492" y="23482"/>
                  </a:lnTo>
                  <a:lnTo>
                    <a:pt x="136080" y="31165"/>
                  </a:lnTo>
                  <a:lnTo>
                    <a:pt x="147701" y="38468"/>
                  </a:lnTo>
                  <a:lnTo>
                    <a:pt x="161912" y="41135"/>
                  </a:lnTo>
                  <a:lnTo>
                    <a:pt x="176136" y="38468"/>
                  </a:lnTo>
                  <a:lnTo>
                    <a:pt x="187756" y="31165"/>
                  </a:lnTo>
                  <a:lnTo>
                    <a:pt x="195605" y="20358"/>
                  </a:lnTo>
                  <a:lnTo>
                    <a:pt x="198475" y="7137"/>
                  </a:lnTo>
                  <a:lnTo>
                    <a:pt x="198475" y="4305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123097" y="6080048"/>
              <a:ext cx="416559" cy="55880"/>
            </a:xfrm>
            <a:custGeom>
              <a:avLst/>
              <a:gdLst/>
              <a:ahLst/>
              <a:cxnLst/>
              <a:rect l="l" t="t" r="r" b="b"/>
              <a:pathLst>
                <a:path w="416560" h="55879">
                  <a:moveTo>
                    <a:pt x="416534" y="2298"/>
                  </a:moveTo>
                  <a:lnTo>
                    <a:pt x="414223" y="0"/>
                  </a:lnTo>
                  <a:lnTo>
                    <a:pt x="408546" y="0"/>
                  </a:lnTo>
                  <a:lnTo>
                    <a:pt x="406247" y="2298"/>
                  </a:lnTo>
                  <a:lnTo>
                    <a:pt x="406247" y="5143"/>
                  </a:lnTo>
                  <a:lnTo>
                    <a:pt x="403453" y="20866"/>
                  </a:lnTo>
                  <a:lnTo>
                    <a:pt x="395846" y="33718"/>
                  </a:lnTo>
                  <a:lnTo>
                    <a:pt x="384568" y="42379"/>
                  </a:lnTo>
                  <a:lnTo>
                    <a:pt x="370763" y="45554"/>
                  </a:lnTo>
                  <a:lnTo>
                    <a:pt x="356958" y="42379"/>
                  </a:lnTo>
                  <a:lnTo>
                    <a:pt x="345681" y="33718"/>
                  </a:lnTo>
                  <a:lnTo>
                    <a:pt x="338074" y="20866"/>
                  </a:lnTo>
                  <a:lnTo>
                    <a:pt x="335280" y="5143"/>
                  </a:lnTo>
                  <a:lnTo>
                    <a:pt x="335280" y="2298"/>
                  </a:lnTo>
                  <a:lnTo>
                    <a:pt x="332981" y="0"/>
                  </a:lnTo>
                  <a:lnTo>
                    <a:pt x="327304" y="0"/>
                  </a:lnTo>
                  <a:lnTo>
                    <a:pt x="324993" y="2298"/>
                  </a:lnTo>
                  <a:lnTo>
                    <a:pt x="324993" y="5143"/>
                  </a:lnTo>
                  <a:lnTo>
                    <a:pt x="322211" y="20866"/>
                  </a:lnTo>
                  <a:lnTo>
                    <a:pt x="314591" y="33718"/>
                  </a:lnTo>
                  <a:lnTo>
                    <a:pt x="303314" y="42379"/>
                  </a:lnTo>
                  <a:lnTo>
                    <a:pt x="289509" y="45554"/>
                  </a:lnTo>
                  <a:lnTo>
                    <a:pt x="275717" y="42379"/>
                  </a:lnTo>
                  <a:lnTo>
                    <a:pt x="264439" y="33718"/>
                  </a:lnTo>
                  <a:lnTo>
                    <a:pt x="256819" y="20866"/>
                  </a:lnTo>
                  <a:lnTo>
                    <a:pt x="254025" y="5181"/>
                  </a:lnTo>
                  <a:lnTo>
                    <a:pt x="254038" y="2298"/>
                  </a:lnTo>
                  <a:lnTo>
                    <a:pt x="251726" y="0"/>
                  </a:lnTo>
                  <a:lnTo>
                    <a:pt x="246049" y="0"/>
                  </a:lnTo>
                  <a:lnTo>
                    <a:pt x="243751" y="2298"/>
                  </a:lnTo>
                  <a:lnTo>
                    <a:pt x="243738" y="5143"/>
                  </a:lnTo>
                  <a:lnTo>
                    <a:pt x="240957" y="20866"/>
                  </a:lnTo>
                  <a:lnTo>
                    <a:pt x="233349" y="33718"/>
                  </a:lnTo>
                  <a:lnTo>
                    <a:pt x="222072" y="42379"/>
                  </a:lnTo>
                  <a:lnTo>
                    <a:pt x="208267" y="45554"/>
                  </a:lnTo>
                  <a:lnTo>
                    <a:pt x="194462" y="42379"/>
                  </a:lnTo>
                  <a:lnTo>
                    <a:pt x="183184" y="33718"/>
                  </a:lnTo>
                  <a:lnTo>
                    <a:pt x="175577" y="20866"/>
                  </a:lnTo>
                  <a:lnTo>
                    <a:pt x="172783" y="5143"/>
                  </a:lnTo>
                  <a:lnTo>
                    <a:pt x="172783" y="2298"/>
                  </a:lnTo>
                  <a:lnTo>
                    <a:pt x="170484" y="0"/>
                  </a:lnTo>
                  <a:lnTo>
                    <a:pt x="164807" y="0"/>
                  </a:lnTo>
                  <a:lnTo>
                    <a:pt x="162496" y="2298"/>
                  </a:lnTo>
                  <a:lnTo>
                    <a:pt x="162496" y="5143"/>
                  </a:lnTo>
                  <a:lnTo>
                    <a:pt x="159715" y="20866"/>
                  </a:lnTo>
                  <a:lnTo>
                    <a:pt x="152095" y="33718"/>
                  </a:lnTo>
                  <a:lnTo>
                    <a:pt x="140817" y="42379"/>
                  </a:lnTo>
                  <a:lnTo>
                    <a:pt x="127012" y="45554"/>
                  </a:lnTo>
                  <a:lnTo>
                    <a:pt x="113220" y="42379"/>
                  </a:lnTo>
                  <a:lnTo>
                    <a:pt x="101942" y="33718"/>
                  </a:lnTo>
                  <a:lnTo>
                    <a:pt x="94322" y="20866"/>
                  </a:lnTo>
                  <a:lnTo>
                    <a:pt x="91528" y="5181"/>
                  </a:lnTo>
                  <a:lnTo>
                    <a:pt x="91541" y="2298"/>
                  </a:lnTo>
                  <a:lnTo>
                    <a:pt x="89230" y="0"/>
                  </a:lnTo>
                  <a:lnTo>
                    <a:pt x="83553" y="0"/>
                  </a:lnTo>
                  <a:lnTo>
                    <a:pt x="81254" y="2298"/>
                  </a:lnTo>
                  <a:lnTo>
                    <a:pt x="81241" y="5143"/>
                  </a:lnTo>
                  <a:lnTo>
                    <a:pt x="78460" y="20866"/>
                  </a:lnTo>
                  <a:lnTo>
                    <a:pt x="70853" y="33718"/>
                  </a:lnTo>
                  <a:lnTo>
                    <a:pt x="59563" y="42379"/>
                  </a:lnTo>
                  <a:lnTo>
                    <a:pt x="45770" y="45554"/>
                  </a:lnTo>
                  <a:lnTo>
                    <a:pt x="31965" y="42379"/>
                  </a:lnTo>
                  <a:lnTo>
                    <a:pt x="20688" y="33718"/>
                  </a:lnTo>
                  <a:lnTo>
                    <a:pt x="13081" y="20866"/>
                  </a:lnTo>
                  <a:lnTo>
                    <a:pt x="10287" y="5143"/>
                  </a:lnTo>
                  <a:lnTo>
                    <a:pt x="10287" y="2298"/>
                  </a:lnTo>
                  <a:lnTo>
                    <a:pt x="7988" y="0"/>
                  </a:lnTo>
                  <a:lnTo>
                    <a:pt x="2311" y="0"/>
                  </a:lnTo>
                  <a:lnTo>
                    <a:pt x="0" y="2298"/>
                  </a:lnTo>
                  <a:lnTo>
                    <a:pt x="0" y="5143"/>
                  </a:lnTo>
                  <a:lnTo>
                    <a:pt x="3606" y="24866"/>
                  </a:lnTo>
                  <a:lnTo>
                    <a:pt x="13423" y="40982"/>
                  </a:lnTo>
                  <a:lnTo>
                    <a:pt x="27965" y="51854"/>
                  </a:lnTo>
                  <a:lnTo>
                    <a:pt x="45770" y="55841"/>
                  </a:lnTo>
                  <a:lnTo>
                    <a:pt x="63563" y="51854"/>
                  </a:lnTo>
                  <a:lnTo>
                    <a:pt x="78117" y="40982"/>
                  </a:lnTo>
                  <a:lnTo>
                    <a:pt x="86385" y="27406"/>
                  </a:lnTo>
                  <a:lnTo>
                    <a:pt x="94665" y="40982"/>
                  </a:lnTo>
                  <a:lnTo>
                    <a:pt x="109220" y="51854"/>
                  </a:lnTo>
                  <a:lnTo>
                    <a:pt x="127012" y="55841"/>
                  </a:lnTo>
                  <a:lnTo>
                    <a:pt x="144818" y="51854"/>
                  </a:lnTo>
                  <a:lnTo>
                    <a:pt x="159372" y="40982"/>
                  </a:lnTo>
                  <a:lnTo>
                    <a:pt x="167640" y="27406"/>
                  </a:lnTo>
                  <a:lnTo>
                    <a:pt x="175920" y="40982"/>
                  </a:lnTo>
                  <a:lnTo>
                    <a:pt x="190474" y="51854"/>
                  </a:lnTo>
                  <a:lnTo>
                    <a:pt x="208267" y="55841"/>
                  </a:lnTo>
                  <a:lnTo>
                    <a:pt x="226060" y="51854"/>
                  </a:lnTo>
                  <a:lnTo>
                    <a:pt x="240614" y="40982"/>
                  </a:lnTo>
                  <a:lnTo>
                    <a:pt x="248881" y="27406"/>
                  </a:lnTo>
                  <a:lnTo>
                    <a:pt x="257162" y="40982"/>
                  </a:lnTo>
                  <a:lnTo>
                    <a:pt x="271716" y="51854"/>
                  </a:lnTo>
                  <a:lnTo>
                    <a:pt x="289509" y="55841"/>
                  </a:lnTo>
                  <a:lnTo>
                    <a:pt x="307314" y="51854"/>
                  </a:lnTo>
                  <a:lnTo>
                    <a:pt x="321868" y="40982"/>
                  </a:lnTo>
                  <a:lnTo>
                    <a:pt x="330136" y="27406"/>
                  </a:lnTo>
                  <a:lnTo>
                    <a:pt x="338416" y="40982"/>
                  </a:lnTo>
                  <a:lnTo>
                    <a:pt x="352971" y="51854"/>
                  </a:lnTo>
                  <a:lnTo>
                    <a:pt x="370763" y="55841"/>
                  </a:lnTo>
                  <a:lnTo>
                    <a:pt x="388556" y="51854"/>
                  </a:lnTo>
                  <a:lnTo>
                    <a:pt x="403110" y="40982"/>
                  </a:lnTo>
                  <a:lnTo>
                    <a:pt x="412927" y="24866"/>
                  </a:lnTo>
                  <a:lnTo>
                    <a:pt x="416534" y="5143"/>
                  </a:lnTo>
                  <a:lnTo>
                    <a:pt x="416534" y="2298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7" name="object 7"/>
            <p:cNvGrpSpPr/>
            <p:nvPr/>
          </p:nvGrpSpPr>
          <p:grpSpPr>
            <a:xfrm>
              <a:off x="151772" y="5483340"/>
              <a:ext cx="1925955" cy="920750"/>
              <a:chOff x="151772" y="5483340"/>
              <a:chExt cx="1925955" cy="920750"/>
            </a:xfrm>
          </p:grpSpPr>
          <p:pic>
            <p:nvPicPr>
              <p:cNvPr id="8" name="object 8"/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51772" y="5483340"/>
                <a:ext cx="1925731" cy="920544"/>
              </a:xfrm>
              <a:prstGeom prst="rect">
                <a:avLst/>
              </a:prstGeom>
            </p:spPr>
          </p:pic>
          <p:sp>
            <p:nvSpPr>
              <p:cNvPr id="9" name="object 9"/>
              <p:cNvSpPr/>
              <p:nvPr/>
            </p:nvSpPr>
            <p:spPr>
              <a:xfrm>
                <a:off x="843673" y="6393597"/>
                <a:ext cx="89535" cy="10795"/>
              </a:xfrm>
              <a:custGeom>
                <a:avLst/>
                <a:gdLst/>
                <a:ahLst/>
                <a:cxnLst/>
                <a:rect l="l" t="t" r="r" b="b"/>
                <a:pathLst>
                  <a:path w="89534" h="10795">
                    <a:moveTo>
                      <a:pt x="86690" y="0"/>
                    </a:moveTo>
                    <a:lnTo>
                      <a:pt x="2298" y="0"/>
                    </a:lnTo>
                    <a:lnTo>
                      <a:pt x="0" y="2311"/>
                    </a:lnTo>
                    <a:lnTo>
                      <a:pt x="0" y="7988"/>
                    </a:lnTo>
                    <a:lnTo>
                      <a:pt x="2298" y="10287"/>
                    </a:lnTo>
                    <a:lnTo>
                      <a:pt x="5143" y="10287"/>
                    </a:lnTo>
                    <a:lnTo>
                      <a:pt x="86690" y="10287"/>
                    </a:lnTo>
                    <a:lnTo>
                      <a:pt x="88988" y="7988"/>
                    </a:lnTo>
                    <a:lnTo>
                      <a:pt x="88988" y="2311"/>
                    </a:lnTo>
                    <a:lnTo>
                      <a:pt x="86690" y="0"/>
                    </a:lnTo>
                    <a:close/>
                  </a:path>
                </a:pathLst>
              </a:custGeom>
              <a:solidFill>
                <a:srgbClr val="0066B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0" name="object 10"/>
            <p:cNvSpPr/>
            <p:nvPr/>
          </p:nvSpPr>
          <p:spPr>
            <a:xfrm>
              <a:off x="2182357" y="6279183"/>
              <a:ext cx="89535" cy="10795"/>
            </a:xfrm>
            <a:custGeom>
              <a:avLst/>
              <a:gdLst/>
              <a:ahLst/>
              <a:cxnLst/>
              <a:rect l="l" t="t" r="r" b="b"/>
              <a:pathLst>
                <a:path w="89535" h="10795">
                  <a:moveTo>
                    <a:pt x="86690" y="0"/>
                  </a:moveTo>
                  <a:lnTo>
                    <a:pt x="2298" y="0"/>
                  </a:lnTo>
                  <a:lnTo>
                    <a:pt x="0" y="2298"/>
                  </a:lnTo>
                  <a:lnTo>
                    <a:pt x="0" y="7975"/>
                  </a:lnTo>
                  <a:lnTo>
                    <a:pt x="2298" y="10274"/>
                  </a:lnTo>
                  <a:lnTo>
                    <a:pt x="5143" y="10274"/>
                  </a:lnTo>
                  <a:lnTo>
                    <a:pt x="86690" y="10274"/>
                  </a:lnTo>
                  <a:lnTo>
                    <a:pt x="88988" y="7975"/>
                  </a:lnTo>
                  <a:lnTo>
                    <a:pt x="88988" y="2298"/>
                  </a:lnTo>
                  <a:lnTo>
                    <a:pt x="86690" y="0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014853" y="6362383"/>
              <a:ext cx="89535" cy="10795"/>
            </a:xfrm>
            <a:custGeom>
              <a:avLst/>
              <a:gdLst/>
              <a:ahLst/>
              <a:cxnLst/>
              <a:rect l="l" t="t" r="r" b="b"/>
              <a:pathLst>
                <a:path w="89535" h="10795">
                  <a:moveTo>
                    <a:pt x="86690" y="0"/>
                  </a:moveTo>
                  <a:lnTo>
                    <a:pt x="2298" y="0"/>
                  </a:lnTo>
                  <a:lnTo>
                    <a:pt x="0" y="2311"/>
                  </a:lnTo>
                  <a:lnTo>
                    <a:pt x="0" y="7988"/>
                  </a:lnTo>
                  <a:lnTo>
                    <a:pt x="2298" y="10287"/>
                  </a:lnTo>
                  <a:lnTo>
                    <a:pt x="5143" y="10287"/>
                  </a:lnTo>
                  <a:lnTo>
                    <a:pt x="86690" y="10287"/>
                  </a:lnTo>
                  <a:lnTo>
                    <a:pt x="88988" y="7988"/>
                  </a:lnTo>
                  <a:lnTo>
                    <a:pt x="88988" y="2311"/>
                  </a:lnTo>
                  <a:lnTo>
                    <a:pt x="86690" y="0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677697" y="-12"/>
            <a:ext cx="11526520" cy="1033780"/>
          </a:xfrm>
          <a:custGeom>
            <a:avLst/>
            <a:gdLst/>
            <a:ahLst/>
            <a:cxnLst/>
            <a:rect l="l" t="t" r="r" b="b"/>
            <a:pathLst>
              <a:path w="11526520" h="1033780">
                <a:moveTo>
                  <a:pt x="0" y="1033208"/>
                </a:moveTo>
                <a:lnTo>
                  <a:pt x="11526304" y="1033208"/>
                </a:lnTo>
                <a:lnTo>
                  <a:pt x="11526304" y="0"/>
                </a:lnTo>
                <a:lnTo>
                  <a:pt x="0" y="0"/>
                </a:lnTo>
                <a:lnTo>
                  <a:pt x="0" y="1033208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77697" cy="6875995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0" y="468007"/>
            <a:ext cx="678180" cy="467995"/>
          </a:xfrm>
          <a:custGeom>
            <a:avLst/>
            <a:gdLst/>
            <a:ahLst/>
            <a:cxnLst/>
            <a:rect l="l" t="t" r="r" b="b"/>
            <a:pathLst>
              <a:path w="678180" h="467994">
                <a:moveTo>
                  <a:pt x="677697" y="0"/>
                </a:moveTo>
                <a:lnTo>
                  <a:pt x="0" y="0"/>
                </a:lnTo>
                <a:lnTo>
                  <a:pt x="0" y="467995"/>
                </a:lnTo>
                <a:lnTo>
                  <a:pt x="677697" y="467995"/>
                </a:lnTo>
                <a:lnTo>
                  <a:pt x="677697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9536" y="534404"/>
            <a:ext cx="405130" cy="335280"/>
          </a:xfrm>
          <a:custGeom>
            <a:avLst/>
            <a:gdLst/>
            <a:ahLst/>
            <a:cxnLst/>
            <a:rect l="l" t="t" r="r" b="b"/>
            <a:pathLst>
              <a:path w="405130" h="335280">
                <a:moveTo>
                  <a:pt x="239610" y="268668"/>
                </a:moveTo>
                <a:lnTo>
                  <a:pt x="220878" y="268668"/>
                </a:lnTo>
                <a:lnTo>
                  <a:pt x="220878" y="335191"/>
                </a:lnTo>
                <a:lnTo>
                  <a:pt x="239610" y="335191"/>
                </a:lnTo>
                <a:lnTo>
                  <a:pt x="254007" y="333767"/>
                </a:lnTo>
                <a:lnTo>
                  <a:pt x="266166" y="328649"/>
                </a:lnTo>
                <a:lnTo>
                  <a:pt x="269330" y="324853"/>
                </a:lnTo>
                <a:lnTo>
                  <a:pt x="234442" y="324853"/>
                </a:lnTo>
                <a:lnTo>
                  <a:pt x="234442" y="278993"/>
                </a:lnTo>
                <a:lnTo>
                  <a:pt x="269201" y="278993"/>
                </a:lnTo>
                <a:lnTo>
                  <a:pt x="266166" y="275285"/>
                </a:lnTo>
                <a:lnTo>
                  <a:pt x="254007" y="270100"/>
                </a:lnTo>
                <a:lnTo>
                  <a:pt x="239610" y="268668"/>
                </a:lnTo>
                <a:close/>
              </a:path>
              <a:path w="405130" h="335280">
                <a:moveTo>
                  <a:pt x="304838" y="268668"/>
                </a:moveTo>
                <a:lnTo>
                  <a:pt x="291274" y="268668"/>
                </a:lnTo>
                <a:lnTo>
                  <a:pt x="291274" y="335191"/>
                </a:lnTo>
                <a:lnTo>
                  <a:pt x="330669" y="335191"/>
                </a:lnTo>
                <a:lnTo>
                  <a:pt x="330669" y="324205"/>
                </a:lnTo>
                <a:lnTo>
                  <a:pt x="304838" y="324205"/>
                </a:lnTo>
                <a:lnTo>
                  <a:pt x="304838" y="268668"/>
                </a:lnTo>
                <a:close/>
              </a:path>
              <a:path w="405130" h="335280">
                <a:moveTo>
                  <a:pt x="365544" y="268668"/>
                </a:moveTo>
                <a:lnTo>
                  <a:pt x="341642" y="268668"/>
                </a:lnTo>
                <a:lnTo>
                  <a:pt x="341642" y="335191"/>
                </a:lnTo>
                <a:lnTo>
                  <a:pt x="355206" y="335191"/>
                </a:lnTo>
                <a:lnTo>
                  <a:pt x="355206" y="310642"/>
                </a:lnTo>
                <a:lnTo>
                  <a:pt x="386208" y="310642"/>
                </a:lnTo>
                <a:lnTo>
                  <a:pt x="384276" y="306768"/>
                </a:lnTo>
                <a:lnTo>
                  <a:pt x="381038" y="304825"/>
                </a:lnTo>
                <a:lnTo>
                  <a:pt x="392671" y="301599"/>
                </a:lnTo>
                <a:lnTo>
                  <a:pt x="392574" y="299669"/>
                </a:lnTo>
                <a:lnTo>
                  <a:pt x="355206" y="299669"/>
                </a:lnTo>
                <a:lnTo>
                  <a:pt x="355206" y="279641"/>
                </a:lnTo>
                <a:lnTo>
                  <a:pt x="390012" y="279641"/>
                </a:lnTo>
                <a:lnTo>
                  <a:pt x="389611" y="277835"/>
                </a:lnTo>
                <a:lnTo>
                  <a:pt x="383384" y="271651"/>
                </a:lnTo>
                <a:lnTo>
                  <a:pt x="374857" y="268979"/>
                </a:lnTo>
                <a:lnTo>
                  <a:pt x="365544" y="268668"/>
                </a:lnTo>
                <a:close/>
              </a:path>
              <a:path w="405130" h="335280">
                <a:moveTo>
                  <a:pt x="386208" y="310642"/>
                </a:moveTo>
                <a:lnTo>
                  <a:pt x="370713" y="310642"/>
                </a:lnTo>
                <a:lnTo>
                  <a:pt x="372643" y="312585"/>
                </a:lnTo>
                <a:lnTo>
                  <a:pt x="374586" y="317741"/>
                </a:lnTo>
                <a:lnTo>
                  <a:pt x="381685" y="335191"/>
                </a:lnTo>
                <a:lnTo>
                  <a:pt x="397840" y="335191"/>
                </a:lnTo>
                <a:lnTo>
                  <a:pt x="386773" y="311774"/>
                </a:lnTo>
                <a:lnTo>
                  <a:pt x="386208" y="310642"/>
                </a:lnTo>
                <a:close/>
              </a:path>
              <a:path w="405130" h="335280">
                <a:moveTo>
                  <a:pt x="269201" y="278993"/>
                </a:moveTo>
                <a:lnTo>
                  <a:pt x="242189" y="278993"/>
                </a:lnTo>
                <a:lnTo>
                  <a:pt x="250249" y="280537"/>
                </a:lnTo>
                <a:lnTo>
                  <a:pt x="257282" y="285048"/>
                </a:lnTo>
                <a:lnTo>
                  <a:pt x="262259" y="292345"/>
                </a:lnTo>
                <a:lnTo>
                  <a:pt x="264147" y="302247"/>
                </a:lnTo>
                <a:lnTo>
                  <a:pt x="262259" y="311774"/>
                </a:lnTo>
                <a:lnTo>
                  <a:pt x="257282" y="318879"/>
                </a:lnTo>
                <a:lnTo>
                  <a:pt x="250249" y="323319"/>
                </a:lnTo>
                <a:lnTo>
                  <a:pt x="242189" y="324853"/>
                </a:lnTo>
                <a:lnTo>
                  <a:pt x="269330" y="324853"/>
                </a:lnTo>
                <a:lnTo>
                  <a:pt x="274572" y="318565"/>
                </a:lnTo>
                <a:lnTo>
                  <a:pt x="277710" y="302247"/>
                </a:lnTo>
                <a:lnTo>
                  <a:pt x="274572" y="285556"/>
                </a:lnTo>
                <a:lnTo>
                  <a:pt x="269201" y="278993"/>
                </a:lnTo>
                <a:close/>
              </a:path>
              <a:path w="405130" h="335280">
                <a:moveTo>
                  <a:pt x="404939" y="111721"/>
                </a:moveTo>
                <a:lnTo>
                  <a:pt x="89776" y="111721"/>
                </a:lnTo>
                <a:lnTo>
                  <a:pt x="0" y="201498"/>
                </a:lnTo>
                <a:lnTo>
                  <a:pt x="109791" y="201498"/>
                </a:lnTo>
                <a:lnTo>
                  <a:pt x="109791" y="313232"/>
                </a:lnTo>
                <a:lnTo>
                  <a:pt x="164693" y="258330"/>
                </a:lnTo>
                <a:lnTo>
                  <a:pt x="132397" y="258330"/>
                </a:lnTo>
                <a:lnTo>
                  <a:pt x="132397" y="201498"/>
                </a:lnTo>
                <a:lnTo>
                  <a:pt x="189877" y="200850"/>
                </a:lnTo>
                <a:lnTo>
                  <a:pt x="315810" y="200850"/>
                </a:lnTo>
                <a:lnTo>
                  <a:pt x="337769" y="178892"/>
                </a:lnTo>
                <a:lnTo>
                  <a:pt x="54254" y="178892"/>
                </a:lnTo>
                <a:lnTo>
                  <a:pt x="98818" y="134327"/>
                </a:lnTo>
                <a:lnTo>
                  <a:pt x="382333" y="134327"/>
                </a:lnTo>
                <a:lnTo>
                  <a:pt x="404939" y="111721"/>
                </a:lnTo>
                <a:close/>
              </a:path>
              <a:path w="405130" h="335280">
                <a:moveTo>
                  <a:pt x="390012" y="279641"/>
                </a:moveTo>
                <a:lnTo>
                  <a:pt x="371360" y="279641"/>
                </a:lnTo>
                <a:lnTo>
                  <a:pt x="377164" y="281584"/>
                </a:lnTo>
                <a:lnTo>
                  <a:pt x="377812" y="288683"/>
                </a:lnTo>
                <a:lnTo>
                  <a:pt x="377812" y="290626"/>
                </a:lnTo>
                <a:lnTo>
                  <a:pt x="377164" y="297726"/>
                </a:lnTo>
                <a:lnTo>
                  <a:pt x="371360" y="299669"/>
                </a:lnTo>
                <a:lnTo>
                  <a:pt x="392574" y="299669"/>
                </a:lnTo>
                <a:lnTo>
                  <a:pt x="392023" y="288683"/>
                </a:lnTo>
                <a:lnTo>
                  <a:pt x="390012" y="279641"/>
                </a:lnTo>
                <a:close/>
              </a:path>
              <a:path w="405130" h="335280">
                <a:moveTo>
                  <a:pt x="315810" y="200850"/>
                </a:moveTo>
                <a:lnTo>
                  <a:pt x="189877" y="200850"/>
                </a:lnTo>
                <a:lnTo>
                  <a:pt x="132397" y="258330"/>
                </a:lnTo>
                <a:lnTo>
                  <a:pt x="164693" y="258330"/>
                </a:lnTo>
                <a:lnTo>
                  <a:pt x="221526" y="201498"/>
                </a:lnTo>
                <a:lnTo>
                  <a:pt x="315163" y="201498"/>
                </a:lnTo>
                <a:lnTo>
                  <a:pt x="315810" y="200850"/>
                </a:lnTo>
                <a:close/>
              </a:path>
              <a:path w="405130" h="335280">
                <a:moveTo>
                  <a:pt x="193751" y="134327"/>
                </a:moveTo>
                <a:lnTo>
                  <a:pt x="161455" y="134327"/>
                </a:lnTo>
                <a:lnTo>
                  <a:pt x="116890" y="178892"/>
                </a:lnTo>
                <a:lnTo>
                  <a:pt x="148539" y="178892"/>
                </a:lnTo>
                <a:lnTo>
                  <a:pt x="193751" y="134327"/>
                </a:lnTo>
                <a:close/>
              </a:path>
              <a:path w="405130" h="335280">
                <a:moveTo>
                  <a:pt x="288048" y="134327"/>
                </a:moveTo>
                <a:lnTo>
                  <a:pt x="256400" y="134327"/>
                </a:lnTo>
                <a:lnTo>
                  <a:pt x="211188" y="178892"/>
                </a:lnTo>
                <a:lnTo>
                  <a:pt x="243484" y="178892"/>
                </a:lnTo>
                <a:lnTo>
                  <a:pt x="288048" y="134327"/>
                </a:lnTo>
                <a:close/>
              </a:path>
              <a:path w="405130" h="335280">
                <a:moveTo>
                  <a:pt x="382333" y="134327"/>
                </a:moveTo>
                <a:lnTo>
                  <a:pt x="350685" y="134327"/>
                </a:lnTo>
                <a:lnTo>
                  <a:pt x="306120" y="178892"/>
                </a:lnTo>
                <a:lnTo>
                  <a:pt x="337769" y="178892"/>
                </a:lnTo>
                <a:lnTo>
                  <a:pt x="382333" y="134327"/>
                </a:lnTo>
                <a:close/>
              </a:path>
              <a:path w="405130" h="335280">
                <a:moveTo>
                  <a:pt x="295148" y="0"/>
                </a:moveTo>
                <a:lnTo>
                  <a:pt x="184061" y="111721"/>
                </a:lnTo>
                <a:lnTo>
                  <a:pt x="215061" y="111721"/>
                </a:lnTo>
                <a:lnTo>
                  <a:pt x="272542" y="54241"/>
                </a:lnTo>
                <a:lnTo>
                  <a:pt x="295148" y="54241"/>
                </a:lnTo>
                <a:lnTo>
                  <a:pt x="295148" y="0"/>
                </a:lnTo>
                <a:close/>
              </a:path>
              <a:path w="405130" h="335280">
                <a:moveTo>
                  <a:pt x="295148" y="54241"/>
                </a:moveTo>
                <a:lnTo>
                  <a:pt x="272542" y="54241"/>
                </a:lnTo>
                <a:lnTo>
                  <a:pt x="272542" y="111721"/>
                </a:lnTo>
                <a:lnTo>
                  <a:pt x="295148" y="111721"/>
                </a:lnTo>
                <a:lnTo>
                  <a:pt x="295148" y="54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6" name="그룹 45"/>
          <p:cNvGrpSpPr/>
          <p:nvPr/>
        </p:nvGrpSpPr>
        <p:grpSpPr>
          <a:xfrm>
            <a:off x="6528689" y="3342639"/>
            <a:ext cx="5351974" cy="2823013"/>
            <a:chOff x="6528689" y="3342639"/>
            <a:chExt cx="5351974" cy="2823013"/>
          </a:xfrm>
        </p:grpSpPr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28689" y="5917339"/>
              <a:ext cx="5351974" cy="248313"/>
            </a:xfrm>
            <a:prstGeom prst="rect">
              <a:avLst/>
            </a:prstGeom>
          </p:spPr>
        </p:pic>
        <p:grpSp>
          <p:nvGrpSpPr>
            <p:cNvPr id="45" name="그룹 44"/>
            <p:cNvGrpSpPr/>
            <p:nvPr/>
          </p:nvGrpSpPr>
          <p:grpSpPr>
            <a:xfrm>
              <a:off x="6979585" y="3342639"/>
              <a:ext cx="4443645" cy="2594304"/>
              <a:chOff x="6979585" y="3342639"/>
              <a:chExt cx="4443645" cy="2594304"/>
            </a:xfrm>
          </p:grpSpPr>
          <p:pic>
            <p:nvPicPr>
              <p:cNvPr id="18" name="object 18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6979585" y="3342639"/>
                <a:ext cx="483569" cy="2594303"/>
              </a:xfrm>
              <a:prstGeom prst="rect">
                <a:avLst/>
              </a:prstGeom>
            </p:spPr>
          </p:pic>
          <p:pic>
            <p:nvPicPr>
              <p:cNvPr id="19" name="object 19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7443558" y="5688622"/>
                <a:ext cx="3979672" cy="248321"/>
              </a:xfrm>
              <a:prstGeom prst="rect">
                <a:avLst/>
              </a:prstGeom>
            </p:spPr>
          </p:pic>
          <p:pic>
            <p:nvPicPr>
              <p:cNvPr id="20" name="object 20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0939657" y="3342639"/>
                <a:ext cx="483573" cy="2365586"/>
              </a:xfrm>
              <a:prstGeom prst="rect">
                <a:avLst/>
              </a:prstGeom>
            </p:spPr>
          </p:pic>
          <p:pic>
            <p:nvPicPr>
              <p:cNvPr id="21" name="object 21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7443558" y="3342639"/>
                <a:ext cx="3515702" cy="254850"/>
              </a:xfrm>
              <a:prstGeom prst="rect">
                <a:avLst/>
              </a:prstGeom>
            </p:spPr>
          </p:pic>
          <p:pic>
            <p:nvPicPr>
              <p:cNvPr id="22" name="object 22"/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7314907" y="3441442"/>
                <a:ext cx="3788994" cy="2433599"/>
              </a:xfrm>
              <a:prstGeom prst="rect">
                <a:avLst/>
              </a:prstGeom>
            </p:spPr>
          </p:pic>
          <p:sp>
            <p:nvSpPr>
              <p:cNvPr id="23" name="object 23"/>
              <p:cNvSpPr/>
              <p:nvPr/>
            </p:nvSpPr>
            <p:spPr>
              <a:xfrm>
                <a:off x="7314913" y="3470690"/>
                <a:ext cx="3782060" cy="2176145"/>
              </a:xfrm>
              <a:custGeom>
                <a:avLst/>
                <a:gdLst/>
                <a:ahLst/>
                <a:cxnLst/>
                <a:rect l="l" t="t" r="r" b="b"/>
                <a:pathLst>
                  <a:path w="3782059" h="2176145">
                    <a:moveTo>
                      <a:pt x="3782021" y="0"/>
                    </a:moveTo>
                    <a:lnTo>
                      <a:pt x="0" y="0"/>
                    </a:lnTo>
                    <a:lnTo>
                      <a:pt x="3782021" y="2175751"/>
                    </a:lnTo>
                    <a:lnTo>
                      <a:pt x="3782021" y="0"/>
                    </a:lnTo>
                    <a:close/>
                  </a:path>
                </a:pathLst>
              </a:custGeom>
              <a:solidFill>
                <a:srgbClr val="FFFFFF">
                  <a:alpha val="25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4" name="object 24"/>
          <p:cNvSpPr/>
          <p:nvPr/>
        </p:nvSpPr>
        <p:spPr>
          <a:xfrm>
            <a:off x="9160142" y="1866099"/>
            <a:ext cx="2727325" cy="713740"/>
          </a:xfrm>
          <a:custGeom>
            <a:avLst/>
            <a:gdLst/>
            <a:ahLst/>
            <a:cxnLst/>
            <a:rect l="l" t="t" r="r" b="b"/>
            <a:pathLst>
              <a:path w="2727325" h="713739">
                <a:moveTo>
                  <a:pt x="1121168" y="505218"/>
                </a:moveTo>
                <a:lnTo>
                  <a:pt x="1117587" y="501637"/>
                </a:lnTo>
                <a:lnTo>
                  <a:pt x="1108748" y="501637"/>
                </a:lnTo>
                <a:lnTo>
                  <a:pt x="1105166" y="505218"/>
                </a:lnTo>
                <a:lnTo>
                  <a:pt x="1105166" y="509638"/>
                </a:lnTo>
                <a:lnTo>
                  <a:pt x="1097102" y="551561"/>
                </a:lnTo>
                <a:lnTo>
                  <a:pt x="1075105" y="585838"/>
                </a:lnTo>
                <a:lnTo>
                  <a:pt x="1042517" y="608965"/>
                </a:lnTo>
                <a:lnTo>
                  <a:pt x="1002652" y="617448"/>
                </a:lnTo>
                <a:lnTo>
                  <a:pt x="962787" y="608965"/>
                </a:lnTo>
                <a:lnTo>
                  <a:pt x="930198" y="585838"/>
                </a:lnTo>
                <a:lnTo>
                  <a:pt x="908215" y="551561"/>
                </a:lnTo>
                <a:lnTo>
                  <a:pt x="900137" y="509638"/>
                </a:lnTo>
                <a:lnTo>
                  <a:pt x="900137" y="505218"/>
                </a:lnTo>
                <a:lnTo>
                  <a:pt x="896556" y="501637"/>
                </a:lnTo>
                <a:lnTo>
                  <a:pt x="887717" y="501637"/>
                </a:lnTo>
                <a:lnTo>
                  <a:pt x="884135" y="505218"/>
                </a:lnTo>
                <a:lnTo>
                  <a:pt x="884135" y="509638"/>
                </a:lnTo>
                <a:lnTo>
                  <a:pt x="876071" y="551561"/>
                </a:lnTo>
                <a:lnTo>
                  <a:pt x="854075" y="585838"/>
                </a:lnTo>
                <a:lnTo>
                  <a:pt x="821486" y="608965"/>
                </a:lnTo>
                <a:lnTo>
                  <a:pt x="781621" y="617448"/>
                </a:lnTo>
                <a:lnTo>
                  <a:pt x="741756" y="608965"/>
                </a:lnTo>
                <a:lnTo>
                  <a:pt x="709168" y="585838"/>
                </a:lnTo>
                <a:lnTo>
                  <a:pt x="687171" y="551561"/>
                </a:lnTo>
                <a:lnTo>
                  <a:pt x="679107" y="509638"/>
                </a:lnTo>
                <a:lnTo>
                  <a:pt x="679107" y="505218"/>
                </a:lnTo>
                <a:lnTo>
                  <a:pt x="675525" y="501637"/>
                </a:lnTo>
                <a:lnTo>
                  <a:pt x="666686" y="501637"/>
                </a:lnTo>
                <a:lnTo>
                  <a:pt x="663105" y="505218"/>
                </a:lnTo>
                <a:lnTo>
                  <a:pt x="663105" y="509638"/>
                </a:lnTo>
                <a:lnTo>
                  <a:pt x="655040" y="551561"/>
                </a:lnTo>
                <a:lnTo>
                  <a:pt x="633044" y="585838"/>
                </a:lnTo>
                <a:lnTo>
                  <a:pt x="600456" y="608965"/>
                </a:lnTo>
                <a:lnTo>
                  <a:pt x="560590" y="617448"/>
                </a:lnTo>
                <a:lnTo>
                  <a:pt x="520725" y="608965"/>
                </a:lnTo>
                <a:lnTo>
                  <a:pt x="488137" y="585838"/>
                </a:lnTo>
                <a:lnTo>
                  <a:pt x="466140" y="551561"/>
                </a:lnTo>
                <a:lnTo>
                  <a:pt x="458076" y="509638"/>
                </a:lnTo>
                <a:lnTo>
                  <a:pt x="458076" y="505218"/>
                </a:lnTo>
                <a:lnTo>
                  <a:pt x="454494" y="501637"/>
                </a:lnTo>
                <a:lnTo>
                  <a:pt x="445655" y="501637"/>
                </a:lnTo>
                <a:lnTo>
                  <a:pt x="442074" y="505218"/>
                </a:lnTo>
                <a:lnTo>
                  <a:pt x="442074" y="509638"/>
                </a:lnTo>
                <a:lnTo>
                  <a:pt x="433997" y="551561"/>
                </a:lnTo>
                <a:lnTo>
                  <a:pt x="412013" y="585838"/>
                </a:lnTo>
                <a:lnTo>
                  <a:pt x="379425" y="608965"/>
                </a:lnTo>
                <a:lnTo>
                  <a:pt x="339559" y="617448"/>
                </a:lnTo>
                <a:lnTo>
                  <a:pt x="299694" y="608965"/>
                </a:lnTo>
                <a:lnTo>
                  <a:pt x="267106" y="585838"/>
                </a:lnTo>
                <a:lnTo>
                  <a:pt x="245110" y="551561"/>
                </a:lnTo>
                <a:lnTo>
                  <a:pt x="237045" y="509638"/>
                </a:lnTo>
                <a:lnTo>
                  <a:pt x="237045" y="505218"/>
                </a:lnTo>
                <a:lnTo>
                  <a:pt x="233464" y="501637"/>
                </a:lnTo>
                <a:lnTo>
                  <a:pt x="224624" y="501637"/>
                </a:lnTo>
                <a:lnTo>
                  <a:pt x="221030" y="505218"/>
                </a:lnTo>
                <a:lnTo>
                  <a:pt x="221030" y="509638"/>
                </a:lnTo>
                <a:lnTo>
                  <a:pt x="212966" y="551561"/>
                </a:lnTo>
                <a:lnTo>
                  <a:pt x="190982" y="585838"/>
                </a:lnTo>
                <a:lnTo>
                  <a:pt x="158381" y="608965"/>
                </a:lnTo>
                <a:lnTo>
                  <a:pt x="118516" y="617448"/>
                </a:lnTo>
                <a:lnTo>
                  <a:pt x="78651" y="608965"/>
                </a:lnTo>
                <a:lnTo>
                  <a:pt x="46062" y="585838"/>
                </a:lnTo>
                <a:lnTo>
                  <a:pt x="24079" y="551561"/>
                </a:lnTo>
                <a:lnTo>
                  <a:pt x="16002" y="509638"/>
                </a:lnTo>
                <a:lnTo>
                  <a:pt x="16002" y="505218"/>
                </a:lnTo>
                <a:lnTo>
                  <a:pt x="12420" y="501637"/>
                </a:lnTo>
                <a:lnTo>
                  <a:pt x="3581" y="501637"/>
                </a:lnTo>
                <a:lnTo>
                  <a:pt x="0" y="505218"/>
                </a:lnTo>
                <a:lnTo>
                  <a:pt x="0" y="509638"/>
                </a:lnTo>
                <a:lnTo>
                  <a:pt x="9334" y="557784"/>
                </a:lnTo>
                <a:lnTo>
                  <a:pt x="34759" y="597141"/>
                </a:lnTo>
                <a:lnTo>
                  <a:pt x="72428" y="623709"/>
                </a:lnTo>
                <a:lnTo>
                  <a:pt x="118516" y="633450"/>
                </a:lnTo>
                <a:lnTo>
                  <a:pt x="164604" y="623709"/>
                </a:lnTo>
                <a:lnTo>
                  <a:pt x="202285" y="597141"/>
                </a:lnTo>
                <a:lnTo>
                  <a:pt x="227711" y="557784"/>
                </a:lnTo>
                <a:lnTo>
                  <a:pt x="229031" y="550938"/>
                </a:lnTo>
                <a:lnTo>
                  <a:pt x="230365" y="557784"/>
                </a:lnTo>
                <a:lnTo>
                  <a:pt x="255790" y="597141"/>
                </a:lnTo>
                <a:lnTo>
                  <a:pt x="293471" y="623709"/>
                </a:lnTo>
                <a:lnTo>
                  <a:pt x="339559" y="633450"/>
                </a:lnTo>
                <a:lnTo>
                  <a:pt x="385648" y="623709"/>
                </a:lnTo>
                <a:lnTo>
                  <a:pt x="423316" y="597141"/>
                </a:lnTo>
                <a:lnTo>
                  <a:pt x="448741" y="557784"/>
                </a:lnTo>
                <a:lnTo>
                  <a:pt x="450062" y="550938"/>
                </a:lnTo>
                <a:lnTo>
                  <a:pt x="451396" y="557784"/>
                </a:lnTo>
                <a:lnTo>
                  <a:pt x="476821" y="597141"/>
                </a:lnTo>
                <a:lnTo>
                  <a:pt x="514502" y="623709"/>
                </a:lnTo>
                <a:lnTo>
                  <a:pt x="560590" y="633450"/>
                </a:lnTo>
                <a:lnTo>
                  <a:pt x="606679" y="623709"/>
                </a:lnTo>
                <a:lnTo>
                  <a:pt x="644359" y="597141"/>
                </a:lnTo>
                <a:lnTo>
                  <a:pt x="669772" y="557784"/>
                </a:lnTo>
                <a:lnTo>
                  <a:pt x="671093" y="550938"/>
                </a:lnTo>
                <a:lnTo>
                  <a:pt x="672426" y="557784"/>
                </a:lnTo>
                <a:lnTo>
                  <a:pt x="697852" y="597141"/>
                </a:lnTo>
                <a:lnTo>
                  <a:pt x="735533" y="623709"/>
                </a:lnTo>
                <a:lnTo>
                  <a:pt x="781621" y="633450"/>
                </a:lnTo>
                <a:lnTo>
                  <a:pt x="827709" y="623709"/>
                </a:lnTo>
                <a:lnTo>
                  <a:pt x="865390" y="597141"/>
                </a:lnTo>
                <a:lnTo>
                  <a:pt x="890816" y="557784"/>
                </a:lnTo>
                <a:lnTo>
                  <a:pt x="892136" y="550938"/>
                </a:lnTo>
                <a:lnTo>
                  <a:pt x="893470" y="557784"/>
                </a:lnTo>
                <a:lnTo>
                  <a:pt x="918883" y="597141"/>
                </a:lnTo>
                <a:lnTo>
                  <a:pt x="956564" y="623709"/>
                </a:lnTo>
                <a:lnTo>
                  <a:pt x="1002652" y="633450"/>
                </a:lnTo>
                <a:lnTo>
                  <a:pt x="1048740" y="623709"/>
                </a:lnTo>
                <a:lnTo>
                  <a:pt x="1086421" y="597141"/>
                </a:lnTo>
                <a:lnTo>
                  <a:pt x="1111846" y="557784"/>
                </a:lnTo>
                <a:lnTo>
                  <a:pt x="1121168" y="509638"/>
                </a:lnTo>
                <a:lnTo>
                  <a:pt x="1121168" y="505218"/>
                </a:lnTo>
                <a:close/>
              </a:path>
              <a:path w="2727325" h="713739">
                <a:moveTo>
                  <a:pt x="2031326" y="625055"/>
                </a:moveTo>
                <a:lnTo>
                  <a:pt x="2027745" y="621474"/>
                </a:lnTo>
                <a:lnTo>
                  <a:pt x="2018893" y="621474"/>
                </a:lnTo>
                <a:lnTo>
                  <a:pt x="2015312" y="625055"/>
                </a:lnTo>
                <a:lnTo>
                  <a:pt x="2015312" y="629475"/>
                </a:lnTo>
                <a:lnTo>
                  <a:pt x="2012594" y="643699"/>
                </a:lnTo>
                <a:lnTo>
                  <a:pt x="2005190" y="655320"/>
                </a:lnTo>
                <a:lnTo>
                  <a:pt x="1994217" y="663168"/>
                </a:lnTo>
                <a:lnTo>
                  <a:pt x="1980793" y="666038"/>
                </a:lnTo>
                <a:lnTo>
                  <a:pt x="1967369" y="663168"/>
                </a:lnTo>
                <a:lnTo>
                  <a:pt x="1956396" y="655320"/>
                </a:lnTo>
                <a:lnTo>
                  <a:pt x="1948992" y="643699"/>
                </a:lnTo>
                <a:lnTo>
                  <a:pt x="1946275" y="629475"/>
                </a:lnTo>
                <a:lnTo>
                  <a:pt x="1946275" y="625055"/>
                </a:lnTo>
                <a:lnTo>
                  <a:pt x="1942693" y="621474"/>
                </a:lnTo>
                <a:lnTo>
                  <a:pt x="1933854" y="621474"/>
                </a:lnTo>
                <a:lnTo>
                  <a:pt x="1930260" y="625055"/>
                </a:lnTo>
                <a:lnTo>
                  <a:pt x="1930260" y="629475"/>
                </a:lnTo>
                <a:lnTo>
                  <a:pt x="1927542" y="643699"/>
                </a:lnTo>
                <a:lnTo>
                  <a:pt x="1920138" y="655320"/>
                </a:lnTo>
                <a:lnTo>
                  <a:pt x="1909165" y="663168"/>
                </a:lnTo>
                <a:lnTo>
                  <a:pt x="1895741" y="666038"/>
                </a:lnTo>
                <a:lnTo>
                  <a:pt x="1882317" y="663168"/>
                </a:lnTo>
                <a:lnTo>
                  <a:pt x="1871345" y="655320"/>
                </a:lnTo>
                <a:lnTo>
                  <a:pt x="1863940" y="643699"/>
                </a:lnTo>
                <a:lnTo>
                  <a:pt x="1861223" y="629475"/>
                </a:lnTo>
                <a:lnTo>
                  <a:pt x="1861223" y="625055"/>
                </a:lnTo>
                <a:lnTo>
                  <a:pt x="1857641" y="621474"/>
                </a:lnTo>
                <a:lnTo>
                  <a:pt x="1848802" y="621474"/>
                </a:lnTo>
                <a:lnTo>
                  <a:pt x="1845208" y="625055"/>
                </a:lnTo>
                <a:lnTo>
                  <a:pt x="1845208" y="629475"/>
                </a:lnTo>
                <a:lnTo>
                  <a:pt x="1842490" y="643699"/>
                </a:lnTo>
                <a:lnTo>
                  <a:pt x="1835086" y="655320"/>
                </a:lnTo>
                <a:lnTo>
                  <a:pt x="1824113" y="663168"/>
                </a:lnTo>
                <a:lnTo>
                  <a:pt x="1810689" y="666038"/>
                </a:lnTo>
                <a:lnTo>
                  <a:pt x="1797265" y="663168"/>
                </a:lnTo>
                <a:lnTo>
                  <a:pt x="1786293" y="655320"/>
                </a:lnTo>
                <a:lnTo>
                  <a:pt x="1778889" y="643699"/>
                </a:lnTo>
                <a:lnTo>
                  <a:pt x="1776171" y="629513"/>
                </a:lnTo>
                <a:lnTo>
                  <a:pt x="1776183" y="625055"/>
                </a:lnTo>
                <a:lnTo>
                  <a:pt x="1772602" y="621474"/>
                </a:lnTo>
                <a:lnTo>
                  <a:pt x="1763750" y="621474"/>
                </a:lnTo>
                <a:lnTo>
                  <a:pt x="1760169" y="625055"/>
                </a:lnTo>
                <a:lnTo>
                  <a:pt x="1760169" y="629475"/>
                </a:lnTo>
                <a:lnTo>
                  <a:pt x="1757451" y="643699"/>
                </a:lnTo>
                <a:lnTo>
                  <a:pt x="1750047" y="655320"/>
                </a:lnTo>
                <a:lnTo>
                  <a:pt x="1739074" y="663168"/>
                </a:lnTo>
                <a:lnTo>
                  <a:pt x="1725650" y="666038"/>
                </a:lnTo>
                <a:lnTo>
                  <a:pt x="1712226" y="663168"/>
                </a:lnTo>
                <a:lnTo>
                  <a:pt x="1701241" y="655320"/>
                </a:lnTo>
                <a:lnTo>
                  <a:pt x="1693837" y="643699"/>
                </a:lnTo>
                <a:lnTo>
                  <a:pt x="1691132" y="629475"/>
                </a:lnTo>
                <a:lnTo>
                  <a:pt x="1691132" y="625055"/>
                </a:lnTo>
                <a:lnTo>
                  <a:pt x="1687550" y="621474"/>
                </a:lnTo>
                <a:lnTo>
                  <a:pt x="1678711" y="621474"/>
                </a:lnTo>
                <a:lnTo>
                  <a:pt x="1675117" y="625055"/>
                </a:lnTo>
                <a:lnTo>
                  <a:pt x="1675117" y="629475"/>
                </a:lnTo>
                <a:lnTo>
                  <a:pt x="1672399" y="643699"/>
                </a:lnTo>
                <a:lnTo>
                  <a:pt x="1664995" y="655320"/>
                </a:lnTo>
                <a:lnTo>
                  <a:pt x="1654022" y="663168"/>
                </a:lnTo>
                <a:lnTo>
                  <a:pt x="1640598" y="666038"/>
                </a:lnTo>
                <a:lnTo>
                  <a:pt x="1627174" y="663168"/>
                </a:lnTo>
                <a:lnTo>
                  <a:pt x="1616202" y="655320"/>
                </a:lnTo>
                <a:lnTo>
                  <a:pt x="1608797" y="643699"/>
                </a:lnTo>
                <a:lnTo>
                  <a:pt x="1606080" y="629475"/>
                </a:lnTo>
                <a:lnTo>
                  <a:pt x="1606080" y="625055"/>
                </a:lnTo>
                <a:lnTo>
                  <a:pt x="1602498" y="621474"/>
                </a:lnTo>
                <a:lnTo>
                  <a:pt x="1593659" y="621474"/>
                </a:lnTo>
                <a:lnTo>
                  <a:pt x="1590078" y="625055"/>
                </a:lnTo>
                <a:lnTo>
                  <a:pt x="1590078" y="629475"/>
                </a:lnTo>
                <a:lnTo>
                  <a:pt x="1594053" y="649922"/>
                </a:lnTo>
                <a:lnTo>
                  <a:pt x="1604886" y="666623"/>
                </a:lnTo>
                <a:lnTo>
                  <a:pt x="1620951" y="677900"/>
                </a:lnTo>
                <a:lnTo>
                  <a:pt x="1640598" y="682040"/>
                </a:lnTo>
                <a:lnTo>
                  <a:pt x="1660245" y="677900"/>
                </a:lnTo>
                <a:lnTo>
                  <a:pt x="1676311" y="666623"/>
                </a:lnTo>
                <a:lnTo>
                  <a:pt x="1683118" y="656132"/>
                </a:lnTo>
                <a:lnTo>
                  <a:pt x="1689938" y="666623"/>
                </a:lnTo>
                <a:lnTo>
                  <a:pt x="1705991" y="677900"/>
                </a:lnTo>
                <a:lnTo>
                  <a:pt x="1725650" y="682040"/>
                </a:lnTo>
                <a:lnTo>
                  <a:pt x="1745297" y="677900"/>
                </a:lnTo>
                <a:lnTo>
                  <a:pt x="1761363" y="666623"/>
                </a:lnTo>
                <a:lnTo>
                  <a:pt x="1768170" y="656132"/>
                </a:lnTo>
                <a:lnTo>
                  <a:pt x="1774990" y="666623"/>
                </a:lnTo>
                <a:lnTo>
                  <a:pt x="1791042" y="677900"/>
                </a:lnTo>
                <a:lnTo>
                  <a:pt x="1810689" y="682040"/>
                </a:lnTo>
                <a:lnTo>
                  <a:pt x="1830349" y="677900"/>
                </a:lnTo>
                <a:lnTo>
                  <a:pt x="1846414" y="666623"/>
                </a:lnTo>
                <a:lnTo>
                  <a:pt x="1853222" y="656132"/>
                </a:lnTo>
                <a:lnTo>
                  <a:pt x="1860029" y="666623"/>
                </a:lnTo>
                <a:lnTo>
                  <a:pt x="1876094" y="677900"/>
                </a:lnTo>
                <a:lnTo>
                  <a:pt x="1895741" y="682040"/>
                </a:lnTo>
                <a:lnTo>
                  <a:pt x="1915388" y="677900"/>
                </a:lnTo>
                <a:lnTo>
                  <a:pt x="1931454" y="666623"/>
                </a:lnTo>
                <a:lnTo>
                  <a:pt x="1938261" y="656132"/>
                </a:lnTo>
                <a:lnTo>
                  <a:pt x="1945081" y="666623"/>
                </a:lnTo>
                <a:lnTo>
                  <a:pt x="1961146" y="677900"/>
                </a:lnTo>
                <a:lnTo>
                  <a:pt x="1980793" y="682040"/>
                </a:lnTo>
                <a:lnTo>
                  <a:pt x="2000440" y="677900"/>
                </a:lnTo>
                <a:lnTo>
                  <a:pt x="2016506" y="666623"/>
                </a:lnTo>
                <a:lnTo>
                  <a:pt x="2027351" y="649922"/>
                </a:lnTo>
                <a:lnTo>
                  <a:pt x="2031326" y="629475"/>
                </a:lnTo>
                <a:lnTo>
                  <a:pt x="2031326" y="625055"/>
                </a:lnTo>
                <a:close/>
              </a:path>
              <a:path w="2727325" h="713739">
                <a:moveTo>
                  <a:pt x="2447747" y="675220"/>
                </a:moveTo>
                <a:lnTo>
                  <a:pt x="2444165" y="671639"/>
                </a:lnTo>
                <a:lnTo>
                  <a:pt x="2422144" y="671639"/>
                </a:lnTo>
                <a:lnTo>
                  <a:pt x="2422144" y="649617"/>
                </a:lnTo>
                <a:lnTo>
                  <a:pt x="2418562" y="646036"/>
                </a:lnTo>
                <a:lnTo>
                  <a:pt x="2409723" y="646036"/>
                </a:lnTo>
                <a:lnTo>
                  <a:pt x="2406142" y="649617"/>
                </a:lnTo>
                <a:lnTo>
                  <a:pt x="2406142" y="671639"/>
                </a:lnTo>
                <a:lnTo>
                  <a:pt x="2384133" y="671639"/>
                </a:lnTo>
                <a:lnTo>
                  <a:pt x="2380551" y="675220"/>
                </a:lnTo>
                <a:lnTo>
                  <a:pt x="2380551" y="684060"/>
                </a:lnTo>
                <a:lnTo>
                  <a:pt x="2384133" y="687641"/>
                </a:lnTo>
                <a:lnTo>
                  <a:pt x="2388552" y="687641"/>
                </a:lnTo>
                <a:lnTo>
                  <a:pt x="2406142" y="687641"/>
                </a:lnTo>
                <a:lnTo>
                  <a:pt x="2406142" y="709650"/>
                </a:lnTo>
                <a:lnTo>
                  <a:pt x="2409723" y="713232"/>
                </a:lnTo>
                <a:lnTo>
                  <a:pt x="2414143" y="713232"/>
                </a:lnTo>
                <a:lnTo>
                  <a:pt x="2418562" y="713232"/>
                </a:lnTo>
                <a:lnTo>
                  <a:pt x="2422144" y="709650"/>
                </a:lnTo>
                <a:lnTo>
                  <a:pt x="2422144" y="687641"/>
                </a:lnTo>
                <a:lnTo>
                  <a:pt x="2444165" y="687641"/>
                </a:lnTo>
                <a:lnTo>
                  <a:pt x="2447747" y="684060"/>
                </a:lnTo>
                <a:lnTo>
                  <a:pt x="2447747" y="675220"/>
                </a:lnTo>
                <a:close/>
              </a:path>
              <a:path w="2727325" h="713739">
                <a:moveTo>
                  <a:pt x="2547556" y="388670"/>
                </a:moveTo>
                <a:lnTo>
                  <a:pt x="2543975" y="385076"/>
                </a:lnTo>
                <a:lnTo>
                  <a:pt x="2535136" y="385076"/>
                </a:lnTo>
                <a:lnTo>
                  <a:pt x="2531554" y="388670"/>
                </a:lnTo>
                <a:lnTo>
                  <a:pt x="2531554" y="393090"/>
                </a:lnTo>
                <a:lnTo>
                  <a:pt x="2524988" y="427164"/>
                </a:lnTo>
                <a:lnTo>
                  <a:pt x="2507132" y="455028"/>
                </a:lnTo>
                <a:lnTo>
                  <a:pt x="2480665" y="473837"/>
                </a:lnTo>
                <a:lnTo>
                  <a:pt x="2448280" y="480733"/>
                </a:lnTo>
                <a:lnTo>
                  <a:pt x="2415883" y="473837"/>
                </a:lnTo>
                <a:lnTo>
                  <a:pt x="2389416" y="455028"/>
                </a:lnTo>
                <a:lnTo>
                  <a:pt x="2371560" y="427164"/>
                </a:lnTo>
                <a:lnTo>
                  <a:pt x="2365006" y="393090"/>
                </a:lnTo>
                <a:lnTo>
                  <a:pt x="2365006" y="388670"/>
                </a:lnTo>
                <a:lnTo>
                  <a:pt x="2361425" y="385076"/>
                </a:lnTo>
                <a:lnTo>
                  <a:pt x="2352586" y="385076"/>
                </a:lnTo>
                <a:lnTo>
                  <a:pt x="2348992" y="388670"/>
                </a:lnTo>
                <a:lnTo>
                  <a:pt x="2348992" y="393090"/>
                </a:lnTo>
                <a:lnTo>
                  <a:pt x="2342438" y="427164"/>
                </a:lnTo>
                <a:lnTo>
                  <a:pt x="2324582" y="455028"/>
                </a:lnTo>
                <a:lnTo>
                  <a:pt x="2298103" y="473837"/>
                </a:lnTo>
                <a:lnTo>
                  <a:pt x="2265718" y="480733"/>
                </a:lnTo>
                <a:lnTo>
                  <a:pt x="2233333" y="473837"/>
                </a:lnTo>
                <a:lnTo>
                  <a:pt x="2206866" y="455028"/>
                </a:lnTo>
                <a:lnTo>
                  <a:pt x="2188997" y="427164"/>
                </a:lnTo>
                <a:lnTo>
                  <a:pt x="2182444" y="393090"/>
                </a:lnTo>
                <a:lnTo>
                  <a:pt x="2182444" y="388670"/>
                </a:lnTo>
                <a:lnTo>
                  <a:pt x="2178862" y="385076"/>
                </a:lnTo>
                <a:lnTo>
                  <a:pt x="2170023" y="385076"/>
                </a:lnTo>
                <a:lnTo>
                  <a:pt x="2166442" y="388670"/>
                </a:lnTo>
                <a:lnTo>
                  <a:pt x="2166442" y="393090"/>
                </a:lnTo>
                <a:lnTo>
                  <a:pt x="2159889" y="427164"/>
                </a:lnTo>
                <a:lnTo>
                  <a:pt x="2142020" y="455028"/>
                </a:lnTo>
                <a:lnTo>
                  <a:pt x="2115553" y="473837"/>
                </a:lnTo>
                <a:lnTo>
                  <a:pt x="2083168" y="480733"/>
                </a:lnTo>
                <a:lnTo>
                  <a:pt x="2050783" y="473837"/>
                </a:lnTo>
                <a:lnTo>
                  <a:pt x="2024316" y="455028"/>
                </a:lnTo>
                <a:lnTo>
                  <a:pt x="2006447" y="427164"/>
                </a:lnTo>
                <a:lnTo>
                  <a:pt x="1999894" y="393090"/>
                </a:lnTo>
                <a:lnTo>
                  <a:pt x="1999894" y="388670"/>
                </a:lnTo>
                <a:lnTo>
                  <a:pt x="1996313" y="385076"/>
                </a:lnTo>
                <a:lnTo>
                  <a:pt x="1987473" y="385076"/>
                </a:lnTo>
                <a:lnTo>
                  <a:pt x="1983892" y="388670"/>
                </a:lnTo>
                <a:lnTo>
                  <a:pt x="1983892" y="393090"/>
                </a:lnTo>
                <a:lnTo>
                  <a:pt x="1977339" y="427164"/>
                </a:lnTo>
                <a:lnTo>
                  <a:pt x="1959470" y="455028"/>
                </a:lnTo>
                <a:lnTo>
                  <a:pt x="1933003" y="473837"/>
                </a:lnTo>
                <a:lnTo>
                  <a:pt x="1900618" y="480733"/>
                </a:lnTo>
                <a:lnTo>
                  <a:pt x="1868233" y="473837"/>
                </a:lnTo>
                <a:lnTo>
                  <a:pt x="1841754" y="455028"/>
                </a:lnTo>
                <a:lnTo>
                  <a:pt x="1823897" y="427164"/>
                </a:lnTo>
                <a:lnTo>
                  <a:pt x="1817344" y="393090"/>
                </a:lnTo>
                <a:lnTo>
                  <a:pt x="1817344" y="388670"/>
                </a:lnTo>
                <a:lnTo>
                  <a:pt x="1813763" y="385076"/>
                </a:lnTo>
                <a:lnTo>
                  <a:pt x="1804924" y="385076"/>
                </a:lnTo>
                <a:lnTo>
                  <a:pt x="1801329" y="388670"/>
                </a:lnTo>
                <a:lnTo>
                  <a:pt x="1801329" y="393090"/>
                </a:lnTo>
                <a:lnTo>
                  <a:pt x="1794776" y="427164"/>
                </a:lnTo>
                <a:lnTo>
                  <a:pt x="1776920" y="455028"/>
                </a:lnTo>
                <a:lnTo>
                  <a:pt x="1750441" y="473837"/>
                </a:lnTo>
                <a:lnTo>
                  <a:pt x="1718056" y="480733"/>
                </a:lnTo>
                <a:lnTo>
                  <a:pt x="1685683" y="473837"/>
                </a:lnTo>
                <a:lnTo>
                  <a:pt x="1659204" y="455028"/>
                </a:lnTo>
                <a:lnTo>
                  <a:pt x="1641335" y="427164"/>
                </a:lnTo>
                <a:lnTo>
                  <a:pt x="1634782" y="393090"/>
                </a:lnTo>
                <a:lnTo>
                  <a:pt x="1634782" y="388670"/>
                </a:lnTo>
                <a:lnTo>
                  <a:pt x="1631200" y="385076"/>
                </a:lnTo>
                <a:lnTo>
                  <a:pt x="1622361" y="385076"/>
                </a:lnTo>
                <a:lnTo>
                  <a:pt x="1618780" y="388670"/>
                </a:lnTo>
                <a:lnTo>
                  <a:pt x="1618780" y="393090"/>
                </a:lnTo>
                <a:lnTo>
                  <a:pt x="1626603" y="433387"/>
                </a:lnTo>
                <a:lnTo>
                  <a:pt x="1647901" y="466344"/>
                </a:lnTo>
                <a:lnTo>
                  <a:pt x="1679460" y="488581"/>
                </a:lnTo>
                <a:lnTo>
                  <a:pt x="1718056" y="496735"/>
                </a:lnTo>
                <a:lnTo>
                  <a:pt x="1756664" y="488581"/>
                </a:lnTo>
                <a:lnTo>
                  <a:pt x="1788223" y="466344"/>
                </a:lnTo>
                <a:lnTo>
                  <a:pt x="1809330" y="433679"/>
                </a:lnTo>
                <a:lnTo>
                  <a:pt x="1830438" y="466344"/>
                </a:lnTo>
                <a:lnTo>
                  <a:pt x="1861997" y="488581"/>
                </a:lnTo>
                <a:lnTo>
                  <a:pt x="1900618" y="496735"/>
                </a:lnTo>
                <a:lnTo>
                  <a:pt x="1939213" y="488581"/>
                </a:lnTo>
                <a:lnTo>
                  <a:pt x="1970773" y="466344"/>
                </a:lnTo>
                <a:lnTo>
                  <a:pt x="1991880" y="433679"/>
                </a:lnTo>
                <a:lnTo>
                  <a:pt x="2013000" y="466344"/>
                </a:lnTo>
                <a:lnTo>
                  <a:pt x="2044560" y="488581"/>
                </a:lnTo>
                <a:lnTo>
                  <a:pt x="2083168" y="496735"/>
                </a:lnTo>
                <a:lnTo>
                  <a:pt x="2121776" y="488581"/>
                </a:lnTo>
                <a:lnTo>
                  <a:pt x="2153335" y="466344"/>
                </a:lnTo>
                <a:lnTo>
                  <a:pt x="2174443" y="433692"/>
                </a:lnTo>
                <a:lnTo>
                  <a:pt x="2195550" y="466344"/>
                </a:lnTo>
                <a:lnTo>
                  <a:pt x="2227110" y="488581"/>
                </a:lnTo>
                <a:lnTo>
                  <a:pt x="2265718" y="496735"/>
                </a:lnTo>
                <a:lnTo>
                  <a:pt x="2304326" y="488581"/>
                </a:lnTo>
                <a:lnTo>
                  <a:pt x="2335885" y="466344"/>
                </a:lnTo>
                <a:lnTo>
                  <a:pt x="2356993" y="433679"/>
                </a:lnTo>
                <a:lnTo>
                  <a:pt x="2378100" y="466344"/>
                </a:lnTo>
                <a:lnTo>
                  <a:pt x="2409660" y="488581"/>
                </a:lnTo>
                <a:lnTo>
                  <a:pt x="2448280" y="496735"/>
                </a:lnTo>
                <a:lnTo>
                  <a:pt x="2486876" y="488581"/>
                </a:lnTo>
                <a:lnTo>
                  <a:pt x="2518435" y="466344"/>
                </a:lnTo>
                <a:lnTo>
                  <a:pt x="2539733" y="433387"/>
                </a:lnTo>
                <a:lnTo>
                  <a:pt x="2547556" y="393090"/>
                </a:lnTo>
                <a:lnTo>
                  <a:pt x="2547556" y="388670"/>
                </a:lnTo>
                <a:close/>
              </a:path>
              <a:path w="2727325" h="713739">
                <a:moveTo>
                  <a:pt x="2588552" y="3581"/>
                </a:moveTo>
                <a:lnTo>
                  <a:pt x="2584970" y="0"/>
                </a:lnTo>
                <a:lnTo>
                  <a:pt x="2465908" y="0"/>
                </a:lnTo>
                <a:lnTo>
                  <a:pt x="2462326" y="3581"/>
                </a:lnTo>
                <a:lnTo>
                  <a:pt x="2462326" y="12420"/>
                </a:lnTo>
                <a:lnTo>
                  <a:pt x="2465908" y="16002"/>
                </a:lnTo>
                <a:lnTo>
                  <a:pt x="2470327" y="16002"/>
                </a:lnTo>
                <a:lnTo>
                  <a:pt x="2584970" y="16002"/>
                </a:lnTo>
                <a:lnTo>
                  <a:pt x="2588552" y="12420"/>
                </a:lnTo>
                <a:lnTo>
                  <a:pt x="2588552" y="3581"/>
                </a:lnTo>
                <a:close/>
              </a:path>
              <a:path w="2727325" h="713739">
                <a:moveTo>
                  <a:pt x="2727045" y="209791"/>
                </a:moveTo>
                <a:lnTo>
                  <a:pt x="2723464" y="206209"/>
                </a:lnTo>
                <a:lnTo>
                  <a:pt x="2714625" y="206209"/>
                </a:lnTo>
                <a:lnTo>
                  <a:pt x="2711043" y="209791"/>
                </a:lnTo>
                <a:lnTo>
                  <a:pt x="2711043" y="214210"/>
                </a:lnTo>
                <a:lnTo>
                  <a:pt x="2708325" y="228434"/>
                </a:lnTo>
                <a:lnTo>
                  <a:pt x="2700921" y="240055"/>
                </a:lnTo>
                <a:lnTo>
                  <a:pt x="2689949" y="247904"/>
                </a:lnTo>
                <a:lnTo>
                  <a:pt x="2676525" y="250774"/>
                </a:lnTo>
                <a:lnTo>
                  <a:pt x="2663101" y="247904"/>
                </a:lnTo>
                <a:lnTo>
                  <a:pt x="2652128" y="240055"/>
                </a:lnTo>
                <a:lnTo>
                  <a:pt x="2644724" y="228434"/>
                </a:lnTo>
                <a:lnTo>
                  <a:pt x="2642006" y="214210"/>
                </a:lnTo>
                <a:lnTo>
                  <a:pt x="2642006" y="209791"/>
                </a:lnTo>
                <a:lnTo>
                  <a:pt x="2638425" y="206209"/>
                </a:lnTo>
                <a:lnTo>
                  <a:pt x="2629573" y="206209"/>
                </a:lnTo>
                <a:lnTo>
                  <a:pt x="2625991" y="209791"/>
                </a:lnTo>
                <a:lnTo>
                  <a:pt x="2625991" y="214210"/>
                </a:lnTo>
                <a:lnTo>
                  <a:pt x="2623286" y="228434"/>
                </a:lnTo>
                <a:lnTo>
                  <a:pt x="2615882" y="240055"/>
                </a:lnTo>
                <a:lnTo>
                  <a:pt x="2604897" y="247904"/>
                </a:lnTo>
                <a:lnTo>
                  <a:pt x="2591473" y="250774"/>
                </a:lnTo>
                <a:lnTo>
                  <a:pt x="2578049" y="247904"/>
                </a:lnTo>
                <a:lnTo>
                  <a:pt x="2567076" y="240055"/>
                </a:lnTo>
                <a:lnTo>
                  <a:pt x="2559672" y="228434"/>
                </a:lnTo>
                <a:lnTo>
                  <a:pt x="2556954" y="214210"/>
                </a:lnTo>
                <a:lnTo>
                  <a:pt x="2556954" y="209791"/>
                </a:lnTo>
                <a:lnTo>
                  <a:pt x="2553373" y="206209"/>
                </a:lnTo>
                <a:lnTo>
                  <a:pt x="2544534" y="206209"/>
                </a:lnTo>
                <a:lnTo>
                  <a:pt x="2540939" y="209791"/>
                </a:lnTo>
                <a:lnTo>
                  <a:pt x="2540939" y="214210"/>
                </a:lnTo>
                <a:lnTo>
                  <a:pt x="2538234" y="228434"/>
                </a:lnTo>
                <a:lnTo>
                  <a:pt x="2530830" y="240055"/>
                </a:lnTo>
                <a:lnTo>
                  <a:pt x="2519857" y="247904"/>
                </a:lnTo>
                <a:lnTo>
                  <a:pt x="2506434" y="250774"/>
                </a:lnTo>
                <a:lnTo>
                  <a:pt x="2493010" y="247904"/>
                </a:lnTo>
                <a:lnTo>
                  <a:pt x="2482037" y="240055"/>
                </a:lnTo>
                <a:lnTo>
                  <a:pt x="2474633" y="228434"/>
                </a:lnTo>
                <a:lnTo>
                  <a:pt x="2471915" y="214210"/>
                </a:lnTo>
                <a:lnTo>
                  <a:pt x="2471915" y="209791"/>
                </a:lnTo>
                <a:lnTo>
                  <a:pt x="2468334" y="206209"/>
                </a:lnTo>
                <a:lnTo>
                  <a:pt x="2459482" y="206209"/>
                </a:lnTo>
                <a:lnTo>
                  <a:pt x="2455900" y="209791"/>
                </a:lnTo>
                <a:lnTo>
                  <a:pt x="2455900" y="214210"/>
                </a:lnTo>
                <a:lnTo>
                  <a:pt x="2453182" y="228434"/>
                </a:lnTo>
                <a:lnTo>
                  <a:pt x="2445778" y="240055"/>
                </a:lnTo>
                <a:lnTo>
                  <a:pt x="2434806" y="247904"/>
                </a:lnTo>
                <a:lnTo>
                  <a:pt x="2421382" y="250774"/>
                </a:lnTo>
                <a:lnTo>
                  <a:pt x="2407958" y="247904"/>
                </a:lnTo>
                <a:lnTo>
                  <a:pt x="2396985" y="240055"/>
                </a:lnTo>
                <a:lnTo>
                  <a:pt x="2389581" y="228434"/>
                </a:lnTo>
                <a:lnTo>
                  <a:pt x="2386863" y="214210"/>
                </a:lnTo>
                <a:lnTo>
                  <a:pt x="2386863" y="209791"/>
                </a:lnTo>
                <a:lnTo>
                  <a:pt x="2383282" y="206209"/>
                </a:lnTo>
                <a:lnTo>
                  <a:pt x="2374442" y="206209"/>
                </a:lnTo>
                <a:lnTo>
                  <a:pt x="2370848" y="209791"/>
                </a:lnTo>
                <a:lnTo>
                  <a:pt x="2370848" y="214210"/>
                </a:lnTo>
                <a:lnTo>
                  <a:pt x="2368131" y="228434"/>
                </a:lnTo>
                <a:lnTo>
                  <a:pt x="2360726" y="240055"/>
                </a:lnTo>
                <a:lnTo>
                  <a:pt x="2349754" y="247904"/>
                </a:lnTo>
                <a:lnTo>
                  <a:pt x="2336330" y="250774"/>
                </a:lnTo>
                <a:lnTo>
                  <a:pt x="2322906" y="247904"/>
                </a:lnTo>
                <a:lnTo>
                  <a:pt x="2311933" y="240055"/>
                </a:lnTo>
                <a:lnTo>
                  <a:pt x="2304529" y="228434"/>
                </a:lnTo>
                <a:lnTo>
                  <a:pt x="2301811" y="214210"/>
                </a:lnTo>
                <a:lnTo>
                  <a:pt x="2301811" y="209791"/>
                </a:lnTo>
                <a:lnTo>
                  <a:pt x="2298230" y="206209"/>
                </a:lnTo>
                <a:lnTo>
                  <a:pt x="2289391" y="206209"/>
                </a:lnTo>
                <a:lnTo>
                  <a:pt x="2285809" y="209791"/>
                </a:lnTo>
                <a:lnTo>
                  <a:pt x="2285809" y="214210"/>
                </a:lnTo>
                <a:lnTo>
                  <a:pt x="2289784" y="234657"/>
                </a:lnTo>
                <a:lnTo>
                  <a:pt x="2300617" y="251371"/>
                </a:lnTo>
                <a:lnTo>
                  <a:pt x="2316683" y="262648"/>
                </a:lnTo>
                <a:lnTo>
                  <a:pt x="2336330" y="266776"/>
                </a:lnTo>
                <a:lnTo>
                  <a:pt x="2355977" y="262648"/>
                </a:lnTo>
                <a:lnTo>
                  <a:pt x="2372042" y="251371"/>
                </a:lnTo>
                <a:lnTo>
                  <a:pt x="2378849" y="240868"/>
                </a:lnTo>
                <a:lnTo>
                  <a:pt x="2385669" y="251371"/>
                </a:lnTo>
                <a:lnTo>
                  <a:pt x="2401735" y="262648"/>
                </a:lnTo>
                <a:lnTo>
                  <a:pt x="2421382" y="266776"/>
                </a:lnTo>
                <a:lnTo>
                  <a:pt x="2441029" y="262648"/>
                </a:lnTo>
                <a:lnTo>
                  <a:pt x="2457094" y="251371"/>
                </a:lnTo>
                <a:lnTo>
                  <a:pt x="2463901" y="240880"/>
                </a:lnTo>
                <a:lnTo>
                  <a:pt x="2470708" y="251371"/>
                </a:lnTo>
                <a:lnTo>
                  <a:pt x="2486774" y="262648"/>
                </a:lnTo>
                <a:lnTo>
                  <a:pt x="2506434" y="266776"/>
                </a:lnTo>
                <a:lnTo>
                  <a:pt x="2526080" y="262648"/>
                </a:lnTo>
                <a:lnTo>
                  <a:pt x="2542133" y="251371"/>
                </a:lnTo>
                <a:lnTo>
                  <a:pt x="2548940" y="240868"/>
                </a:lnTo>
                <a:lnTo>
                  <a:pt x="2555760" y="251371"/>
                </a:lnTo>
                <a:lnTo>
                  <a:pt x="2571826" y="262648"/>
                </a:lnTo>
                <a:lnTo>
                  <a:pt x="2591473" y="266776"/>
                </a:lnTo>
                <a:lnTo>
                  <a:pt x="2611132" y="262648"/>
                </a:lnTo>
                <a:lnTo>
                  <a:pt x="2627185" y="251371"/>
                </a:lnTo>
                <a:lnTo>
                  <a:pt x="2633992" y="240868"/>
                </a:lnTo>
                <a:lnTo>
                  <a:pt x="2640812" y="251371"/>
                </a:lnTo>
                <a:lnTo>
                  <a:pt x="2656878" y="262648"/>
                </a:lnTo>
                <a:lnTo>
                  <a:pt x="2676525" y="266776"/>
                </a:lnTo>
                <a:lnTo>
                  <a:pt x="2696172" y="262648"/>
                </a:lnTo>
                <a:lnTo>
                  <a:pt x="2712237" y="251371"/>
                </a:lnTo>
                <a:lnTo>
                  <a:pt x="2723070" y="234657"/>
                </a:lnTo>
                <a:lnTo>
                  <a:pt x="2727045" y="214210"/>
                </a:lnTo>
                <a:lnTo>
                  <a:pt x="2727045" y="209791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688657" y="2220090"/>
            <a:ext cx="1579245" cy="48260"/>
          </a:xfrm>
          <a:custGeom>
            <a:avLst/>
            <a:gdLst/>
            <a:ahLst/>
            <a:cxnLst/>
            <a:rect l="l" t="t" r="r" b="b"/>
            <a:pathLst>
              <a:path w="1579245" h="48260">
                <a:moveTo>
                  <a:pt x="1578635" y="0"/>
                </a:moveTo>
                <a:lnTo>
                  <a:pt x="0" y="0"/>
                </a:lnTo>
                <a:lnTo>
                  <a:pt x="24599" y="47701"/>
                </a:lnTo>
                <a:lnTo>
                  <a:pt x="1512912" y="47701"/>
                </a:lnTo>
                <a:lnTo>
                  <a:pt x="1530397" y="44314"/>
                </a:lnTo>
                <a:lnTo>
                  <a:pt x="1547212" y="34694"/>
                </a:lnTo>
                <a:lnTo>
                  <a:pt x="1563308" y="19653"/>
                </a:lnTo>
                <a:lnTo>
                  <a:pt x="15786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732822" y="1656270"/>
            <a:ext cx="1092200" cy="428625"/>
          </a:xfrm>
          <a:custGeom>
            <a:avLst/>
            <a:gdLst/>
            <a:ahLst/>
            <a:cxnLst/>
            <a:rect l="l" t="t" r="r" b="b"/>
            <a:pathLst>
              <a:path w="1092200" h="428625">
                <a:moveTo>
                  <a:pt x="193344" y="296799"/>
                </a:moveTo>
                <a:lnTo>
                  <a:pt x="189776" y="293230"/>
                </a:lnTo>
                <a:lnTo>
                  <a:pt x="8001" y="293230"/>
                </a:lnTo>
                <a:lnTo>
                  <a:pt x="3568" y="293230"/>
                </a:lnTo>
                <a:lnTo>
                  <a:pt x="0" y="296799"/>
                </a:lnTo>
                <a:lnTo>
                  <a:pt x="0" y="305612"/>
                </a:lnTo>
                <a:lnTo>
                  <a:pt x="3568" y="309232"/>
                </a:lnTo>
                <a:lnTo>
                  <a:pt x="189776" y="309232"/>
                </a:lnTo>
                <a:lnTo>
                  <a:pt x="193344" y="305612"/>
                </a:lnTo>
                <a:lnTo>
                  <a:pt x="193344" y="296799"/>
                </a:lnTo>
                <a:close/>
              </a:path>
              <a:path w="1092200" h="428625">
                <a:moveTo>
                  <a:pt x="328917" y="177711"/>
                </a:moveTo>
                <a:lnTo>
                  <a:pt x="325348" y="174142"/>
                </a:lnTo>
                <a:lnTo>
                  <a:pt x="143522" y="174142"/>
                </a:lnTo>
                <a:lnTo>
                  <a:pt x="139090" y="174142"/>
                </a:lnTo>
                <a:lnTo>
                  <a:pt x="135521" y="177711"/>
                </a:lnTo>
                <a:lnTo>
                  <a:pt x="135521" y="186575"/>
                </a:lnTo>
                <a:lnTo>
                  <a:pt x="139090" y="190144"/>
                </a:lnTo>
                <a:lnTo>
                  <a:pt x="325348" y="190144"/>
                </a:lnTo>
                <a:lnTo>
                  <a:pt x="328917" y="186575"/>
                </a:lnTo>
                <a:lnTo>
                  <a:pt x="328917" y="177711"/>
                </a:lnTo>
                <a:close/>
              </a:path>
              <a:path w="1092200" h="428625">
                <a:moveTo>
                  <a:pt x="336969" y="415823"/>
                </a:moveTo>
                <a:lnTo>
                  <a:pt x="333400" y="412254"/>
                </a:lnTo>
                <a:lnTo>
                  <a:pt x="151574" y="412254"/>
                </a:lnTo>
                <a:lnTo>
                  <a:pt x="147142" y="412254"/>
                </a:lnTo>
                <a:lnTo>
                  <a:pt x="143573" y="415823"/>
                </a:lnTo>
                <a:lnTo>
                  <a:pt x="143573" y="424688"/>
                </a:lnTo>
                <a:lnTo>
                  <a:pt x="147142" y="428256"/>
                </a:lnTo>
                <a:lnTo>
                  <a:pt x="333400" y="428256"/>
                </a:lnTo>
                <a:lnTo>
                  <a:pt x="336969" y="424688"/>
                </a:lnTo>
                <a:lnTo>
                  <a:pt x="336969" y="415823"/>
                </a:lnTo>
                <a:close/>
              </a:path>
              <a:path w="1092200" h="428625">
                <a:moveTo>
                  <a:pt x="478307" y="296799"/>
                </a:moveTo>
                <a:lnTo>
                  <a:pt x="474687" y="293230"/>
                </a:lnTo>
                <a:lnTo>
                  <a:pt x="292912" y="293230"/>
                </a:lnTo>
                <a:lnTo>
                  <a:pt x="288480" y="293230"/>
                </a:lnTo>
                <a:lnTo>
                  <a:pt x="284911" y="296799"/>
                </a:lnTo>
                <a:lnTo>
                  <a:pt x="284911" y="305612"/>
                </a:lnTo>
                <a:lnTo>
                  <a:pt x="288480" y="309232"/>
                </a:lnTo>
                <a:lnTo>
                  <a:pt x="474687" y="309232"/>
                </a:lnTo>
                <a:lnTo>
                  <a:pt x="478307" y="305612"/>
                </a:lnTo>
                <a:lnTo>
                  <a:pt x="478307" y="296799"/>
                </a:lnTo>
                <a:close/>
              </a:path>
              <a:path w="1092200" h="428625">
                <a:moveTo>
                  <a:pt x="514477" y="213410"/>
                </a:moveTo>
                <a:lnTo>
                  <a:pt x="510908" y="209829"/>
                </a:lnTo>
                <a:lnTo>
                  <a:pt x="364566" y="209829"/>
                </a:lnTo>
                <a:lnTo>
                  <a:pt x="365150" y="207962"/>
                </a:lnTo>
                <a:lnTo>
                  <a:pt x="365150" y="94322"/>
                </a:lnTo>
                <a:lnTo>
                  <a:pt x="361518" y="90754"/>
                </a:lnTo>
                <a:lnTo>
                  <a:pt x="98120" y="90754"/>
                </a:lnTo>
                <a:lnTo>
                  <a:pt x="94551" y="94322"/>
                </a:lnTo>
                <a:lnTo>
                  <a:pt x="94551" y="207962"/>
                </a:lnTo>
                <a:lnTo>
                  <a:pt x="95084" y="209829"/>
                </a:lnTo>
                <a:lnTo>
                  <a:pt x="109969" y="209829"/>
                </a:lnTo>
                <a:lnTo>
                  <a:pt x="110553" y="207962"/>
                </a:lnTo>
                <a:lnTo>
                  <a:pt x="110553" y="106756"/>
                </a:lnTo>
                <a:lnTo>
                  <a:pt x="349148" y="106756"/>
                </a:lnTo>
                <a:lnTo>
                  <a:pt x="349148" y="207962"/>
                </a:lnTo>
                <a:lnTo>
                  <a:pt x="349681" y="209829"/>
                </a:lnTo>
                <a:lnTo>
                  <a:pt x="247497" y="209829"/>
                </a:lnTo>
                <a:lnTo>
                  <a:pt x="243928" y="213410"/>
                </a:lnTo>
                <a:lnTo>
                  <a:pt x="243928" y="327050"/>
                </a:lnTo>
                <a:lnTo>
                  <a:pt x="244462" y="328866"/>
                </a:lnTo>
                <a:lnTo>
                  <a:pt x="259346" y="328866"/>
                </a:lnTo>
                <a:lnTo>
                  <a:pt x="259930" y="327050"/>
                </a:lnTo>
                <a:lnTo>
                  <a:pt x="259930" y="225844"/>
                </a:lnTo>
                <a:lnTo>
                  <a:pt x="498475" y="225844"/>
                </a:lnTo>
                <a:lnTo>
                  <a:pt x="498475" y="327050"/>
                </a:lnTo>
                <a:lnTo>
                  <a:pt x="499059" y="328866"/>
                </a:lnTo>
                <a:lnTo>
                  <a:pt x="513943" y="328866"/>
                </a:lnTo>
                <a:lnTo>
                  <a:pt x="514477" y="327050"/>
                </a:lnTo>
                <a:lnTo>
                  <a:pt x="514477" y="326034"/>
                </a:lnTo>
                <a:lnTo>
                  <a:pt x="514477" y="213410"/>
                </a:lnTo>
                <a:close/>
              </a:path>
              <a:path w="1092200" h="428625">
                <a:moveTo>
                  <a:pt x="621880" y="415823"/>
                </a:moveTo>
                <a:lnTo>
                  <a:pt x="618312" y="412254"/>
                </a:lnTo>
                <a:lnTo>
                  <a:pt x="436537" y="412254"/>
                </a:lnTo>
                <a:lnTo>
                  <a:pt x="432104" y="412254"/>
                </a:lnTo>
                <a:lnTo>
                  <a:pt x="428536" y="415823"/>
                </a:lnTo>
                <a:lnTo>
                  <a:pt x="428536" y="424688"/>
                </a:lnTo>
                <a:lnTo>
                  <a:pt x="432104" y="428256"/>
                </a:lnTo>
                <a:lnTo>
                  <a:pt x="618312" y="428256"/>
                </a:lnTo>
                <a:lnTo>
                  <a:pt x="621880" y="424688"/>
                </a:lnTo>
                <a:lnTo>
                  <a:pt x="621880" y="415823"/>
                </a:lnTo>
                <a:close/>
              </a:path>
              <a:path w="1092200" h="428625">
                <a:moveTo>
                  <a:pt x="1092073" y="3568"/>
                </a:moveTo>
                <a:lnTo>
                  <a:pt x="1088504" y="0"/>
                </a:lnTo>
                <a:lnTo>
                  <a:pt x="1076071" y="0"/>
                </a:lnTo>
                <a:lnTo>
                  <a:pt x="1076071" y="16002"/>
                </a:lnTo>
                <a:lnTo>
                  <a:pt x="1076071" y="39471"/>
                </a:lnTo>
                <a:lnTo>
                  <a:pt x="998918" y="39471"/>
                </a:lnTo>
                <a:lnTo>
                  <a:pt x="998918" y="16002"/>
                </a:lnTo>
                <a:lnTo>
                  <a:pt x="1076071" y="16002"/>
                </a:lnTo>
                <a:lnTo>
                  <a:pt x="1076071" y="0"/>
                </a:lnTo>
                <a:lnTo>
                  <a:pt x="986497" y="0"/>
                </a:lnTo>
                <a:lnTo>
                  <a:pt x="982916" y="3568"/>
                </a:lnTo>
                <a:lnTo>
                  <a:pt x="982916" y="51904"/>
                </a:lnTo>
                <a:lnTo>
                  <a:pt x="986497" y="55486"/>
                </a:lnTo>
                <a:lnTo>
                  <a:pt x="1088504" y="55486"/>
                </a:lnTo>
                <a:lnTo>
                  <a:pt x="1092073" y="51904"/>
                </a:lnTo>
                <a:lnTo>
                  <a:pt x="1092073" y="39471"/>
                </a:lnTo>
                <a:lnTo>
                  <a:pt x="1092073" y="16002"/>
                </a:lnTo>
                <a:lnTo>
                  <a:pt x="1092073" y="3568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657740" y="1614924"/>
            <a:ext cx="518795" cy="138430"/>
          </a:xfrm>
          <a:custGeom>
            <a:avLst/>
            <a:gdLst/>
            <a:ahLst/>
            <a:cxnLst/>
            <a:rect l="l" t="t" r="r" b="b"/>
            <a:pathLst>
              <a:path w="518795" h="138430">
                <a:moveTo>
                  <a:pt x="518261" y="0"/>
                </a:moveTo>
                <a:lnTo>
                  <a:pt x="0" y="0"/>
                </a:lnTo>
                <a:lnTo>
                  <a:pt x="0" y="138176"/>
                </a:lnTo>
                <a:lnTo>
                  <a:pt x="518261" y="138176"/>
                </a:lnTo>
                <a:lnTo>
                  <a:pt x="518261" y="96824"/>
                </a:lnTo>
                <a:lnTo>
                  <a:pt x="61569" y="96824"/>
                </a:lnTo>
                <a:lnTo>
                  <a:pt x="58000" y="93256"/>
                </a:lnTo>
                <a:lnTo>
                  <a:pt x="58000" y="44919"/>
                </a:lnTo>
                <a:lnTo>
                  <a:pt x="61569" y="41338"/>
                </a:lnTo>
                <a:lnTo>
                  <a:pt x="518261" y="41338"/>
                </a:lnTo>
                <a:lnTo>
                  <a:pt x="518261" y="0"/>
                </a:lnTo>
                <a:close/>
              </a:path>
              <a:path w="518795" h="138430">
                <a:moveTo>
                  <a:pt x="211543" y="41338"/>
                </a:moveTo>
                <a:lnTo>
                  <a:pt x="163588" y="41338"/>
                </a:lnTo>
                <a:lnTo>
                  <a:pt x="167157" y="44919"/>
                </a:lnTo>
                <a:lnTo>
                  <a:pt x="167157" y="93256"/>
                </a:lnTo>
                <a:lnTo>
                  <a:pt x="163588" y="96824"/>
                </a:lnTo>
                <a:lnTo>
                  <a:pt x="211543" y="96824"/>
                </a:lnTo>
                <a:lnTo>
                  <a:pt x="207975" y="93256"/>
                </a:lnTo>
                <a:lnTo>
                  <a:pt x="207975" y="44919"/>
                </a:lnTo>
                <a:lnTo>
                  <a:pt x="211543" y="41338"/>
                </a:lnTo>
                <a:close/>
              </a:path>
              <a:path w="518795" h="138430">
                <a:moveTo>
                  <a:pt x="368350" y="41338"/>
                </a:moveTo>
                <a:lnTo>
                  <a:pt x="313550" y="41338"/>
                </a:lnTo>
                <a:lnTo>
                  <a:pt x="317131" y="44919"/>
                </a:lnTo>
                <a:lnTo>
                  <a:pt x="317131" y="93256"/>
                </a:lnTo>
                <a:lnTo>
                  <a:pt x="313550" y="96824"/>
                </a:lnTo>
                <a:lnTo>
                  <a:pt x="368350" y="96824"/>
                </a:lnTo>
                <a:lnTo>
                  <a:pt x="364769" y="93256"/>
                </a:lnTo>
                <a:lnTo>
                  <a:pt x="364769" y="44919"/>
                </a:lnTo>
                <a:lnTo>
                  <a:pt x="368350" y="41338"/>
                </a:lnTo>
                <a:close/>
              </a:path>
              <a:path w="518795" h="138430">
                <a:moveTo>
                  <a:pt x="518261" y="41338"/>
                </a:moveTo>
                <a:lnTo>
                  <a:pt x="470357" y="41338"/>
                </a:lnTo>
                <a:lnTo>
                  <a:pt x="473938" y="44919"/>
                </a:lnTo>
                <a:lnTo>
                  <a:pt x="473938" y="93256"/>
                </a:lnTo>
                <a:lnTo>
                  <a:pt x="470357" y="96824"/>
                </a:lnTo>
                <a:lnTo>
                  <a:pt x="518261" y="96824"/>
                </a:lnTo>
                <a:lnTo>
                  <a:pt x="518261" y="413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865714" y="1656270"/>
            <a:ext cx="266065" cy="55880"/>
          </a:xfrm>
          <a:custGeom>
            <a:avLst/>
            <a:gdLst/>
            <a:ahLst/>
            <a:cxnLst/>
            <a:rect l="l" t="t" r="r" b="b"/>
            <a:pathLst>
              <a:path w="266065" h="55880">
                <a:moveTo>
                  <a:pt x="109156" y="3568"/>
                </a:moveTo>
                <a:lnTo>
                  <a:pt x="105575" y="0"/>
                </a:lnTo>
                <a:lnTo>
                  <a:pt x="93154" y="0"/>
                </a:lnTo>
                <a:lnTo>
                  <a:pt x="93154" y="16014"/>
                </a:lnTo>
                <a:lnTo>
                  <a:pt x="93154" y="39484"/>
                </a:lnTo>
                <a:lnTo>
                  <a:pt x="16002" y="39484"/>
                </a:lnTo>
                <a:lnTo>
                  <a:pt x="16002" y="16014"/>
                </a:lnTo>
                <a:lnTo>
                  <a:pt x="93154" y="16014"/>
                </a:lnTo>
                <a:lnTo>
                  <a:pt x="93154" y="0"/>
                </a:lnTo>
                <a:lnTo>
                  <a:pt x="3568" y="0"/>
                </a:lnTo>
                <a:lnTo>
                  <a:pt x="0" y="3568"/>
                </a:lnTo>
                <a:lnTo>
                  <a:pt x="0" y="51917"/>
                </a:lnTo>
                <a:lnTo>
                  <a:pt x="3568" y="55486"/>
                </a:lnTo>
                <a:lnTo>
                  <a:pt x="105575" y="55486"/>
                </a:lnTo>
                <a:lnTo>
                  <a:pt x="109156" y="51917"/>
                </a:lnTo>
                <a:lnTo>
                  <a:pt x="109156" y="39484"/>
                </a:lnTo>
                <a:lnTo>
                  <a:pt x="109156" y="16014"/>
                </a:lnTo>
                <a:lnTo>
                  <a:pt x="109156" y="3568"/>
                </a:lnTo>
                <a:close/>
              </a:path>
              <a:path w="266065" h="55880">
                <a:moveTo>
                  <a:pt x="265963" y="3568"/>
                </a:moveTo>
                <a:lnTo>
                  <a:pt x="262382" y="0"/>
                </a:lnTo>
                <a:lnTo>
                  <a:pt x="249948" y="0"/>
                </a:lnTo>
                <a:lnTo>
                  <a:pt x="249948" y="16002"/>
                </a:lnTo>
                <a:lnTo>
                  <a:pt x="249948" y="39471"/>
                </a:lnTo>
                <a:lnTo>
                  <a:pt x="172796" y="39471"/>
                </a:lnTo>
                <a:lnTo>
                  <a:pt x="172796" y="16002"/>
                </a:lnTo>
                <a:lnTo>
                  <a:pt x="249948" y="16002"/>
                </a:lnTo>
                <a:lnTo>
                  <a:pt x="249948" y="0"/>
                </a:lnTo>
                <a:lnTo>
                  <a:pt x="160375" y="0"/>
                </a:lnTo>
                <a:lnTo>
                  <a:pt x="156806" y="3568"/>
                </a:lnTo>
                <a:lnTo>
                  <a:pt x="156806" y="51904"/>
                </a:lnTo>
                <a:lnTo>
                  <a:pt x="160375" y="55486"/>
                </a:lnTo>
                <a:lnTo>
                  <a:pt x="262382" y="55486"/>
                </a:lnTo>
                <a:lnTo>
                  <a:pt x="265963" y="51904"/>
                </a:lnTo>
                <a:lnTo>
                  <a:pt x="265963" y="39471"/>
                </a:lnTo>
                <a:lnTo>
                  <a:pt x="265963" y="16002"/>
                </a:lnTo>
                <a:lnTo>
                  <a:pt x="265963" y="3568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object 2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133115" y="2039274"/>
            <a:ext cx="110871" cy="110871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9550628" y="1306867"/>
            <a:ext cx="1831339" cy="977265"/>
          </a:xfrm>
          <a:custGeom>
            <a:avLst/>
            <a:gdLst/>
            <a:ahLst/>
            <a:cxnLst/>
            <a:rect l="l" t="t" r="r" b="b"/>
            <a:pathLst>
              <a:path w="1831340" h="977264">
                <a:moveTo>
                  <a:pt x="1424241" y="171475"/>
                </a:moveTo>
                <a:lnTo>
                  <a:pt x="1420660" y="167906"/>
                </a:lnTo>
                <a:lnTo>
                  <a:pt x="1361808" y="167906"/>
                </a:lnTo>
                <a:lnTo>
                  <a:pt x="1358239" y="171475"/>
                </a:lnTo>
                <a:lnTo>
                  <a:pt x="1358239" y="292049"/>
                </a:lnTo>
                <a:lnTo>
                  <a:pt x="1374241" y="292049"/>
                </a:lnTo>
                <a:lnTo>
                  <a:pt x="1374241" y="183908"/>
                </a:lnTo>
                <a:lnTo>
                  <a:pt x="1408226" y="183908"/>
                </a:lnTo>
                <a:lnTo>
                  <a:pt x="1408226" y="292049"/>
                </a:lnTo>
                <a:lnTo>
                  <a:pt x="1424241" y="292049"/>
                </a:lnTo>
                <a:lnTo>
                  <a:pt x="1424241" y="183908"/>
                </a:lnTo>
                <a:lnTo>
                  <a:pt x="1424241" y="171475"/>
                </a:lnTo>
                <a:close/>
              </a:path>
              <a:path w="1831340" h="977264">
                <a:moveTo>
                  <a:pt x="1830832" y="580161"/>
                </a:moveTo>
                <a:lnTo>
                  <a:pt x="1827263" y="576529"/>
                </a:lnTo>
                <a:lnTo>
                  <a:pt x="1814830" y="576529"/>
                </a:lnTo>
                <a:lnTo>
                  <a:pt x="1814830" y="592531"/>
                </a:lnTo>
                <a:lnTo>
                  <a:pt x="1814830" y="632548"/>
                </a:lnTo>
                <a:lnTo>
                  <a:pt x="1813064" y="632548"/>
                </a:lnTo>
                <a:lnTo>
                  <a:pt x="1813064" y="648550"/>
                </a:lnTo>
                <a:lnTo>
                  <a:pt x="1811464" y="656145"/>
                </a:lnTo>
                <a:lnTo>
                  <a:pt x="1794979" y="722896"/>
                </a:lnTo>
                <a:lnTo>
                  <a:pt x="1781556" y="767892"/>
                </a:lnTo>
                <a:lnTo>
                  <a:pt x="1765604" y="813765"/>
                </a:lnTo>
                <a:lnTo>
                  <a:pt x="1747304" y="857783"/>
                </a:lnTo>
                <a:lnTo>
                  <a:pt x="1726844" y="897229"/>
                </a:lnTo>
                <a:lnTo>
                  <a:pt x="1716659" y="897229"/>
                </a:lnTo>
                <a:lnTo>
                  <a:pt x="1716659" y="913231"/>
                </a:lnTo>
                <a:lnTo>
                  <a:pt x="1701330" y="932878"/>
                </a:lnTo>
                <a:lnTo>
                  <a:pt x="1685239" y="947928"/>
                </a:lnTo>
                <a:lnTo>
                  <a:pt x="1668411" y="957541"/>
                </a:lnTo>
                <a:lnTo>
                  <a:pt x="1650923" y="960932"/>
                </a:lnTo>
                <a:lnTo>
                  <a:pt x="162610" y="960932"/>
                </a:lnTo>
                <a:lnTo>
                  <a:pt x="138023" y="913231"/>
                </a:lnTo>
                <a:lnTo>
                  <a:pt x="1716659" y="913231"/>
                </a:lnTo>
                <a:lnTo>
                  <a:pt x="1716659" y="897229"/>
                </a:lnTo>
                <a:lnTo>
                  <a:pt x="131826" y="897229"/>
                </a:lnTo>
                <a:lnTo>
                  <a:pt x="130924" y="897445"/>
                </a:lnTo>
                <a:lnTo>
                  <a:pt x="130022" y="897763"/>
                </a:lnTo>
                <a:lnTo>
                  <a:pt x="21551" y="687336"/>
                </a:lnTo>
                <a:lnTo>
                  <a:pt x="205562" y="687336"/>
                </a:lnTo>
                <a:lnTo>
                  <a:pt x="213512" y="689622"/>
                </a:lnTo>
                <a:lnTo>
                  <a:pt x="220332" y="696290"/>
                </a:lnTo>
                <a:lnTo>
                  <a:pt x="226885" y="707072"/>
                </a:lnTo>
                <a:lnTo>
                  <a:pt x="234061" y="721702"/>
                </a:lnTo>
                <a:lnTo>
                  <a:pt x="241058" y="736244"/>
                </a:lnTo>
                <a:lnTo>
                  <a:pt x="249504" y="751598"/>
                </a:lnTo>
                <a:lnTo>
                  <a:pt x="277380" y="785025"/>
                </a:lnTo>
                <a:lnTo>
                  <a:pt x="286499" y="791425"/>
                </a:lnTo>
                <a:lnTo>
                  <a:pt x="287566" y="792822"/>
                </a:lnTo>
                <a:lnTo>
                  <a:pt x="289064" y="793826"/>
                </a:lnTo>
                <a:lnTo>
                  <a:pt x="290817" y="794308"/>
                </a:lnTo>
                <a:lnTo>
                  <a:pt x="307009" y="802386"/>
                </a:lnTo>
                <a:lnTo>
                  <a:pt x="324980" y="808139"/>
                </a:lnTo>
                <a:lnTo>
                  <a:pt x="344805" y="811580"/>
                </a:lnTo>
                <a:lnTo>
                  <a:pt x="366585" y="812723"/>
                </a:lnTo>
                <a:lnTo>
                  <a:pt x="1230033" y="812723"/>
                </a:lnTo>
                <a:lnTo>
                  <a:pt x="1271130" y="796709"/>
                </a:lnTo>
                <a:lnTo>
                  <a:pt x="1315554" y="748487"/>
                </a:lnTo>
                <a:lnTo>
                  <a:pt x="1344498" y="713105"/>
                </a:lnTo>
                <a:lnTo>
                  <a:pt x="1378915" y="680948"/>
                </a:lnTo>
                <a:lnTo>
                  <a:pt x="1422476" y="657567"/>
                </a:lnTo>
                <a:lnTo>
                  <a:pt x="1478813" y="648550"/>
                </a:lnTo>
                <a:lnTo>
                  <a:pt x="1813064" y="648550"/>
                </a:lnTo>
                <a:lnTo>
                  <a:pt x="1813064" y="632548"/>
                </a:lnTo>
                <a:lnTo>
                  <a:pt x="1764245" y="632548"/>
                </a:lnTo>
                <a:lnTo>
                  <a:pt x="1764245" y="592531"/>
                </a:lnTo>
                <a:lnTo>
                  <a:pt x="1814830" y="592531"/>
                </a:lnTo>
                <a:lnTo>
                  <a:pt x="1814830" y="576529"/>
                </a:lnTo>
                <a:lnTo>
                  <a:pt x="1748243" y="576529"/>
                </a:lnTo>
                <a:lnTo>
                  <a:pt x="1748243" y="592531"/>
                </a:lnTo>
                <a:lnTo>
                  <a:pt x="1748243" y="632548"/>
                </a:lnTo>
                <a:lnTo>
                  <a:pt x="1700707" y="632548"/>
                </a:lnTo>
                <a:lnTo>
                  <a:pt x="1700707" y="592531"/>
                </a:lnTo>
                <a:lnTo>
                  <a:pt x="1748243" y="592531"/>
                </a:lnTo>
                <a:lnTo>
                  <a:pt x="1748243" y="576529"/>
                </a:lnTo>
                <a:lnTo>
                  <a:pt x="1739595" y="576529"/>
                </a:lnTo>
                <a:lnTo>
                  <a:pt x="1739595" y="462241"/>
                </a:lnTo>
                <a:lnTo>
                  <a:pt x="1739595" y="449821"/>
                </a:lnTo>
                <a:lnTo>
                  <a:pt x="1736026" y="446239"/>
                </a:lnTo>
                <a:lnTo>
                  <a:pt x="1723593" y="446239"/>
                </a:lnTo>
                <a:lnTo>
                  <a:pt x="1723593" y="462241"/>
                </a:lnTo>
                <a:lnTo>
                  <a:pt x="1723593" y="576529"/>
                </a:lnTo>
                <a:lnTo>
                  <a:pt x="1684705" y="576529"/>
                </a:lnTo>
                <a:lnTo>
                  <a:pt x="1684705" y="592531"/>
                </a:lnTo>
                <a:lnTo>
                  <a:pt x="1684705" y="632548"/>
                </a:lnTo>
                <a:lnTo>
                  <a:pt x="1641386" y="632548"/>
                </a:lnTo>
                <a:lnTo>
                  <a:pt x="1641386" y="592531"/>
                </a:lnTo>
                <a:lnTo>
                  <a:pt x="1684705" y="592531"/>
                </a:lnTo>
                <a:lnTo>
                  <a:pt x="1684705" y="576529"/>
                </a:lnTo>
                <a:lnTo>
                  <a:pt x="1625371" y="576529"/>
                </a:lnTo>
                <a:lnTo>
                  <a:pt x="1625371" y="592531"/>
                </a:lnTo>
                <a:lnTo>
                  <a:pt x="1625371" y="632548"/>
                </a:lnTo>
                <a:lnTo>
                  <a:pt x="1581035" y="632548"/>
                </a:lnTo>
                <a:lnTo>
                  <a:pt x="1581035" y="592531"/>
                </a:lnTo>
                <a:lnTo>
                  <a:pt x="1625371" y="592531"/>
                </a:lnTo>
                <a:lnTo>
                  <a:pt x="1625371" y="576529"/>
                </a:lnTo>
                <a:lnTo>
                  <a:pt x="1565033" y="576529"/>
                </a:lnTo>
                <a:lnTo>
                  <a:pt x="1565033" y="592531"/>
                </a:lnTo>
                <a:lnTo>
                  <a:pt x="1565033" y="632548"/>
                </a:lnTo>
                <a:lnTo>
                  <a:pt x="1523898" y="632548"/>
                </a:lnTo>
                <a:lnTo>
                  <a:pt x="1523898" y="592531"/>
                </a:lnTo>
                <a:lnTo>
                  <a:pt x="1565033" y="592531"/>
                </a:lnTo>
                <a:lnTo>
                  <a:pt x="1565033" y="576529"/>
                </a:lnTo>
                <a:lnTo>
                  <a:pt x="1507896" y="576529"/>
                </a:lnTo>
                <a:lnTo>
                  <a:pt x="1507896" y="592531"/>
                </a:lnTo>
                <a:lnTo>
                  <a:pt x="1507896" y="632548"/>
                </a:lnTo>
                <a:lnTo>
                  <a:pt x="1476578" y="632548"/>
                </a:lnTo>
                <a:lnTo>
                  <a:pt x="1472196" y="632650"/>
                </a:lnTo>
                <a:lnTo>
                  <a:pt x="1472196" y="592531"/>
                </a:lnTo>
                <a:lnTo>
                  <a:pt x="1507896" y="592531"/>
                </a:lnTo>
                <a:lnTo>
                  <a:pt x="1507896" y="576529"/>
                </a:lnTo>
                <a:lnTo>
                  <a:pt x="1459763" y="576529"/>
                </a:lnTo>
                <a:lnTo>
                  <a:pt x="1456194" y="580161"/>
                </a:lnTo>
                <a:lnTo>
                  <a:pt x="1456194" y="633780"/>
                </a:lnTo>
                <a:lnTo>
                  <a:pt x="1404048" y="647712"/>
                </a:lnTo>
                <a:lnTo>
                  <a:pt x="1362951" y="673201"/>
                </a:lnTo>
                <a:lnTo>
                  <a:pt x="1330172" y="705180"/>
                </a:lnTo>
                <a:lnTo>
                  <a:pt x="1302969" y="738606"/>
                </a:lnTo>
                <a:lnTo>
                  <a:pt x="1284757" y="761390"/>
                </a:lnTo>
                <a:lnTo>
                  <a:pt x="1267345" y="779843"/>
                </a:lnTo>
                <a:lnTo>
                  <a:pt x="1249502" y="792200"/>
                </a:lnTo>
                <a:lnTo>
                  <a:pt x="1230033" y="796709"/>
                </a:lnTo>
                <a:lnTo>
                  <a:pt x="970051" y="796709"/>
                </a:lnTo>
                <a:lnTo>
                  <a:pt x="970051" y="462241"/>
                </a:lnTo>
                <a:lnTo>
                  <a:pt x="1723593" y="462241"/>
                </a:lnTo>
                <a:lnTo>
                  <a:pt x="1723593" y="446239"/>
                </a:lnTo>
                <a:lnTo>
                  <a:pt x="1641373" y="446239"/>
                </a:lnTo>
                <a:lnTo>
                  <a:pt x="1641373" y="308063"/>
                </a:lnTo>
                <a:lnTo>
                  <a:pt x="1641373" y="295630"/>
                </a:lnTo>
                <a:lnTo>
                  <a:pt x="1637817" y="292061"/>
                </a:lnTo>
                <a:lnTo>
                  <a:pt x="1625371" y="292049"/>
                </a:lnTo>
                <a:lnTo>
                  <a:pt x="1625371" y="308063"/>
                </a:lnTo>
                <a:lnTo>
                  <a:pt x="1625371" y="446239"/>
                </a:lnTo>
                <a:lnTo>
                  <a:pt x="1107109" y="446239"/>
                </a:lnTo>
                <a:lnTo>
                  <a:pt x="1107109" y="308063"/>
                </a:lnTo>
                <a:lnTo>
                  <a:pt x="1625371" y="308063"/>
                </a:lnTo>
                <a:lnTo>
                  <a:pt x="1625371" y="292049"/>
                </a:lnTo>
                <a:lnTo>
                  <a:pt x="1581035" y="292049"/>
                </a:lnTo>
                <a:lnTo>
                  <a:pt x="1581035" y="226860"/>
                </a:lnTo>
                <a:lnTo>
                  <a:pt x="1581035" y="214426"/>
                </a:lnTo>
                <a:lnTo>
                  <a:pt x="1577467" y="210858"/>
                </a:lnTo>
                <a:lnTo>
                  <a:pt x="1565033" y="210858"/>
                </a:lnTo>
                <a:lnTo>
                  <a:pt x="1565033" y="226860"/>
                </a:lnTo>
                <a:lnTo>
                  <a:pt x="1565033" y="292061"/>
                </a:lnTo>
                <a:lnTo>
                  <a:pt x="1487881" y="292061"/>
                </a:lnTo>
                <a:lnTo>
                  <a:pt x="1487881" y="226860"/>
                </a:lnTo>
                <a:lnTo>
                  <a:pt x="1565033" y="226860"/>
                </a:lnTo>
                <a:lnTo>
                  <a:pt x="1565033" y="210858"/>
                </a:lnTo>
                <a:lnTo>
                  <a:pt x="1534464" y="210858"/>
                </a:lnTo>
                <a:lnTo>
                  <a:pt x="1534464" y="3581"/>
                </a:lnTo>
                <a:lnTo>
                  <a:pt x="1530883" y="0"/>
                </a:lnTo>
                <a:lnTo>
                  <a:pt x="1522031" y="0"/>
                </a:lnTo>
                <a:lnTo>
                  <a:pt x="1518462" y="3581"/>
                </a:lnTo>
                <a:lnTo>
                  <a:pt x="1518462" y="210858"/>
                </a:lnTo>
                <a:lnTo>
                  <a:pt x="1475460" y="210858"/>
                </a:lnTo>
                <a:lnTo>
                  <a:pt x="1471879" y="214426"/>
                </a:lnTo>
                <a:lnTo>
                  <a:pt x="1471879" y="292049"/>
                </a:lnTo>
                <a:lnTo>
                  <a:pt x="1094663" y="292061"/>
                </a:lnTo>
                <a:lnTo>
                  <a:pt x="1091107" y="295630"/>
                </a:lnTo>
                <a:lnTo>
                  <a:pt x="1091107" y="446239"/>
                </a:lnTo>
                <a:lnTo>
                  <a:pt x="957618" y="446239"/>
                </a:lnTo>
                <a:lnTo>
                  <a:pt x="954036" y="449821"/>
                </a:lnTo>
                <a:lnTo>
                  <a:pt x="954036" y="796709"/>
                </a:lnTo>
                <a:lnTo>
                  <a:pt x="839978" y="796709"/>
                </a:lnTo>
                <a:lnTo>
                  <a:pt x="840206" y="795642"/>
                </a:lnTo>
                <a:lnTo>
                  <a:pt x="840295" y="694270"/>
                </a:lnTo>
                <a:lnTo>
                  <a:pt x="840295" y="681901"/>
                </a:lnTo>
                <a:lnTo>
                  <a:pt x="836726" y="678268"/>
                </a:lnTo>
                <a:lnTo>
                  <a:pt x="824661" y="678268"/>
                </a:lnTo>
                <a:lnTo>
                  <a:pt x="824661" y="796709"/>
                </a:lnTo>
                <a:lnTo>
                  <a:pt x="585381" y="796709"/>
                </a:lnTo>
                <a:lnTo>
                  <a:pt x="585597" y="796023"/>
                </a:lnTo>
                <a:lnTo>
                  <a:pt x="585698" y="694270"/>
                </a:lnTo>
                <a:lnTo>
                  <a:pt x="824293" y="694270"/>
                </a:lnTo>
                <a:lnTo>
                  <a:pt x="824369" y="795642"/>
                </a:lnTo>
                <a:lnTo>
                  <a:pt x="824445" y="796023"/>
                </a:lnTo>
                <a:lnTo>
                  <a:pt x="824661" y="796709"/>
                </a:lnTo>
                <a:lnTo>
                  <a:pt x="824661" y="678268"/>
                </a:lnTo>
                <a:lnTo>
                  <a:pt x="573265" y="678268"/>
                </a:lnTo>
                <a:lnTo>
                  <a:pt x="569696" y="681901"/>
                </a:lnTo>
                <a:lnTo>
                  <a:pt x="569772" y="795642"/>
                </a:lnTo>
                <a:lnTo>
                  <a:pt x="569849" y="796023"/>
                </a:lnTo>
                <a:lnTo>
                  <a:pt x="570064" y="796709"/>
                </a:lnTo>
                <a:lnTo>
                  <a:pt x="555028" y="796709"/>
                </a:lnTo>
                <a:lnTo>
                  <a:pt x="555231" y="796023"/>
                </a:lnTo>
                <a:lnTo>
                  <a:pt x="555320" y="795642"/>
                </a:lnTo>
                <a:lnTo>
                  <a:pt x="555396" y="694270"/>
                </a:lnTo>
                <a:lnTo>
                  <a:pt x="555396" y="681901"/>
                </a:lnTo>
                <a:lnTo>
                  <a:pt x="551815" y="678268"/>
                </a:lnTo>
                <a:lnTo>
                  <a:pt x="539711" y="678268"/>
                </a:lnTo>
                <a:lnTo>
                  <a:pt x="539711" y="796709"/>
                </a:lnTo>
                <a:lnTo>
                  <a:pt x="366585" y="796709"/>
                </a:lnTo>
                <a:lnTo>
                  <a:pt x="346481" y="795642"/>
                </a:lnTo>
                <a:lnTo>
                  <a:pt x="328968" y="792619"/>
                </a:lnTo>
                <a:lnTo>
                  <a:pt x="313817" y="787857"/>
                </a:lnTo>
                <a:lnTo>
                  <a:pt x="300799" y="781608"/>
                </a:lnTo>
                <a:lnTo>
                  <a:pt x="300799" y="770089"/>
                </a:lnTo>
                <a:lnTo>
                  <a:pt x="300799" y="694270"/>
                </a:lnTo>
                <a:lnTo>
                  <a:pt x="539394" y="694270"/>
                </a:lnTo>
                <a:lnTo>
                  <a:pt x="539470" y="795642"/>
                </a:lnTo>
                <a:lnTo>
                  <a:pt x="539711" y="796709"/>
                </a:lnTo>
                <a:lnTo>
                  <a:pt x="539711" y="678268"/>
                </a:lnTo>
                <a:lnTo>
                  <a:pt x="411238" y="678268"/>
                </a:lnTo>
                <a:lnTo>
                  <a:pt x="411556" y="677418"/>
                </a:lnTo>
                <a:lnTo>
                  <a:pt x="411772" y="676452"/>
                </a:lnTo>
                <a:lnTo>
                  <a:pt x="411772" y="575246"/>
                </a:lnTo>
                <a:lnTo>
                  <a:pt x="411772" y="562813"/>
                </a:lnTo>
                <a:lnTo>
                  <a:pt x="408203" y="559244"/>
                </a:lnTo>
                <a:lnTo>
                  <a:pt x="396303" y="559244"/>
                </a:lnTo>
                <a:lnTo>
                  <a:pt x="396303" y="678268"/>
                </a:lnTo>
                <a:lnTo>
                  <a:pt x="288366" y="678268"/>
                </a:lnTo>
                <a:lnTo>
                  <a:pt x="284797" y="681901"/>
                </a:lnTo>
                <a:lnTo>
                  <a:pt x="284797" y="770089"/>
                </a:lnTo>
                <a:lnTo>
                  <a:pt x="272834" y="757301"/>
                </a:lnTo>
                <a:lnTo>
                  <a:pt x="263232" y="743394"/>
                </a:lnTo>
                <a:lnTo>
                  <a:pt x="255346" y="729030"/>
                </a:lnTo>
                <a:lnTo>
                  <a:pt x="248513" y="714870"/>
                </a:lnTo>
                <a:lnTo>
                  <a:pt x="240525" y="698627"/>
                </a:lnTo>
                <a:lnTo>
                  <a:pt x="233210" y="687336"/>
                </a:lnTo>
                <a:lnTo>
                  <a:pt x="231521" y="684720"/>
                </a:lnTo>
                <a:lnTo>
                  <a:pt x="220268" y="674992"/>
                </a:lnTo>
                <a:lnTo>
                  <a:pt x="205562" y="671334"/>
                </a:lnTo>
                <a:lnTo>
                  <a:pt x="157175" y="671334"/>
                </a:lnTo>
                <a:lnTo>
                  <a:pt x="157175" y="575246"/>
                </a:lnTo>
                <a:lnTo>
                  <a:pt x="395770" y="575246"/>
                </a:lnTo>
                <a:lnTo>
                  <a:pt x="395770" y="676452"/>
                </a:lnTo>
                <a:lnTo>
                  <a:pt x="395973" y="677418"/>
                </a:lnTo>
                <a:lnTo>
                  <a:pt x="396303" y="678268"/>
                </a:lnTo>
                <a:lnTo>
                  <a:pt x="396303" y="559244"/>
                </a:lnTo>
                <a:lnTo>
                  <a:pt x="144741" y="559244"/>
                </a:lnTo>
                <a:lnTo>
                  <a:pt x="141173" y="562813"/>
                </a:lnTo>
                <a:lnTo>
                  <a:pt x="141173" y="671334"/>
                </a:lnTo>
                <a:lnTo>
                  <a:pt x="79819" y="671334"/>
                </a:lnTo>
                <a:lnTo>
                  <a:pt x="79819" y="385851"/>
                </a:lnTo>
                <a:lnTo>
                  <a:pt x="76187" y="382270"/>
                </a:lnTo>
                <a:lnTo>
                  <a:pt x="67386" y="382270"/>
                </a:lnTo>
                <a:lnTo>
                  <a:pt x="63804" y="385851"/>
                </a:lnTo>
                <a:lnTo>
                  <a:pt x="63804" y="671334"/>
                </a:lnTo>
                <a:lnTo>
                  <a:pt x="5600" y="671334"/>
                </a:lnTo>
                <a:lnTo>
                  <a:pt x="3035" y="672769"/>
                </a:lnTo>
                <a:lnTo>
                  <a:pt x="101" y="677519"/>
                </a:lnTo>
                <a:lnTo>
                  <a:pt x="0" y="680516"/>
                </a:lnTo>
                <a:lnTo>
                  <a:pt x="115824" y="905065"/>
                </a:lnTo>
                <a:lnTo>
                  <a:pt x="151993" y="975233"/>
                </a:lnTo>
                <a:lnTo>
                  <a:pt x="154724" y="976934"/>
                </a:lnTo>
                <a:lnTo>
                  <a:pt x="1650923" y="976934"/>
                </a:lnTo>
                <a:lnTo>
                  <a:pt x="1674901" y="972096"/>
                </a:lnTo>
                <a:lnTo>
                  <a:pt x="1693316" y="960932"/>
                </a:lnTo>
                <a:lnTo>
                  <a:pt x="1697266" y="958545"/>
                </a:lnTo>
                <a:lnTo>
                  <a:pt x="1717992" y="937729"/>
                </a:lnTo>
                <a:lnTo>
                  <a:pt x="1735518" y="913231"/>
                </a:lnTo>
                <a:lnTo>
                  <a:pt x="1737042" y="911098"/>
                </a:lnTo>
                <a:lnTo>
                  <a:pt x="1738058" y="910132"/>
                </a:lnTo>
                <a:lnTo>
                  <a:pt x="1738858" y="908913"/>
                </a:lnTo>
                <a:lnTo>
                  <a:pt x="1739226" y="907516"/>
                </a:lnTo>
                <a:lnTo>
                  <a:pt x="1762048" y="864184"/>
                </a:lnTo>
                <a:lnTo>
                  <a:pt x="1781708" y="816737"/>
                </a:lnTo>
                <a:lnTo>
                  <a:pt x="1798142" y="768731"/>
                </a:lnTo>
                <a:lnTo>
                  <a:pt x="1811299" y="723760"/>
                </a:lnTo>
                <a:lnTo>
                  <a:pt x="1821116" y="685368"/>
                </a:lnTo>
                <a:lnTo>
                  <a:pt x="1829727" y="646861"/>
                </a:lnTo>
                <a:lnTo>
                  <a:pt x="1830832" y="632650"/>
                </a:lnTo>
                <a:lnTo>
                  <a:pt x="1830832" y="592531"/>
                </a:lnTo>
                <a:lnTo>
                  <a:pt x="1830832" y="580161"/>
                </a:lnTo>
                <a:close/>
              </a:path>
            </a:pathLst>
          </a:custGeom>
          <a:solidFill>
            <a:srgbClr val="0066B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8" name="그룹 47"/>
          <p:cNvGrpSpPr/>
          <p:nvPr/>
        </p:nvGrpSpPr>
        <p:grpSpPr>
          <a:xfrm>
            <a:off x="1358290" y="1714499"/>
            <a:ext cx="5307622" cy="4589125"/>
            <a:chOff x="1358290" y="1714499"/>
            <a:chExt cx="5307622" cy="4589125"/>
          </a:xfrm>
        </p:grpSpPr>
        <p:pic>
          <p:nvPicPr>
            <p:cNvPr id="31" name="object 3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053778" y="5894260"/>
              <a:ext cx="1916642" cy="40936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735315" y="5894260"/>
              <a:ext cx="327302" cy="32139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961585" y="5894260"/>
              <a:ext cx="324345" cy="321398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266081" y="5791060"/>
              <a:ext cx="1492024" cy="11204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372232" y="4641075"/>
              <a:ext cx="1279729" cy="115882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358290" y="4641075"/>
              <a:ext cx="2022788" cy="74011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643120" y="4641067"/>
              <a:ext cx="2022792" cy="74011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358290" y="1714499"/>
              <a:ext cx="221140" cy="293541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44764" y="1714499"/>
              <a:ext cx="221147" cy="2935413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570586" y="1714499"/>
              <a:ext cx="4883007" cy="216724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514386" y="1846749"/>
              <a:ext cx="4986007" cy="2866461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1517256" y="1846755"/>
              <a:ext cx="4974590" cy="2861945"/>
            </a:xfrm>
            <a:custGeom>
              <a:avLst/>
              <a:gdLst/>
              <a:ahLst/>
              <a:cxnLst/>
              <a:rect l="l" t="t" r="r" b="b"/>
              <a:pathLst>
                <a:path w="4974590" h="2861945">
                  <a:moveTo>
                    <a:pt x="4974120" y="0"/>
                  </a:moveTo>
                  <a:lnTo>
                    <a:pt x="0" y="0"/>
                  </a:lnTo>
                  <a:lnTo>
                    <a:pt x="4974120" y="2861551"/>
                  </a:lnTo>
                  <a:lnTo>
                    <a:pt x="4974120" y="0"/>
                  </a:lnTo>
                  <a:close/>
                </a:path>
              </a:pathLst>
            </a:custGeom>
            <a:solidFill>
              <a:srgbClr val="FFFFFF">
                <a:alpha val="2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887299" y="236296"/>
            <a:ext cx="5118100" cy="6565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25" dirty="0">
                <a:solidFill>
                  <a:srgbClr val="00234F"/>
                </a:solidFill>
                <a:latin typeface="G마켓 산스 Bold"/>
                <a:cs typeface="G마켓 산스 Bold"/>
              </a:rPr>
              <a:t>A</a:t>
            </a:r>
            <a:r>
              <a:rPr sz="28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45" dirty="0">
                <a:solidFill>
                  <a:srgbClr val="00234F"/>
                </a:solidFill>
                <a:latin typeface="G마켓 산스 Bold"/>
                <a:cs typeface="G마켓 산스 Bold"/>
              </a:rPr>
              <a:t>mindblowing</a:t>
            </a:r>
            <a:r>
              <a:rPr sz="28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0" dirty="0">
                <a:solidFill>
                  <a:srgbClr val="00234F"/>
                </a:solidFill>
                <a:latin typeface="G마켓 산스 Bold"/>
                <a:cs typeface="G마켓 산스 Bold"/>
              </a:rPr>
              <a:t>perspective</a:t>
            </a:r>
            <a:endParaRPr sz="2800">
              <a:latin typeface="G마켓 산스 Bold"/>
              <a:cs typeface="G마켓 산스 Bold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667411" y="280815"/>
            <a:ext cx="1187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7</a:t>
            </a:r>
            <a:endParaRPr sz="12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1016" y="2501188"/>
            <a:ext cx="3238334" cy="272098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-12"/>
            <a:ext cx="12204065" cy="6876415"/>
            <a:chOff x="0" y="-12"/>
            <a:chExt cx="12204065" cy="6876415"/>
          </a:xfrm>
        </p:grpSpPr>
        <p:sp>
          <p:nvSpPr>
            <p:cNvPr id="4" name="object 4"/>
            <p:cNvSpPr/>
            <p:nvPr/>
          </p:nvSpPr>
          <p:spPr>
            <a:xfrm>
              <a:off x="677697" y="-12"/>
              <a:ext cx="11526520" cy="1033780"/>
            </a:xfrm>
            <a:custGeom>
              <a:avLst/>
              <a:gdLst/>
              <a:ahLst/>
              <a:cxnLst/>
              <a:rect l="l" t="t" r="r" b="b"/>
              <a:pathLst>
                <a:path w="11526520" h="1033780">
                  <a:moveTo>
                    <a:pt x="0" y="1033208"/>
                  </a:moveTo>
                  <a:lnTo>
                    <a:pt x="11526304" y="1033208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033208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8700" y="1655990"/>
              <a:ext cx="2942831" cy="278512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9530" y="1655990"/>
              <a:ext cx="5673369" cy="356618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8700" y="5402529"/>
              <a:ext cx="4686300" cy="688162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1880097" y="5495290"/>
            <a:ext cx="2983865" cy="534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2895" marR="5080" indent="-290830">
              <a:lnSpc>
                <a:spcPct val="119100"/>
              </a:lnSpc>
              <a:spcBef>
                <a:spcPts val="100"/>
              </a:spcBef>
            </a:pP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Send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out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authenticated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virtual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Aid</a:t>
            </a:r>
            <a:r>
              <a:rPr sz="1400" b="0" spc="-7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to</a:t>
            </a:r>
            <a:r>
              <a:rPr sz="1400" b="0" spc="-6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Navigators</a:t>
            </a:r>
            <a:r>
              <a:rPr sz="1400" b="0" spc="-6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(AtoN)</a:t>
            </a:r>
            <a:endParaRPr sz="1400" dirty="0">
              <a:latin typeface="G마켓 산스 Bold"/>
              <a:cs typeface="G마켓 산스 Bold"/>
            </a:endParaRPr>
          </a:p>
        </p:txBody>
      </p:sp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115049" y="5402529"/>
            <a:ext cx="5656947" cy="389191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649329" y="5514705"/>
            <a:ext cx="258889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Provide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authenticated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MIS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87299" y="236296"/>
            <a:ext cx="10141585" cy="6565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40" dirty="0">
                <a:solidFill>
                  <a:srgbClr val="00234F"/>
                </a:solidFill>
                <a:latin typeface="G마켓 산스 Bold"/>
                <a:cs typeface="G마켓 산스 Bold"/>
              </a:rPr>
              <a:t>Safe</a:t>
            </a:r>
            <a:r>
              <a:rPr sz="28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50" dirty="0">
                <a:solidFill>
                  <a:srgbClr val="00234F"/>
                </a:solidFill>
                <a:latin typeface="G마켓 산스 Bold"/>
                <a:cs typeface="G마켓 산스 Bold"/>
              </a:rPr>
              <a:t>and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secure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45" dirty="0">
                <a:solidFill>
                  <a:srgbClr val="00234F"/>
                </a:solidFill>
                <a:latin typeface="G마켓 산스 Bold"/>
                <a:cs typeface="G마켓 산스 Bold"/>
              </a:rPr>
              <a:t>provision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of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40" dirty="0">
                <a:solidFill>
                  <a:srgbClr val="00234F"/>
                </a:solidFill>
                <a:latin typeface="G마켓 산스 Bold"/>
                <a:cs typeface="G마켓 산스 Bold"/>
              </a:rPr>
              <a:t>information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14" dirty="0">
                <a:solidFill>
                  <a:srgbClr val="00234F"/>
                </a:solidFill>
                <a:latin typeface="G마켓 산스 Bold"/>
                <a:cs typeface="G마켓 산스 Bold"/>
              </a:rPr>
              <a:t>for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65" dirty="0">
                <a:solidFill>
                  <a:srgbClr val="00234F"/>
                </a:solidFill>
                <a:latin typeface="G마켓 산스 Bold"/>
                <a:cs typeface="G마켓 산스 Bold"/>
              </a:rPr>
              <a:t>seafarers</a:t>
            </a:r>
            <a:endParaRPr sz="2800">
              <a:latin typeface="G마켓 산스 Bold"/>
              <a:cs typeface="G마켓 산스 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657453" y="280815"/>
            <a:ext cx="1282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4</a:t>
            </a:r>
            <a:endParaRPr sz="1200">
              <a:latin typeface="G마켓 산스 Medium"/>
              <a:cs typeface="G마켓 산스 Medium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7697" y="0"/>
            <a:ext cx="11526520" cy="1459865"/>
          </a:xfrm>
          <a:custGeom>
            <a:avLst/>
            <a:gdLst/>
            <a:ahLst/>
            <a:cxnLst/>
            <a:rect l="l" t="t" r="r" b="b"/>
            <a:pathLst>
              <a:path w="11526520" h="1459865">
                <a:moveTo>
                  <a:pt x="0" y="1459801"/>
                </a:moveTo>
                <a:lnTo>
                  <a:pt x="11526304" y="1459801"/>
                </a:lnTo>
                <a:lnTo>
                  <a:pt x="11526304" y="0"/>
                </a:lnTo>
                <a:lnTo>
                  <a:pt x="0" y="0"/>
                </a:lnTo>
                <a:lnTo>
                  <a:pt x="0" y="1459801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87299" y="236296"/>
            <a:ext cx="6176010" cy="10756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40" dirty="0">
                <a:solidFill>
                  <a:srgbClr val="00234F"/>
                </a:solidFill>
                <a:latin typeface="G마켓 산스 Bold"/>
                <a:cs typeface="G마켓 산스 Bold"/>
              </a:rPr>
              <a:t>Safe</a:t>
            </a:r>
            <a:r>
              <a:rPr sz="28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50" dirty="0">
                <a:solidFill>
                  <a:srgbClr val="00234F"/>
                </a:solidFill>
                <a:latin typeface="G마켓 산스 Bold"/>
                <a:cs typeface="G마켓 산스 Bold"/>
              </a:rPr>
              <a:t>and</a:t>
            </a:r>
            <a:r>
              <a:rPr sz="28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secure</a:t>
            </a:r>
            <a:r>
              <a:rPr sz="28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delivery</a:t>
            </a:r>
            <a:r>
              <a:rPr sz="28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14" dirty="0">
                <a:solidFill>
                  <a:srgbClr val="00234F"/>
                </a:solidFill>
                <a:latin typeface="G마켓 산스 Bold"/>
                <a:cs typeface="G마켓 산스 Bold"/>
              </a:rPr>
              <a:t>for</a:t>
            </a:r>
            <a:r>
              <a:rPr sz="28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35" dirty="0">
                <a:solidFill>
                  <a:srgbClr val="00234F"/>
                </a:solidFill>
                <a:latin typeface="G마켓 산스 Bold"/>
                <a:cs typeface="G마켓 산스 Bold"/>
              </a:rPr>
              <a:t>VTS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Digitalized</a:t>
            </a:r>
            <a:r>
              <a:rPr sz="2600" spc="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5" dirty="0">
                <a:solidFill>
                  <a:srgbClr val="00234F"/>
                </a:solidFill>
                <a:latin typeface="G마켓 산스 Medium"/>
                <a:cs typeface="G마켓 산스 Medium"/>
              </a:rPr>
              <a:t>VTS-</a:t>
            </a:r>
            <a:r>
              <a:rPr sz="26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Center</a:t>
            </a:r>
            <a:endParaRPr sz="2600">
              <a:latin typeface="G마켓 산스 Medium"/>
              <a:cs typeface="G마켓 산스 Medium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7697" cy="6875995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0" y="468007"/>
            <a:ext cx="678180" cy="467995"/>
          </a:xfrm>
          <a:custGeom>
            <a:avLst/>
            <a:gdLst/>
            <a:ahLst/>
            <a:cxnLst/>
            <a:rect l="l" t="t" r="r" b="b"/>
            <a:pathLst>
              <a:path w="678180" h="467994">
                <a:moveTo>
                  <a:pt x="677697" y="0"/>
                </a:moveTo>
                <a:lnTo>
                  <a:pt x="0" y="0"/>
                </a:lnTo>
                <a:lnTo>
                  <a:pt x="0" y="467995"/>
                </a:lnTo>
                <a:lnTo>
                  <a:pt x="677697" y="467995"/>
                </a:lnTo>
                <a:lnTo>
                  <a:pt x="677697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9536" y="534404"/>
            <a:ext cx="405130" cy="335280"/>
          </a:xfrm>
          <a:custGeom>
            <a:avLst/>
            <a:gdLst/>
            <a:ahLst/>
            <a:cxnLst/>
            <a:rect l="l" t="t" r="r" b="b"/>
            <a:pathLst>
              <a:path w="405130" h="335280">
                <a:moveTo>
                  <a:pt x="239610" y="268668"/>
                </a:moveTo>
                <a:lnTo>
                  <a:pt x="220878" y="268668"/>
                </a:lnTo>
                <a:lnTo>
                  <a:pt x="220878" y="335191"/>
                </a:lnTo>
                <a:lnTo>
                  <a:pt x="239610" y="335191"/>
                </a:lnTo>
                <a:lnTo>
                  <a:pt x="254007" y="333767"/>
                </a:lnTo>
                <a:lnTo>
                  <a:pt x="266166" y="328649"/>
                </a:lnTo>
                <a:lnTo>
                  <a:pt x="269330" y="324853"/>
                </a:lnTo>
                <a:lnTo>
                  <a:pt x="234442" y="324853"/>
                </a:lnTo>
                <a:lnTo>
                  <a:pt x="234442" y="278993"/>
                </a:lnTo>
                <a:lnTo>
                  <a:pt x="269201" y="278993"/>
                </a:lnTo>
                <a:lnTo>
                  <a:pt x="266166" y="275285"/>
                </a:lnTo>
                <a:lnTo>
                  <a:pt x="254007" y="270100"/>
                </a:lnTo>
                <a:lnTo>
                  <a:pt x="239610" y="268668"/>
                </a:lnTo>
                <a:close/>
              </a:path>
              <a:path w="405130" h="335280">
                <a:moveTo>
                  <a:pt x="304838" y="268668"/>
                </a:moveTo>
                <a:lnTo>
                  <a:pt x="291274" y="268668"/>
                </a:lnTo>
                <a:lnTo>
                  <a:pt x="291274" y="335191"/>
                </a:lnTo>
                <a:lnTo>
                  <a:pt x="330669" y="335191"/>
                </a:lnTo>
                <a:lnTo>
                  <a:pt x="330669" y="324205"/>
                </a:lnTo>
                <a:lnTo>
                  <a:pt x="304838" y="324205"/>
                </a:lnTo>
                <a:lnTo>
                  <a:pt x="304838" y="268668"/>
                </a:lnTo>
                <a:close/>
              </a:path>
              <a:path w="405130" h="335280">
                <a:moveTo>
                  <a:pt x="365544" y="268668"/>
                </a:moveTo>
                <a:lnTo>
                  <a:pt x="341642" y="268668"/>
                </a:lnTo>
                <a:lnTo>
                  <a:pt x="341642" y="335191"/>
                </a:lnTo>
                <a:lnTo>
                  <a:pt x="355206" y="335191"/>
                </a:lnTo>
                <a:lnTo>
                  <a:pt x="355206" y="310642"/>
                </a:lnTo>
                <a:lnTo>
                  <a:pt x="386208" y="310642"/>
                </a:lnTo>
                <a:lnTo>
                  <a:pt x="384276" y="306768"/>
                </a:lnTo>
                <a:lnTo>
                  <a:pt x="381038" y="304825"/>
                </a:lnTo>
                <a:lnTo>
                  <a:pt x="392671" y="301599"/>
                </a:lnTo>
                <a:lnTo>
                  <a:pt x="392574" y="299669"/>
                </a:lnTo>
                <a:lnTo>
                  <a:pt x="355206" y="299669"/>
                </a:lnTo>
                <a:lnTo>
                  <a:pt x="355206" y="279641"/>
                </a:lnTo>
                <a:lnTo>
                  <a:pt x="390012" y="279641"/>
                </a:lnTo>
                <a:lnTo>
                  <a:pt x="389611" y="277835"/>
                </a:lnTo>
                <a:lnTo>
                  <a:pt x="383384" y="271651"/>
                </a:lnTo>
                <a:lnTo>
                  <a:pt x="374857" y="268979"/>
                </a:lnTo>
                <a:lnTo>
                  <a:pt x="365544" y="268668"/>
                </a:lnTo>
                <a:close/>
              </a:path>
              <a:path w="405130" h="335280">
                <a:moveTo>
                  <a:pt x="386208" y="310642"/>
                </a:moveTo>
                <a:lnTo>
                  <a:pt x="370713" y="310642"/>
                </a:lnTo>
                <a:lnTo>
                  <a:pt x="372643" y="312585"/>
                </a:lnTo>
                <a:lnTo>
                  <a:pt x="374586" y="317741"/>
                </a:lnTo>
                <a:lnTo>
                  <a:pt x="381685" y="335191"/>
                </a:lnTo>
                <a:lnTo>
                  <a:pt x="397840" y="335191"/>
                </a:lnTo>
                <a:lnTo>
                  <a:pt x="386773" y="311774"/>
                </a:lnTo>
                <a:lnTo>
                  <a:pt x="386208" y="310642"/>
                </a:lnTo>
                <a:close/>
              </a:path>
              <a:path w="405130" h="335280">
                <a:moveTo>
                  <a:pt x="269201" y="278993"/>
                </a:moveTo>
                <a:lnTo>
                  <a:pt x="242189" y="278993"/>
                </a:lnTo>
                <a:lnTo>
                  <a:pt x="250249" y="280537"/>
                </a:lnTo>
                <a:lnTo>
                  <a:pt x="257282" y="285048"/>
                </a:lnTo>
                <a:lnTo>
                  <a:pt x="262259" y="292345"/>
                </a:lnTo>
                <a:lnTo>
                  <a:pt x="264147" y="302247"/>
                </a:lnTo>
                <a:lnTo>
                  <a:pt x="262259" y="311774"/>
                </a:lnTo>
                <a:lnTo>
                  <a:pt x="257282" y="318879"/>
                </a:lnTo>
                <a:lnTo>
                  <a:pt x="250249" y="323319"/>
                </a:lnTo>
                <a:lnTo>
                  <a:pt x="242189" y="324853"/>
                </a:lnTo>
                <a:lnTo>
                  <a:pt x="269330" y="324853"/>
                </a:lnTo>
                <a:lnTo>
                  <a:pt x="274572" y="318565"/>
                </a:lnTo>
                <a:lnTo>
                  <a:pt x="277710" y="302247"/>
                </a:lnTo>
                <a:lnTo>
                  <a:pt x="274572" y="285556"/>
                </a:lnTo>
                <a:lnTo>
                  <a:pt x="269201" y="278993"/>
                </a:lnTo>
                <a:close/>
              </a:path>
              <a:path w="405130" h="335280">
                <a:moveTo>
                  <a:pt x="404939" y="111721"/>
                </a:moveTo>
                <a:lnTo>
                  <a:pt x="89776" y="111721"/>
                </a:lnTo>
                <a:lnTo>
                  <a:pt x="0" y="201498"/>
                </a:lnTo>
                <a:lnTo>
                  <a:pt x="109791" y="201498"/>
                </a:lnTo>
                <a:lnTo>
                  <a:pt x="109791" y="313232"/>
                </a:lnTo>
                <a:lnTo>
                  <a:pt x="164693" y="258330"/>
                </a:lnTo>
                <a:lnTo>
                  <a:pt x="132397" y="258330"/>
                </a:lnTo>
                <a:lnTo>
                  <a:pt x="132397" y="201498"/>
                </a:lnTo>
                <a:lnTo>
                  <a:pt x="189877" y="200850"/>
                </a:lnTo>
                <a:lnTo>
                  <a:pt x="315810" y="200850"/>
                </a:lnTo>
                <a:lnTo>
                  <a:pt x="337769" y="178892"/>
                </a:lnTo>
                <a:lnTo>
                  <a:pt x="54254" y="178892"/>
                </a:lnTo>
                <a:lnTo>
                  <a:pt x="98818" y="134327"/>
                </a:lnTo>
                <a:lnTo>
                  <a:pt x="382333" y="134327"/>
                </a:lnTo>
                <a:lnTo>
                  <a:pt x="404939" y="111721"/>
                </a:lnTo>
                <a:close/>
              </a:path>
              <a:path w="405130" h="335280">
                <a:moveTo>
                  <a:pt x="390012" y="279641"/>
                </a:moveTo>
                <a:lnTo>
                  <a:pt x="371360" y="279641"/>
                </a:lnTo>
                <a:lnTo>
                  <a:pt x="377164" y="281584"/>
                </a:lnTo>
                <a:lnTo>
                  <a:pt x="377812" y="288683"/>
                </a:lnTo>
                <a:lnTo>
                  <a:pt x="377812" y="290626"/>
                </a:lnTo>
                <a:lnTo>
                  <a:pt x="377164" y="297726"/>
                </a:lnTo>
                <a:lnTo>
                  <a:pt x="371360" y="299669"/>
                </a:lnTo>
                <a:lnTo>
                  <a:pt x="392574" y="299669"/>
                </a:lnTo>
                <a:lnTo>
                  <a:pt x="392023" y="288683"/>
                </a:lnTo>
                <a:lnTo>
                  <a:pt x="390012" y="279641"/>
                </a:lnTo>
                <a:close/>
              </a:path>
              <a:path w="405130" h="335280">
                <a:moveTo>
                  <a:pt x="315810" y="200850"/>
                </a:moveTo>
                <a:lnTo>
                  <a:pt x="189877" y="200850"/>
                </a:lnTo>
                <a:lnTo>
                  <a:pt x="132397" y="258330"/>
                </a:lnTo>
                <a:lnTo>
                  <a:pt x="164693" y="258330"/>
                </a:lnTo>
                <a:lnTo>
                  <a:pt x="221526" y="201498"/>
                </a:lnTo>
                <a:lnTo>
                  <a:pt x="315163" y="201498"/>
                </a:lnTo>
                <a:lnTo>
                  <a:pt x="315810" y="200850"/>
                </a:lnTo>
                <a:close/>
              </a:path>
              <a:path w="405130" h="335280">
                <a:moveTo>
                  <a:pt x="193751" y="134327"/>
                </a:moveTo>
                <a:lnTo>
                  <a:pt x="161455" y="134327"/>
                </a:lnTo>
                <a:lnTo>
                  <a:pt x="116890" y="178892"/>
                </a:lnTo>
                <a:lnTo>
                  <a:pt x="148539" y="178892"/>
                </a:lnTo>
                <a:lnTo>
                  <a:pt x="193751" y="134327"/>
                </a:lnTo>
                <a:close/>
              </a:path>
              <a:path w="405130" h="335280">
                <a:moveTo>
                  <a:pt x="288048" y="134327"/>
                </a:moveTo>
                <a:lnTo>
                  <a:pt x="256400" y="134327"/>
                </a:lnTo>
                <a:lnTo>
                  <a:pt x="211188" y="178892"/>
                </a:lnTo>
                <a:lnTo>
                  <a:pt x="243484" y="178892"/>
                </a:lnTo>
                <a:lnTo>
                  <a:pt x="288048" y="134327"/>
                </a:lnTo>
                <a:close/>
              </a:path>
              <a:path w="405130" h="335280">
                <a:moveTo>
                  <a:pt x="382333" y="134327"/>
                </a:moveTo>
                <a:lnTo>
                  <a:pt x="350685" y="134327"/>
                </a:lnTo>
                <a:lnTo>
                  <a:pt x="306120" y="178892"/>
                </a:lnTo>
                <a:lnTo>
                  <a:pt x="337769" y="178892"/>
                </a:lnTo>
                <a:lnTo>
                  <a:pt x="382333" y="134327"/>
                </a:lnTo>
                <a:close/>
              </a:path>
              <a:path w="405130" h="335280">
                <a:moveTo>
                  <a:pt x="295148" y="0"/>
                </a:moveTo>
                <a:lnTo>
                  <a:pt x="184061" y="111721"/>
                </a:lnTo>
                <a:lnTo>
                  <a:pt x="215061" y="111721"/>
                </a:lnTo>
                <a:lnTo>
                  <a:pt x="272542" y="54241"/>
                </a:lnTo>
                <a:lnTo>
                  <a:pt x="295148" y="54241"/>
                </a:lnTo>
                <a:lnTo>
                  <a:pt x="295148" y="0"/>
                </a:lnTo>
                <a:close/>
              </a:path>
              <a:path w="405130" h="335280">
                <a:moveTo>
                  <a:pt x="295148" y="54241"/>
                </a:moveTo>
                <a:lnTo>
                  <a:pt x="272542" y="54241"/>
                </a:lnTo>
                <a:lnTo>
                  <a:pt x="272542" y="111721"/>
                </a:lnTo>
                <a:lnTo>
                  <a:pt x="295148" y="111721"/>
                </a:lnTo>
                <a:lnTo>
                  <a:pt x="295148" y="54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11660923" y="280815"/>
            <a:ext cx="1250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5</a:t>
            </a:r>
            <a:endParaRPr sz="1200">
              <a:latin typeface="G마켓 산스 Medium"/>
              <a:cs typeface="G마켓 산스 Medium"/>
            </a:endParaRPr>
          </a:p>
        </p:txBody>
      </p:sp>
      <p:pic>
        <p:nvPicPr>
          <p:cNvPr id="95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5099" y="1655991"/>
            <a:ext cx="5252605" cy="389191"/>
          </a:xfrm>
          <a:prstGeom prst="rect">
            <a:avLst/>
          </a:prstGeom>
        </p:spPr>
      </p:pic>
      <p:sp>
        <p:nvSpPr>
          <p:cNvPr id="96" name="object 9"/>
          <p:cNvSpPr txBox="1"/>
          <p:nvPr/>
        </p:nvSpPr>
        <p:spPr>
          <a:xfrm>
            <a:off x="7627481" y="1747753"/>
            <a:ext cx="302831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Next-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Generation</a:t>
            </a:r>
            <a:r>
              <a:rPr sz="1400" b="0" spc="6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VTS-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Systems</a:t>
            </a:r>
            <a:endParaRPr sz="1400" dirty="0">
              <a:latin typeface="G마켓 산스 Bold"/>
              <a:cs typeface="G마켓 산스 Bold"/>
            </a:endParaRPr>
          </a:p>
        </p:txBody>
      </p:sp>
      <p:pic>
        <p:nvPicPr>
          <p:cNvPr id="97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99999" y="2447988"/>
            <a:ext cx="5219999" cy="2492781"/>
          </a:xfrm>
          <a:prstGeom prst="rect">
            <a:avLst/>
          </a:prstGeom>
        </p:spPr>
      </p:pic>
      <p:pic>
        <p:nvPicPr>
          <p:cNvPr id="98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9998" y="1655990"/>
            <a:ext cx="5228996" cy="688162"/>
          </a:xfrm>
          <a:prstGeom prst="rect">
            <a:avLst/>
          </a:prstGeom>
        </p:spPr>
      </p:pic>
      <p:sp>
        <p:nvSpPr>
          <p:cNvPr id="99" name="object 13"/>
          <p:cNvSpPr txBox="1"/>
          <p:nvPr/>
        </p:nvSpPr>
        <p:spPr>
          <a:xfrm>
            <a:off x="1470754" y="1780742"/>
            <a:ext cx="408622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9050" marR="5080" indent="-1276985">
              <a:lnSpc>
                <a:spcPct val="100000"/>
              </a:lnSpc>
              <a:spcBef>
                <a:spcPts val="100"/>
              </a:spcBef>
            </a:pP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VTS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Maritime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Services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(MS)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in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the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context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of</a:t>
            </a:r>
            <a:r>
              <a:rPr sz="1400" b="0" spc="-8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e-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Navigation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100" name="object 14"/>
          <p:cNvSpPr/>
          <p:nvPr/>
        </p:nvSpPr>
        <p:spPr>
          <a:xfrm>
            <a:off x="1289024" y="5162397"/>
            <a:ext cx="758825" cy="1115695"/>
          </a:xfrm>
          <a:custGeom>
            <a:avLst/>
            <a:gdLst/>
            <a:ahLst/>
            <a:cxnLst/>
            <a:rect l="l" t="t" r="r" b="b"/>
            <a:pathLst>
              <a:path w="758825" h="1115695">
                <a:moveTo>
                  <a:pt x="758698" y="971321"/>
                </a:moveTo>
                <a:lnTo>
                  <a:pt x="751370" y="925880"/>
                </a:lnTo>
                <a:lnTo>
                  <a:pt x="730961" y="886409"/>
                </a:lnTo>
                <a:lnTo>
                  <a:pt x="699833" y="855281"/>
                </a:lnTo>
                <a:lnTo>
                  <a:pt x="660361" y="834872"/>
                </a:lnTo>
                <a:lnTo>
                  <a:pt x="614908" y="827532"/>
                </a:lnTo>
                <a:lnTo>
                  <a:pt x="143776" y="827532"/>
                </a:lnTo>
                <a:lnTo>
                  <a:pt x="98323" y="834872"/>
                </a:lnTo>
                <a:lnTo>
                  <a:pt x="58864" y="855281"/>
                </a:lnTo>
                <a:lnTo>
                  <a:pt x="27736" y="886409"/>
                </a:lnTo>
                <a:lnTo>
                  <a:pt x="7327" y="925880"/>
                </a:lnTo>
                <a:lnTo>
                  <a:pt x="0" y="971321"/>
                </a:lnTo>
                <a:lnTo>
                  <a:pt x="7327" y="1016774"/>
                </a:lnTo>
                <a:lnTo>
                  <a:pt x="27736" y="1056233"/>
                </a:lnTo>
                <a:lnTo>
                  <a:pt x="58864" y="1087361"/>
                </a:lnTo>
                <a:lnTo>
                  <a:pt x="98323" y="1107770"/>
                </a:lnTo>
                <a:lnTo>
                  <a:pt x="143776" y="1115098"/>
                </a:lnTo>
                <a:lnTo>
                  <a:pt x="614908" y="1115098"/>
                </a:lnTo>
                <a:lnTo>
                  <a:pt x="660361" y="1107770"/>
                </a:lnTo>
                <a:lnTo>
                  <a:pt x="699833" y="1087361"/>
                </a:lnTo>
                <a:lnTo>
                  <a:pt x="730961" y="1056233"/>
                </a:lnTo>
                <a:lnTo>
                  <a:pt x="751370" y="1016774"/>
                </a:lnTo>
                <a:lnTo>
                  <a:pt x="758698" y="971321"/>
                </a:lnTo>
                <a:close/>
              </a:path>
              <a:path w="758825" h="1115695">
                <a:moveTo>
                  <a:pt x="758698" y="543610"/>
                </a:moveTo>
                <a:lnTo>
                  <a:pt x="751370" y="498157"/>
                </a:lnTo>
                <a:lnTo>
                  <a:pt x="730961" y="458685"/>
                </a:lnTo>
                <a:lnTo>
                  <a:pt x="699833" y="427558"/>
                </a:lnTo>
                <a:lnTo>
                  <a:pt x="660361" y="407149"/>
                </a:lnTo>
                <a:lnTo>
                  <a:pt x="614908" y="399821"/>
                </a:lnTo>
                <a:lnTo>
                  <a:pt x="143776" y="399821"/>
                </a:lnTo>
                <a:lnTo>
                  <a:pt x="98323" y="407149"/>
                </a:lnTo>
                <a:lnTo>
                  <a:pt x="58864" y="427558"/>
                </a:lnTo>
                <a:lnTo>
                  <a:pt x="27736" y="458685"/>
                </a:lnTo>
                <a:lnTo>
                  <a:pt x="7327" y="498157"/>
                </a:lnTo>
                <a:lnTo>
                  <a:pt x="0" y="543610"/>
                </a:lnTo>
                <a:lnTo>
                  <a:pt x="7327" y="589051"/>
                </a:lnTo>
                <a:lnTo>
                  <a:pt x="27736" y="628523"/>
                </a:lnTo>
                <a:lnTo>
                  <a:pt x="58864" y="659638"/>
                </a:lnTo>
                <a:lnTo>
                  <a:pt x="98323" y="680059"/>
                </a:lnTo>
                <a:lnTo>
                  <a:pt x="143776" y="687387"/>
                </a:lnTo>
                <a:lnTo>
                  <a:pt x="614908" y="687387"/>
                </a:lnTo>
                <a:lnTo>
                  <a:pt x="660361" y="680059"/>
                </a:lnTo>
                <a:lnTo>
                  <a:pt x="699833" y="659638"/>
                </a:lnTo>
                <a:lnTo>
                  <a:pt x="730961" y="628523"/>
                </a:lnTo>
                <a:lnTo>
                  <a:pt x="751370" y="589051"/>
                </a:lnTo>
                <a:lnTo>
                  <a:pt x="758698" y="543610"/>
                </a:lnTo>
                <a:close/>
              </a:path>
              <a:path w="758825" h="1115695">
                <a:moveTo>
                  <a:pt x="758698" y="143789"/>
                </a:moveTo>
                <a:lnTo>
                  <a:pt x="751370" y="98348"/>
                </a:lnTo>
                <a:lnTo>
                  <a:pt x="730961" y="58877"/>
                </a:lnTo>
                <a:lnTo>
                  <a:pt x="699833" y="27749"/>
                </a:lnTo>
                <a:lnTo>
                  <a:pt x="660361" y="7327"/>
                </a:lnTo>
                <a:lnTo>
                  <a:pt x="614908" y="0"/>
                </a:lnTo>
                <a:lnTo>
                  <a:pt x="143776" y="0"/>
                </a:lnTo>
                <a:lnTo>
                  <a:pt x="98323" y="7327"/>
                </a:lnTo>
                <a:lnTo>
                  <a:pt x="58864" y="27749"/>
                </a:lnTo>
                <a:lnTo>
                  <a:pt x="27736" y="58877"/>
                </a:lnTo>
                <a:lnTo>
                  <a:pt x="7327" y="98348"/>
                </a:lnTo>
                <a:lnTo>
                  <a:pt x="0" y="143789"/>
                </a:lnTo>
                <a:lnTo>
                  <a:pt x="7327" y="189230"/>
                </a:lnTo>
                <a:lnTo>
                  <a:pt x="27736" y="228701"/>
                </a:lnTo>
                <a:lnTo>
                  <a:pt x="58864" y="259829"/>
                </a:lnTo>
                <a:lnTo>
                  <a:pt x="98323" y="280238"/>
                </a:lnTo>
                <a:lnTo>
                  <a:pt x="143776" y="287566"/>
                </a:lnTo>
                <a:lnTo>
                  <a:pt x="614908" y="287566"/>
                </a:lnTo>
                <a:lnTo>
                  <a:pt x="660361" y="280238"/>
                </a:lnTo>
                <a:lnTo>
                  <a:pt x="699833" y="259829"/>
                </a:lnTo>
                <a:lnTo>
                  <a:pt x="730961" y="228701"/>
                </a:lnTo>
                <a:lnTo>
                  <a:pt x="751370" y="189230"/>
                </a:lnTo>
                <a:lnTo>
                  <a:pt x="758698" y="143789"/>
                </a:lnTo>
                <a:close/>
              </a:path>
            </a:pathLst>
          </a:custGeom>
          <a:solidFill>
            <a:srgbClr val="32AA9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2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7266" y="5411180"/>
            <a:ext cx="246786" cy="106349"/>
          </a:xfrm>
          <a:prstGeom prst="rect">
            <a:avLst/>
          </a:prstGeom>
        </p:spPr>
      </p:pic>
      <p:sp>
        <p:nvSpPr>
          <p:cNvPr id="103" name="object 18"/>
          <p:cNvSpPr/>
          <p:nvPr/>
        </p:nvSpPr>
        <p:spPr>
          <a:xfrm>
            <a:off x="900005" y="5076211"/>
            <a:ext cx="281940" cy="382905"/>
          </a:xfrm>
          <a:custGeom>
            <a:avLst/>
            <a:gdLst/>
            <a:ahLst/>
            <a:cxnLst/>
            <a:rect l="l" t="t" r="r" b="b"/>
            <a:pathLst>
              <a:path w="281940" h="382904">
                <a:moveTo>
                  <a:pt x="148729" y="0"/>
                </a:moveTo>
                <a:lnTo>
                  <a:pt x="102011" y="5170"/>
                </a:lnTo>
                <a:lnTo>
                  <a:pt x="61219" y="24366"/>
                </a:lnTo>
                <a:lnTo>
                  <a:pt x="28914" y="55023"/>
                </a:lnTo>
                <a:lnTo>
                  <a:pt x="7655" y="94576"/>
                </a:lnTo>
                <a:lnTo>
                  <a:pt x="0" y="140461"/>
                </a:lnTo>
                <a:lnTo>
                  <a:pt x="1250" y="159298"/>
                </a:lnTo>
                <a:lnTo>
                  <a:pt x="18745" y="210540"/>
                </a:lnTo>
                <a:lnTo>
                  <a:pt x="124002" y="373735"/>
                </a:lnTo>
                <a:lnTo>
                  <a:pt x="140730" y="382849"/>
                </a:lnTo>
                <a:lnTo>
                  <a:pt x="150029" y="380566"/>
                </a:lnTo>
                <a:lnTo>
                  <a:pt x="157467" y="373722"/>
                </a:lnTo>
                <a:lnTo>
                  <a:pt x="262648" y="210540"/>
                </a:lnTo>
                <a:lnTo>
                  <a:pt x="263375" y="209067"/>
                </a:lnTo>
                <a:lnTo>
                  <a:pt x="140677" y="209067"/>
                </a:lnTo>
                <a:lnTo>
                  <a:pt x="113892" y="203657"/>
                </a:lnTo>
                <a:lnTo>
                  <a:pt x="92025" y="188909"/>
                </a:lnTo>
                <a:lnTo>
                  <a:pt x="77286" y="167040"/>
                </a:lnTo>
                <a:lnTo>
                  <a:pt x="71881" y="140271"/>
                </a:lnTo>
                <a:lnTo>
                  <a:pt x="77286" y="113474"/>
                </a:lnTo>
                <a:lnTo>
                  <a:pt x="92025" y="91581"/>
                </a:lnTo>
                <a:lnTo>
                  <a:pt x="113892" y="76815"/>
                </a:lnTo>
                <a:lnTo>
                  <a:pt x="140677" y="71399"/>
                </a:lnTo>
                <a:lnTo>
                  <a:pt x="261444" y="71399"/>
                </a:lnTo>
                <a:lnTo>
                  <a:pt x="254702" y="58465"/>
                </a:lnTo>
                <a:lnTo>
                  <a:pt x="226132" y="28998"/>
                </a:lnTo>
                <a:lnTo>
                  <a:pt x="190126" y="8802"/>
                </a:lnTo>
                <a:lnTo>
                  <a:pt x="148729" y="0"/>
                </a:lnTo>
                <a:close/>
              </a:path>
              <a:path w="281940" h="382904">
                <a:moveTo>
                  <a:pt x="261444" y="71399"/>
                </a:moveTo>
                <a:lnTo>
                  <a:pt x="140677" y="71399"/>
                </a:lnTo>
                <a:lnTo>
                  <a:pt x="167485" y="76815"/>
                </a:lnTo>
                <a:lnTo>
                  <a:pt x="189363" y="91581"/>
                </a:lnTo>
                <a:lnTo>
                  <a:pt x="204107" y="113474"/>
                </a:lnTo>
                <a:lnTo>
                  <a:pt x="209511" y="140271"/>
                </a:lnTo>
                <a:lnTo>
                  <a:pt x="204107" y="167040"/>
                </a:lnTo>
                <a:lnTo>
                  <a:pt x="189363" y="188909"/>
                </a:lnTo>
                <a:lnTo>
                  <a:pt x="167485" y="203657"/>
                </a:lnTo>
                <a:lnTo>
                  <a:pt x="140677" y="209067"/>
                </a:lnTo>
                <a:lnTo>
                  <a:pt x="263375" y="209067"/>
                </a:lnTo>
                <a:lnTo>
                  <a:pt x="270952" y="193703"/>
                </a:lnTo>
                <a:lnTo>
                  <a:pt x="276960" y="175664"/>
                </a:lnTo>
                <a:lnTo>
                  <a:pt x="280488" y="156614"/>
                </a:lnTo>
                <a:lnTo>
                  <a:pt x="281355" y="136740"/>
                </a:lnTo>
                <a:lnTo>
                  <a:pt x="273791" y="95086"/>
                </a:lnTo>
                <a:lnTo>
                  <a:pt x="261444" y="71399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4" name="그룹 103"/>
          <p:cNvGrpSpPr/>
          <p:nvPr/>
        </p:nvGrpSpPr>
        <p:grpSpPr>
          <a:xfrm>
            <a:off x="6505575" y="2224404"/>
            <a:ext cx="5276215" cy="4133266"/>
            <a:chOff x="6505575" y="2224404"/>
            <a:chExt cx="5276215" cy="4133266"/>
          </a:xfrm>
        </p:grpSpPr>
        <p:sp>
          <p:nvSpPr>
            <p:cNvPr id="105" name="object 19"/>
            <p:cNvSpPr/>
            <p:nvPr/>
          </p:nvSpPr>
          <p:spPr>
            <a:xfrm>
              <a:off x="6516212" y="2238402"/>
              <a:ext cx="139065" cy="155575"/>
            </a:xfrm>
            <a:custGeom>
              <a:avLst/>
              <a:gdLst/>
              <a:ahLst/>
              <a:cxnLst/>
              <a:rect l="l" t="t" r="r" b="b"/>
              <a:pathLst>
                <a:path w="139065" h="155575">
                  <a:moveTo>
                    <a:pt x="138823" y="0"/>
                  </a:moveTo>
                  <a:lnTo>
                    <a:pt x="96885" y="15246"/>
                  </a:lnTo>
                  <a:lnTo>
                    <a:pt x="60556" y="39884"/>
                  </a:lnTo>
                  <a:lnTo>
                    <a:pt x="31313" y="72436"/>
                  </a:lnTo>
                  <a:lnTo>
                    <a:pt x="10634" y="111425"/>
                  </a:lnTo>
                  <a:lnTo>
                    <a:pt x="0" y="155371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20"/>
            <p:cNvSpPr/>
            <p:nvPr/>
          </p:nvSpPr>
          <p:spPr>
            <a:xfrm>
              <a:off x="6515099" y="2451127"/>
              <a:ext cx="0" cy="614045"/>
            </a:xfrm>
            <a:custGeom>
              <a:avLst/>
              <a:gdLst/>
              <a:ahLst/>
              <a:cxnLst/>
              <a:rect l="l" t="t" r="r" b="b"/>
              <a:pathLst>
                <a:path h="614044">
                  <a:moveTo>
                    <a:pt x="0" y="0"/>
                  </a:moveTo>
                  <a:lnTo>
                    <a:pt x="0" y="613816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21"/>
            <p:cNvSpPr/>
            <p:nvPr/>
          </p:nvSpPr>
          <p:spPr>
            <a:xfrm>
              <a:off x="6519575" y="3123607"/>
              <a:ext cx="155575" cy="139065"/>
            </a:xfrm>
            <a:custGeom>
              <a:avLst/>
              <a:gdLst/>
              <a:ahLst/>
              <a:cxnLst/>
              <a:rect l="l" t="t" r="r" b="b"/>
              <a:pathLst>
                <a:path w="155575" h="139064">
                  <a:moveTo>
                    <a:pt x="0" y="0"/>
                  </a:moveTo>
                  <a:lnTo>
                    <a:pt x="15246" y="41937"/>
                  </a:lnTo>
                  <a:lnTo>
                    <a:pt x="39884" y="78267"/>
                  </a:lnTo>
                  <a:lnTo>
                    <a:pt x="72436" y="107510"/>
                  </a:lnTo>
                  <a:lnTo>
                    <a:pt x="111425" y="128188"/>
                  </a:lnTo>
                  <a:lnTo>
                    <a:pt x="155371" y="138823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22"/>
            <p:cNvSpPr/>
            <p:nvPr/>
          </p:nvSpPr>
          <p:spPr>
            <a:xfrm>
              <a:off x="6733059" y="3263542"/>
              <a:ext cx="4839970" cy="0"/>
            </a:xfrm>
            <a:custGeom>
              <a:avLst/>
              <a:gdLst/>
              <a:ahLst/>
              <a:cxnLst/>
              <a:rect l="l" t="t" r="r" b="b"/>
              <a:pathLst>
                <a:path w="4839970">
                  <a:moveTo>
                    <a:pt x="0" y="0"/>
                  </a:moveTo>
                  <a:lnTo>
                    <a:pt x="4839957" y="0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23"/>
            <p:cNvSpPr/>
            <p:nvPr/>
          </p:nvSpPr>
          <p:spPr>
            <a:xfrm>
              <a:off x="11632063" y="3103696"/>
              <a:ext cx="139065" cy="155575"/>
            </a:xfrm>
            <a:custGeom>
              <a:avLst/>
              <a:gdLst/>
              <a:ahLst/>
              <a:cxnLst/>
              <a:rect l="l" t="t" r="r" b="b"/>
              <a:pathLst>
                <a:path w="139065" h="155575">
                  <a:moveTo>
                    <a:pt x="0" y="155371"/>
                  </a:moveTo>
                  <a:lnTo>
                    <a:pt x="41937" y="140125"/>
                  </a:lnTo>
                  <a:lnTo>
                    <a:pt x="78267" y="115486"/>
                  </a:lnTo>
                  <a:lnTo>
                    <a:pt x="107510" y="82934"/>
                  </a:lnTo>
                  <a:lnTo>
                    <a:pt x="128188" y="43946"/>
                  </a:lnTo>
                  <a:lnTo>
                    <a:pt x="138823" y="0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24"/>
            <p:cNvSpPr/>
            <p:nvPr/>
          </p:nvSpPr>
          <p:spPr>
            <a:xfrm>
              <a:off x="11771999" y="2432527"/>
              <a:ext cx="0" cy="614045"/>
            </a:xfrm>
            <a:custGeom>
              <a:avLst/>
              <a:gdLst/>
              <a:ahLst/>
              <a:cxnLst/>
              <a:rect l="l" t="t" r="r" b="b"/>
              <a:pathLst>
                <a:path h="614044">
                  <a:moveTo>
                    <a:pt x="0" y="613816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25"/>
            <p:cNvSpPr/>
            <p:nvPr/>
          </p:nvSpPr>
          <p:spPr>
            <a:xfrm>
              <a:off x="11612153" y="2235041"/>
              <a:ext cx="155575" cy="139065"/>
            </a:xfrm>
            <a:custGeom>
              <a:avLst/>
              <a:gdLst/>
              <a:ahLst/>
              <a:cxnLst/>
              <a:rect l="l" t="t" r="r" b="b"/>
              <a:pathLst>
                <a:path w="155575" h="139064">
                  <a:moveTo>
                    <a:pt x="155371" y="138823"/>
                  </a:moveTo>
                  <a:lnTo>
                    <a:pt x="140125" y="96885"/>
                  </a:lnTo>
                  <a:lnTo>
                    <a:pt x="115486" y="60556"/>
                  </a:lnTo>
                  <a:lnTo>
                    <a:pt x="82934" y="31313"/>
                  </a:lnTo>
                  <a:lnTo>
                    <a:pt x="43946" y="10634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26"/>
            <p:cNvSpPr/>
            <p:nvPr/>
          </p:nvSpPr>
          <p:spPr>
            <a:xfrm>
              <a:off x="6714082" y="2233928"/>
              <a:ext cx="4839970" cy="0"/>
            </a:xfrm>
            <a:custGeom>
              <a:avLst/>
              <a:gdLst/>
              <a:ahLst/>
              <a:cxnLst/>
              <a:rect l="l" t="t" r="r" b="b"/>
              <a:pathLst>
                <a:path w="4839970">
                  <a:moveTo>
                    <a:pt x="4839957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32AA96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27"/>
            <p:cNvSpPr/>
            <p:nvPr/>
          </p:nvSpPr>
          <p:spPr>
            <a:xfrm>
              <a:off x="6505575" y="2224404"/>
              <a:ext cx="5276215" cy="1049020"/>
            </a:xfrm>
            <a:custGeom>
              <a:avLst/>
              <a:gdLst/>
              <a:ahLst/>
              <a:cxnLst/>
              <a:rect l="l" t="t" r="r" b="b"/>
              <a:pathLst>
                <a:path w="5276215" h="1049020">
                  <a:moveTo>
                    <a:pt x="19050" y="859142"/>
                  </a:moveTo>
                  <a:lnTo>
                    <a:pt x="16256" y="852411"/>
                  </a:lnTo>
                  <a:lnTo>
                    <a:pt x="9525" y="849617"/>
                  </a:lnTo>
                  <a:lnTo>
                    <a:pt x="2781" y="852411"/>
                  </a:lnTo>
                  <a:lnTo>
                    <a:pt x="0" y="859142"/>
                  </a:lnTo>
                  <a:lnTo>
                    <a:pt x="2781" y="865886"/>
                  </a:lnTo>
                  <a:lnTo>
                    <a:pt x="9525" y="868667"/>
                  </a:lnTo>
                  <a:lnTo>
                    <a:pt x="16256" y="865886"/>
                  </a:lnTo>
                  <a:lnTo>
                    <a:pt x="19050" y="859142"/>
                  </a:lnTo>
                  <a:close/>
                </a:path>
                <a:path w="5276215" h="1049020">
                  <a:moveTo>
                    <a:pt x="19050" y="189522"/>
                  </a:moveTo>
                  <a:lnTo>
                    <a:pt x="16256" y="182791"/>
                  </a:lnTo>
                  <a:lnTo>
                    <a:pt x="9525" y="179997"/>
                  </a:lnTo>
                  <a:lnTo>
                    <a:pt x="2781" y="182791"/>
                  </a:lnTo>
                  <a:lnTo>
                    <a:pt x="0" y="189522"/>
                  </a:lnTo>
                  <a:lnTo>
                    <a:pt x="2781" y="196265"/>
                  </a:lnTo>
                  <a:lnTo>
                    <a:pt x="9525" y="199047"/>
                  </a:lnTo>
                  <a:lnTo>
                    <a:pt x="16256" y="196265"/>
                  </a:lnTo>
                  <a:lnTo>
                    <a:pt x="19050" y="189522"/>
                  </a:lnTo>
                  <a:close/>
                </a:path>
                <a:path w="5276215" h="1049020">
                  <a:moveTo>
                    <a:pt x="199047" y="1039139"/>
                  </a:moveTo>
                  <a:lnTo>
                    <a:pt x="196253" y="1032408"/>
                  </a:lnTo>
                  <a:lnTo>
                    <a:pt x="189522" y="1029614"/>
                  </a:lnTo>
                  <a:lnTo>
                    <a:pt x="182778" y="1032408"/>
                  </a:lnTo>
                  <a:lnTo>
                    <a:pt x="179997" y="1039139"/>
                  </a:lnTo>
                  <a:lnTo>
                    <a:pt x="182778" y="1045883"/>
                  </a:lnTo>
                  <a:lnTo>
                    <a:pt x="189522" y="1048664"/>
                  </a:lnTo>
                  <a:lnTo>
                    <a:pt x="196253" y="1045883"/>
                  </a:lnTo>
                  <a:lnTo>
                    <a:pt x="199047" y="1039139"/>
                  </a:lnTo>
                  <a:close/>
                </a:path>
                <a:path w="5276215" h="1049020">
                  <a:moveTo>
                    <a:pt x="199047" y="9525"/>
                  </a:moveTo>
                  <a:lnTo>
                    <a:pt x="196253" y="2794"/>
                  </a:lnTo>
                  <a:lnTo>
                    <a:pt x="189522" y="0"/>
                  </a:lnTo>
                  <a:lnTo>
                    <a:pt x="182778" y="2794"/>
                  </a:lnTo>
                  <a:lnTo>
                    <a:pt x="179997" y="9525"/>
                  </a:lnTo>
                  <a:lnTo>
                    <a:pt x="182778" y="16268"/>
                  </a:lnTo>
                  <a:lnTo>
                    <a:pt x="189522" y="19050"/>
                  </a:lnTo>
                  <a:lnTo>
                    <a:pt x="196253" y="16268"/>
                  </a:lnTo>
                  <a:lnTo>
                    <a:pt x="199047" y="9525"/>
                  </a:lnTo>
                  <a:close/>
                </a:path>
                <a:path w="5276215" h="1049020">
                  <a:moveTo>
                    <a:pt x="5095951" y="1039139"/>
                  </a:moveTo>
                  <a:lnTo>
                    <a:pt x="5093157" y="1032408"/>
                  </a:lnTo>
                  <a:lnTo>
                    <a:pt x="5086426" y="1029614"/>
                  </a:lnTo>
                  <a:lnTo>
                    <a:pt x="5079682" y="1032408"/>
                  </a:lnTo>
                  <a:lnTo>
                    <a:pt x="5076901" y="1039139"/>
                  </a:lnTo>
                  <a:lnTo>
                    <a:pt x="5079682" y="1045883"/>
                  </a:lnTo>
                  <a:lnTo>
                    <a:pt x="5086426" y="1048664"/>
                  </a:lnTo>
                  <a:lnTo>
                    <a:pt x="5093157" y="1045883"/>
                  </a:lnTo>
                  <a:lnTo>
                    <a:pt x="5095951" y="1039139"/>
                  </a:lnTo>
                  <a:close/>
                </a:path>
                <a:path w="5276215" h="1049020">
                  <a:moveTo>
                    <a:pt x="5095951" y="9525"/>
                  </a:moveTo>
                  <a:lnTo>
                    <a:pt x="5093157" y="2794"/>
                  </a:lnTo>
                  <a:lnTo>
                    <a:pt x="5086426" y="0"/>
                  </a:lnTo>
                  <a:lnTo>
                    <a:pt x="5079682" y="2794"/>
                  </a:lnTo>
                  <a:lnTo>
                    <a:pt x="5076901" y="9525"/>
                  </a:lnTo>
                  <a:lnTo>
                    <a:pt x="5079682" y="16268"/>
                  </a:lnTo>
                  <a:lnTo>
                    <a:pt x="5086426" y="19050"/>
                  </a:lnTo>
                  <a:lnTo>
                    <a:pt x="5093157" y="16268"/>
                  </a:lnTo>
                  <a:lnTo>
                    <a:pt x="5095951" y="9525"/>
                  </a:lnTo>
                  <a:close/>
                </a:path>
                <a:path w="5276215" h="1049020">
                  <a:moveTo>
                    <a:pt x="5275948" y="859142"/>
                  </a:moveTo>
                  <a:lnTo>
                    <a:pt x="5273154" y="852411"/>
                  </a:lnTo>
                  <a:lnTo>
                    <a:pt x="5266423" y="849617"/>
                  </a:lnTo>
                  <a:lnTo>
                    <a:pt x="5259679" y="852411"/>
                  </a:lnTo>
                  <a:lnTo>
                    <a:pt x="5256898" y="859142"/>
                  </a:lnTo>
                  <a:lnTo>
                    <a:pt x="5259679" y="865886"/>
                  </a:lnTo>
                  <a:lnTo>
                    <a:pt x="5266423" y="868667"/>
                  </a:lnTo>
                  <a:lnTo>
                    <a:pt x="5273154" y="865886"/>
                  </a:lnTo>
                  <a:lnTo>
                    <a:pt x="5275948" y="859142"/>
                  </a:lnTo>
                  <a:close/>
                </a:path>
                <a:path w="5276215" h="1049020">
                  <a:moveTo>
                    <a:pt x="5275948" y="189522"/>
                  </a:moveTo>
                  <a:lnTo>
                    <a:pt x="5273154" y="182791"/>
                  </a:lnTo>
                  <a:lnTo>
                    <a:pt x="5266423" y="179997"/>
                  </a:lnTo>
                  <a:lnTo>
                    <a:pt x="5259679" y="182791"/>
                  </a:lnTo>
                  <a:lnTo>
                    <a:pt x="5256898" y="189522"/>
                  </a:lnTo>
                  <a:lnTo>
                    <a:pt x="5259679" y="196265"/>
                  </a:lnTo>
                  <a:lnTo>
                    <a:pt x="5266423" y="199047"/>
                  </a:lnTo>
                  <a:lnTo>
                    <a:pt x="5273154" y="196265"/>
                  </a:lnTo>
                  <a:lnTo>
                    <a:pt x="5275948" y="189522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28"/>
            <p:cNvSpPr/>
            <p:nvPr/>
          </p:nvSpPr>
          <p:spPr>
            <a:xfrm>
              <a:off x="6516212" y="3618349"/>
              <a:ext cx="139065" cy="155575"/>
            </a:xfrm>
            <a:custGeom>
              <a:avLst/>
              <a:gdLst/>
              <a:ahLst/>
              <a:cxnLst/>
              <a:rect l="l" t="t" r="r" b="b"/>
              <a:pathLst>
                <a:path w="139065" h="155575">
                  <a:moveTo>
                    <a:pt x="138823" y="0"/>
                  </a:moveTo>
                  <a:lnTo>
                    <a:pt x="96885" y="15246"/>
                  </a:lnTo>
                  <a:lnTo>
                    <a:pt x="60556" y="39884"/>
                  </a:lnTo>
                  <a:lnTo>
                    <a:pt x="31313" y="72436"/>
                  </a:lnTo>
                  <a:lnTo>
                    <a:pt x="10634" y="111425"/>
                  </a:lnTo>
                  <a:lnTo>
                    <a:pt x="0" y="155371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29"/>
            <p:cNvSpPr/>
            <p:nvPr/>
          </p:nvSpPr>
          <p:spPr>
            <a:xfrm>
              <a:off x="6515099" y="3831288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2836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30"/>
            <p:cNvSpPr/>
            <p:nvPr/>
          </p:nvSpPr>
          <p:spPr>
            <a:xfrm>
              <a:off x="6519575" y="4282889"/>
              <a:ext cx="155575" cy="139065"/>
            </a:xfrm>
            <a:custGeom>
              <a:avLst/>
              <a:gdLst/>
              <a:ahLst/>
              <a:cxnLst/>
              <a:rect l="l" t="t" r="r" b="b"/>
              <a:pathLst>
                <a:path w="155575" h="139064">
                  <a:moveTo>
                    <a:pt x="0" y="0"/>
                  </a:moveTo>
                  <a:lnTo>
                    <a:pt x="15246" y="41937"/>
                  </a:lnTo>
                  <a:lnTo>
                    <a:pt x="39884" y="78267"/>
                  </a:lnTo>
                  <a:lnTo>
                    <a:pt x="72436" y="107510"/>
                  </a:lnTo>
                  <a:lnTo>
                    <a:pt x="111425" y="128188"/>
                  </a:lnTo>
                  <a:lnTo>
                    <a:pt x="155371" y="138823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31"/>
            <p:cNvSpPr/>
            <p:nvPr/>
          </p:nvSpPr>
          <p:spPr>
            <a:xfrm>
              <a:off x="6733059" y="4422824"/>
              <a:ext cx="4839970" cy="0"/>
            </a:xfrm>
            <a:custGeom>
              <a:avLst/>
              <a:gdLst/>
              <a:ahLst/>
              <a:cxnLst/>
              <a:rect l="l" t="t" r="r" b="b"/>
              <a:pathLst>
                <a:path w="4839970">
                  <a:moveTo>
                    <a:pt x="0" y="0"/>
                  </a:moveTo>
                  <a:lnTo>
                    <a:pt x="4839957" y="0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32"/>
            <p:cNvSpPr/>
            <p:nvPr/>
          </p:nvSpPr>
          <p:spPr>
            <a:xfrm>
              <a:off x="11632063" y="4262978"/>
              <a:ext cx="139065" cy="155575"/>
            </a:xfrm>
            <a:custGeom>
              <a:avLst/>
              <a:gdLst/>
              <a:ahLst/>
              <a:cxnLst/>
              <a:rect l="l" t="t" r="r" b="b"/>
              <a:pathLst>
                <a:path w="139065" h="155575">
                  <a:moveTo>
                    <a:pt x="0" y="155371"/>
                  </a:moveTo>
                  <a:lnTo>
                    <a:pt x="41937" y="140125"/>
                  </a:lnTo>
                  <a:lnTo>
                    <a:pt x="78267" y="115486"/>
                  </a:lnTo>
                  <a:lnTo>
                    <a:pt x="107510" y="82934"/>
                  </a:lnTo>
                  <a:lnTo>
                    <a:pt x="128188" y="43946"/>
                  </a:lnTo>
                  <a:lnTo>
                    <a:pt x="138823" y="0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33"/>
            <p:cNvSpPr/>
            <p:nvPr/>
          </p:nvSpPr>
          <p:spPr>
            <a:xfrm>
              <a:off x="11771999" y="3812588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392823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34"/>
            <p:cNvSpPr/>
            <p:nvPr/>
          </p:nvSpPr>
          <p:spPr>
            <a:xfrm>
              <a:off x="11612153" y="3614987"/>
              <a:ext cx="155575" cy="139065"/>
            </a:xfrm>
            <a:custGeom>
              <a:avLst/>
              <a:gdLst/>
              <a:ahLst/>
              <a:cxnLst/>
              <a:rect l="l" t="t" r="r" b="b"/>
              <a:pathLst>
                <a:path w="155575" h="139064">
                  <a:moveTo>
                    <a:pt x="155371" y="138823"/>
                  </a:moveTo>
                  <a:lnTo>
                    <a:pt x="140125" y="96885"/>
                  </a:lnTo>
                  <a:lnTo>
                    <a:pt x="115486" y="60556"/>
                  </a:lnTo>
                  <a:lnTo>
                    <a:pt x="82934" y="31313"/>
                  </a:lnTo>
                  <a:lnTo>
                    <a:pt x="43946" y="10634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35"/>
            <p:cNvSpPr/>
            <p:nvPr/>
          </p:nvSpPr>
          <p:spPr>
            <a:xfrm>
              <a:off x="6714082" y="3613875"/>
              <a:ext cx="4839970" cy="0"/>
            </a:xfrm>
            <a:custGeom>
              <a:avLst/>
              <a:gdLst/>
              <a:ahLst/>
              <a:cxnLst/>
              <a:rect l="l" t="t" r="r" b="b"/>
              <a:pathLst>
                <a:path w="4839970">
                  <a:moveTo>
                    <a:pt x="4839957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FF961E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36"/>
            <p:cNvSpPr/>
            <p:nvPr/>
          </p:nvSpPr>
          <p:spPr>
            <a:xfrm>
              <a:off x="6505575" y="3604361"/>
              <a:ext cx="5276215" cy="828040"/>
            </a:xfrm>
            <a:custGeom>
              <a:avLst/>
              <a:gdLst/>
              <a:ahLst/>
              <a:cxnLst/>
              <a:rect l="l" t="t" r="r" b="b"/>
              <a:pathLst>
                <a:path w="5276215" h="828039">
                  <a:moveTo>
                    <a:pt x="19050" y="638479"/>
                  </a:moveTo>
                  <a:lnTo>
                    <a:pt x="16256" y="631736"/>
                  </a:lnTo>
                  <a:lnTo>
                    <a:pt x="9525" y="628954"/>
                  </a:lnTo>
                  <a:lnTo>
                    <a:pt x="2781" y="631736"/>
                  </a:lnTo>
                  <a:lnTo>
                    <a:pt x="0" y="638479"/>
                  </a:lnTo>
                  <a:lnTo>
                    <a:pt x="2781" y="645210"/>
                  </a:lnTo>
                  <a:lnTo>
                    <a:pt x="9525" y="648004"/>
                  </a:lnTo>
                  <a:lnTo>
                    <a:pt x="16256" y="645210"/>
                  </a:lnTo>
                  <a:lnTo>
                    <a:pt x="19050" y="638479"/>
                  </a:lnTo>
                  <a:close/>
                </a:path>
                <a:path w="5276215" h="828039">
                  <a:moveTo>
                    <a:pt x="19050" y="189522"/>
                  </a:moveTo>
                  <a:lnTo>
                    <a:pt x="16256" y="182778"/>
                  </a:lnTo>
                  <a:lnTo>
                    <a:pt x="9525" y="179997"/>
                  </a:lnTo>
                  <a:lnTo>
                    <a:pt x="2781" y="182778"/>
                  </a:lnTo>
                  <a:lnTo>
                    <a:pt x="0" y="189522"/>
                  </a:lnTo>
                  <a:lnTo>
                    <a:pt x="2781" y="196253"/>
                  </a:lnTo>
                  <a:lnTo>
                    <a:pt x="9525" y="199047"/>
                  </a:lnTo>
                  <a:lnTo>
                    <a:pt x="16256" y="196253"/>
                  </a:lnTo>
                  <a:lnTo>
                    <a:pt x="19050" y="189522"/>
                  </a:lnTo>
                  <a:close/>
                </a:path>
                <a:path w="5276215" h="828039">
                  <a:moveTo>
                    <a:pt x="199047" y="818476"/>
                  </a:moveTo>
                  <a:lnTo>
                    <a:pt x="196253" y="811733"/>
                  </a:lnTo>
                  <a:lnTo>
                    <a:pt x="189522" y="808951"/>
                  </a:lnTo>
                  <a:lnTo>
                    <a:pt x="182778" y="811733"/>
                  </a:lnTo>
                  <a:lnTo>
                    <a:pt x="179997" y="818476"/>
                  </a:lnTo>
                  <a:lnTo>
                    <a:pt x="182778" y="825207"/>
                  </a:lnTo>
                  <a:lnTo>
                    <a:pt x="189522" y="828001"/>
                  </a:lnTo>
                  <a:lnTo>
                    <a:pt x="196253" y="825207"/>
                  </a:lnTo>
                  <a:lnTo>
                    <a:pt x="199047" y="818476"/>
                  </a:lnTo>
                  <a:close/>
                </a:path>
                <a:path w="5276215" h="828039">
                  <a:moveTo>
                    <a:pt x="199047" y="9525"/>
                  </a:moveTo>
                  <a:lnTo>
                    <a:pt x="196253" y="2781"/>
                  </a:lnTo>
                  <a:lnTo>
                    <a:pt x="189522" y="0"/>
                  </a:lnTo>
                  <a:lnTo>
                    <a:pt x="182778" y="2781"/>
                  </a:lnTo>
                  <a:lnTo>
                    <a:pt x="179997" y="9525"/>
                  </a:lnTo>
                  <a:lnTo>
                    <a:pt x="182778" y="16256"/>
                  </a:lnTo>
                  <a:lnTo>
                    <a:pt x="189522" y="19050"/>
                  </a:lnTo>
                  <a:lnTo>
                    <a:pt x="196253" y="16256"/>
                  </a:lnTo>
                  <a:lnTo>
                    <a:pt x="199047" y="9525"/>
                  </a:lnTo>
                  <a:close/>
                </a:path>
                <a:path w="5276215" h="828039">
                  <a:moveTo>
                    <a:pt x="5095951" y="818476"/>
                  </a:moveTo>
                  <a:lnTo>
                    <a:pt x="5093157" y="811733"/>
                  </a:lnTo>
                  <a:lnTo>
                    <a:pt x="5086426" y="808951"/>
                  </a:lnTo>
                  <a:lnTo>
                    <a:pt x="5079682" y="811733"/>
                  </a:lnTo>
                  <a:lnTo>
                    <a:pt x="5076901" y="818476"/>
                  </a:lnTo>
                  <a:lnTo>
                    <a:pt x="5079682" y="825207"/>
                  </a:lnTo>
                  <a:lnTo>
                    <a:pt x="5086426" y="828001"/>
                  </a:lnTo>
                  <a:lnTo>
                    <a:pt x="5093157" y="825207"/>
                  </a:lnTo>
                  <a:lnTo>
                    <a:pt x="5095951" y="818476"/>
                  </a:lnTo>
                  <a:close/>
                </a:path>
                <a:path w="5276215" h="828039">
                  <a:moveTo>
                    <a:pt x="5095951" y="9525"/>
                  </a:moveTo>
                  <a:lnTo>
                    <a:pt x="5093157" y="2781"/>
                  </a:lnTo>
                  <a:lnTo>
                    <a:pt x="5086426" y="0"/>
                  </a:lnTo>
                  <a:lnTo>
                    <a:pt x="5079682" y="2781"/>
                  </a:lnTo>
                  <a:lnTo>
                    <a:pt x="5076901" y="9525"/>
                  </a:lnTo>
                  <a:lnTo>
                    <a:pt x="5079682" y="16256"/>
                  </a:lnTo>
                  <a:lnTo>
                    <a:pt x="5086426" y="19050"/>
                  </a:lnTo>
                  <a:lnTo>
                    <a:pt x="5093157" y="16256"/>
                  </a:lnTo>
                  <a:lnTo>
                    <a:pt x="5095951" y="9525"/>
                  </a:lnTo>
                  <a:close/>
                </a:path>
                <a:path w="5276215" h="828039">
                  <a:moveTo>
                    <a:pt x="5275948" y="638479"/>
                  </a:moveTo>
                  <a:lnTo>
                    <a:pt x="5273154" y="631736"/>
                  </a:lnTo>
                  <a:lnTo>
                    <a:pt x="5266423" y="628954"/>
                  </a:lnTo>
                  <a:lnTo>
                    <a:pt x="5259679" y="631736"/>
                  </a:lnTo>
                  <a:lnTo>
                    <a:pt x="5256898" y="638479"/>
                  </a:lnTo>
                  <a:lnTo>
                    <a:pt x="5259679" y="645210"/>
                  </a:lnTo>
                  <a:lnTo>
                    <a:pt x="5266423" y="648004"/>
                  </a:lnTo>
                  <a:lnTo>
                    <a:pt x="5273154" y="645210"/>
                  </a:lnTo>
                  <a:lnTo>
                    <a:pt x="5275948" y="638479"/>
                  </a:lnTo>
                  <a:close/>
                </a:path>
                <a:path w="5276215" h="828039">
                  <a:moveTo>
                    <a:pt x="5275948" y="189522"/>
                  </a:moveTo>
                  <a:lnTo>
                    <a:pt x="5273154" y="182778"/>
                  </a:lnTo>
                  <a:lnTo>
                    <a:pt x="5266423" y="179997"/>
                  </a:lnTo>
                  <a:lnTo>
                    <a:pt x="5259679" y="182778"/>
                  </a:lnTo>
                  <a:lnTo>
                    <a:pt x="5256898" y="189522"/>
                  </a:lnTo>
                  <a:lnTo>
                    <a:pt x="5259679" y="196253"/>
                  </a:lnTo>
                  <a:lnTo>
                    <a:pt x="5266423" y="199047"/>
                  </a:lnTo>
                  <a:lnTo>
                    <a:pt x="5273154" y="196253"/>
                  </a:lnTo>
                  <a:lnTo>
                    <a:pt x="5275948" y="189522"/>
                  </a:lnTo>
                  <a:close/>
                </a:path>
              </a:pathLst>
            </a:custGeom>
            <a:solidFill>
              <a:srgbClr val="FF96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37"/>
            <p:cNvSpPr/>
            <p:nvPr/>
          </p:nvSpPr>
          <p:spPr>
            <a:xfrm>
              <a:off x="6516522" y="4785776"/>
              <a:ext cx="142875" cy="122555"/>
            </a:xfrm>
            <a:custGeom>
              <a:avLst/>
              <a:gdLst/>
              <a:ahLst/>
              <a:cxnLst/>
              <a:rect l="l" t="t" r="r" b="b"/>
              <a:pathLst>
                <a:path w="142875" h="122554">
                  <a:moveTo>
                    <a:pt x="142316" y="0"/>
                  </a:moveTo>
                  <a:lnTo>
                    <a:pt x="89896" y="15682"/>
                  </a:lnTo>
                  <a:lnTo>
                    <a:pt x="46745" y="42881"/>
                  </a:lnTo>
                  <a:lnTo>
                    <a:pt x="15800" y="79252"/>
                  </a:lnTo>
                  <a:lnTo>
                    <a:pt x="0" y="122453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38"/>
            <p:cNvSpPr/>
            <p:nvPr/>
          </p:nvSpPr>
          <p:spPr>
            <a:xfrm>
              <a:off x="6515099" y="4963951"/>
              <a:ext cx="0" cy="1221740"/>
            </a:xfrm>
            <a:custGeom>
              <a:avLst/>
              <a:gdLst/>
              <a:ahLst/>
              <a:cxnLst/>
              <a:rect l="l" t="t" r="r" b="b"/>
              <a:pathLst>
                <a:path h="1221739">
                  <a:moveTo>
                    <a:pt x="0" y="0"/>
                  </a:moveTo>
                  <a:lnTo>
                    <a:pt x="0" y="1221574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39"/>
            <p:cNvSpPr/>
            <p:nvPr/>
          </p:nvSpPr>
          <p:spPr>
            <a:xfrm>
              <a:off x="6520755" y="6240139"/>
              <a:ext cx="156210" cy="107314"/>
            </a:xfrm>
            <a:custGeom>
              <a:avLst/>
              <a:gdLst/>
              <a:ahLst/>
              <a:cxnLst/>
              <a:rect l="l" t="t" r="r" b="b"/>
              <a:pathLst>
                <a:path w="156209" h="107314">
                  <a:moveTo>
                    <a:pt x="0" y="0"/>
                  </a:moveTo>
                  <a:lnTo>
                    <a:pt x="21553" y="40070"/>
                  </a:lnTo>
                  <a:lnTo>
                    <a:pt x="56610" y="72723"/>
                  </a:lnTo>
                  <a:lnTo>
                    <a:pt x="102402" y="95751"/>
                  </a:lnTo>
                  <a:lnTo>
                    <a:pt x="156159" y="106946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40"/>
            <p:cNvSpPr/>
            <p:nvPr/>
          </p:nvSpPr>
          <p:spPr>
            <a:xfrm>
              <a:off x="6733059" y="6347814"/>
              <a:ext cx="4839970" cy="0"/>
            </a:xfrm>
            <a:custGeom>
              <a:avLst/>
              <a:gdLst/>
              <a:ahLst/>
              <a:cxnLst/>
              <a:rect l="l" t="t" r="r" b="b"/>
              <a:pathLst>
                <a:path w="4839970">
                  <a:moveTo>
                    <a:pt x="0" y="0"/>
                  </a:moveTo>
                  <a:lnTo>
                    <a:pt x="4839957" y="0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41"/>
            <p:cNvSpPr/>
            <p:nvPr/>
          </p:nvSpPr>
          <p:spPr>
            <a:xfrm>
              <a:off x="11628261" y="6222448"/>
              <a:ext cx="142875" cy="122555"/>
            </a:xfrm>
            <a:custGeom>
              <a:avLst/>
              <a:gdLst/>
              <a:ahLst/>
              <a:cxnLst/>
              <a:rect l="l" t="t" r="r" b="b"/>
              <a:pathLst>
                <a:path w="142875" h="122554">
                  <a:moveTo>
                    <a:pt x="0" y="122453"/>
                  </a:moveTo>
                  <a:lnTo>
                    <a:pt x="52419" y="106770"/>
                  </a:lnTo>
                  <a:lnTo>
                    <a:pt x="95570" y="79571"/>
                  </a:lnTo>
                  <a:lnTo>
                    <a:pt x="126515" y="43200"/>
                  </a:lnTo>
                  <a:lnTo>
                    <a:pt x="142316" y="0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42"/>
            <p:cNvSpPr/>
            <p:nvPr/>
          </p:nvSpPr>
          <p:spPr>
            <a:xfrm>
              <a:off x="11771999" y="4945152"/>
              <a:ext cx="0" cy="1221740"/>
            </a:xfrm>
            <a:custGeom>
              <a:avLst/>
              <a:gdLst/>
              <a:ahLst/>
              <a:cxnLst/>
              <a:rect l="l" t="t" r="r" b="b"/>
              <a:pathLst>
                <a:path h="1221739">
                  <a:moveTo>
                    <a:pt x="0" y="1221574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43"/>
            <p:cNvSpPr/>
            <p:nvPr/>
          </p:nvSpPr>
          <p:spPr>
            <a:xfrm>
              <a:off x="11610186" y="4783591"/>
              <a:ext cx="156210" cy="107314"/>
            </a:xfrm>
            <a:custGeom>
              <a:avLst/>
              <a:gdLst/>
              <a:ahLst/>
              <a:cxnLst/>
              <a:rect l="l" t="t" r="r" b="b"/>
              <a:pathLst>
                <a:path w="156209" h="107314">
                  <a:moveTo>
                    <a:pt x="156159" y="106946"/>
                  </a:moveTo>
                  <a:lnTo>
                    <a:pt x="134606" y="66876"/>
                  </a:lnTo>
                  <a:lnTo>
                    <a:pt x="99548" y="34223"/>
                  </a:lnTo>
                  <a:lnTo>
                    <a:pt x="53757" y="11195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44"/>
            <p:cNvSpPr/>
            <p:nvPr/>
          </p:nvSpPr>
          <p:spPr>
            <a:xfrm>
              <a:off x="6714082" y="4782864"/>
              <a:ext cx="4839970" cy="0"/>
            </a:xfrm>
            <a:custGeom>
              <a:avLst/>
              <a:gdLst/>
              <a:ahLst/>
              <a:cxnLst/>
              <a:rect l="l" t="t" r="r" b="b"/>
              <a:pathLst>
                <a:path w="4839970">
                  <a:moveTo>
                    <a:pt x="4839957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00234F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45"/>
            <p:cNvSpPr/>
            <p:nvPr/>
          </p:nvSpPr>
          <p:spPr>
            <a:xfrm>
              <a:off x="6505575" y="4773345"/>
              <a:ext cx="5276215" cy="1584325"/>
            </a:xfrm>
            <a:custGeom>
              <a:avLst/>
              <a:gdLst/>
              <a:ahLst/>
              <a:cxnLst/>
              <a:rect l="l" t="t" r="r" b="b"/>
              <a:pathLst>
                <a:path w="5276215" h="1584325">
                  <a:moveTo>
                    <a:pt x="19050" y="1430972"/>
                  </a:moveTo>
                  <a:lnTo>
                    <a:pt x="16256" y="1424241"/>
                  </a:lnTo>
                  <a:lnTo>
                    <a:pt x="9525" y="1421447"/>
                  </a:lnTo>
                  <a:lnTo>
                    <a:pt x="2781" y="1424241"/>
                  </a:lnTo>
                  <a:lnTo>
                    <a:pt x="0" y="1430972"/>
                  </a:lnTo>
                  <a:lnTo>
                    <a:pt x="2781" y="1437716"/>
                  </a:lnTo>
                  <a:lnTo>
                    <a:pt x="9525" y="1440497"/>
                  </a:lnTo>
                  <a:lnTo>
                    <a:pt x="16256" y="1437716"/>
                  </a:lnTo>
                  <a:lnTo>
                    <a:pt x="19050" y="1430972"/>
                  </a:lnTo>
                  <a:close/>
                </a:path>
                <a:path w="5276215" h="1584325">
                  <a:moveTo>
                    <a:pt x="19050" y="153022"/>
                  </a:moveTo>
                  <a:lnTo>
                    <a:pt x="16256" y="146291"/>
                  </a:lnTo>
                  <a:lnTo>
                    <a:pt x="9525" y="143497"/>
                  </a:lnTo>
                  <a:lnTo>
                    <a:pt x="2781" y="146291"/>
                  </a:lnTo>
                  <a:lnTo>
                    <a:pt x="0" y="153022"/>
                  </a:lnTo>
                  <a:lnTo>
                    <a:pt x="2781" y="159766"/>
                  </a:lnTo>
                  <a:lnTo>
                    <a:pt x="9525" y="162547"/>
                  </a:lnTo>
                  <a:lnTo>
                    <a:pt x="16256" y="159766"/>
                  </a:lnTo>
                  <a:lnTo>
                    <a:pt x="19050" y="153022"/>
                  </a:lnTo>
                  <a:close/>
                </a:path>
                <a:path w="5276215" h="1584325">
                  <a:moveTo>
                    <a:pt x="199047" y="1574469"/>
                  </a:moveTo>
                  <a:lnTo>
                    <a:pt x="196253" y="1567738"/>
                  </a:lnTo>
                  <a:lnTo>
                    <a:pt x="189522" y="1564944"/>
                  </a:lnTo>
                  <a:lnTo>
                    <a:pt x="182778" y="1567738"/>
                  </a:lnTo>
                  <a:lnTo>
                    <a:pt x="179997" y="1574469"/>
                  </a:lnTo>
                  <a:lnTo>
                    <a:pt x="182778" y="1581213"/>
                  </a:lnTo>
                  <a:lnTo>
                    <a:pt x="189522" y="1583994"/>
                  </a:lnTo>
                  <a:lnTo>
                    <a:pt x="196253" y="1581213"/>
                  </a:lnTo>
                  <a:lnTo>
                    <a:pt x="199047" y="1574469"/>
                  </a:lnTo>
                  <a:close/>
                </a:path>
                <a:path w="5276215" h="1584325">
                  <a:moveTo>
                    <a:pt x="199047" y="9525"/>
                  </a:moveTo>
                  <a:lnTo>
                    <a:pt x="196253" y="2794"/>
                  </a:lnTo>
                  <a:lnTo>
                    <a:pt x="189522" y="0"/>
                  </a:lnTo>
                  <a:lnTo>
                    <a:pt x="182778" y="2794"/>
                  </a:lnTo>
                  <a:lnTo>
                    <a:pt x="179997" y="9525"/>
                  </a:lnTo>
                  <a:lnTo>
                    <a:pt x="182778" y="16268"/>
                  </a:lnTo>
                  <a:lnTo>
                    <a:pt x="189522" y="19050"/>
                  </a:lnTo>
                  <a:lnTo>
                    <a:pt x="196253" y="16268"/>
                  </a:lnTo>
                  <a:lnTo>
                    <a:pt x="199047" y="9525"/>
                  </a:lnTo>
                  <a:close/>
                </a:path>
                <a:path w="5276215" h="1584325">
                  <a:moveTo>
                    <a:pt x="5095951" y="1574469"/>
                  </a:moveTo>
                  <a:lnTo>
                    <a:pt x="5093157" y="1567738"/>
                  </a:lnTo>
                  <a:lnTo>
                    <a:pt x="5086426" y="1564944"/>
                  </a:lnTo>
                  <a:lnTo>
                    <a:pt x="5079682" y="1567738"/>
                  </a:lnTo>
                  <a:lnTo>
                    <a:pt x="5076901" y="1574469"/>
                  </a:lnTo>
                  <a:lnTo>
                    <a:pt x="5079682" y="1581213"/>
                  </a:lnTo>
                  <a:lnTo>
                    <a:pt x="5086426" y="1583994"/>
                  </a:lnTo>
                  <a:lnTo>
                    <a:pt x="5093157" y="1581213"/>
                  </a:lnTo>
                  <a:lnTo>
                    <a:pt x="5095951" y="1574469"/>
                  </a:lnTo>
                  <a:close/>
                </a:path>
                <a:path w="5276215" h="1584325">
                  <a:moveTo>
                    <a:pt x="5095951" y="9525"/>
                  </a:moveTo>
                  <a:lnTo>
                    <a:pt x="5093157" y="2794"/>
                  </a:lnTo>
                  <a:lnTo>
                    <a:pt x="5086426" y="0"/>
                  </a:lnTo>
                  <a:lnTo>
                    <a:pt x="5079682" y="2794"/>
                  </a:lnTo>
                  <a:lnTo>
                    <a:pt x="5076901" y="9525"/>
                  </a:lnTo>
                  <a:lnTo>
                    <a:pt x="5079682" y="16268"/>
                  </a:lnTo>
                  <a:lnTo>
                    <a:pt x="5086426" y="19050"/>
                  </a:lnTo>
                  <a:lnTo>
                    <a:pt x="5093157" y="16268"/>
                  </a:lnTo>
                  <a:lnTo>
                    <a:pt x="5095951" y="9525"/>
                  </a:lnTo>
                  <a:close/>
                </a:path>
                <a:path w="5276215" h="1584325">
                  <a:moveTo>
                    <a:pt x="5275948" y="1430972"/>
                  </a:moveTo>
                  <a:lnTo>
                    <a:pt x="5273154" y="1424241"/>
                  </a:lnTo>
                  <a:lnTo>
                    <a:pt x="5266423" y="1421447"/>
                  </a:lnTo>
                  <a:lnTo>
                    <a:pt x="5259679" y="1424241"/>
                  </a:lnTo>
                  <a:lnTo>
                    <a:pt x="5256898" y="1430972"/>
                  </a:lnTo>
                  <a:lnTo>
                    <a:pt x="5259679" y="1437716"/>
                  </a:lnTo>
                  <a:lnTo>
                    <a:pt x="5266423" y="1440497"/>
                  </a:lnTo>
                  <a:lnTo>
                    <a:pt x="5273154" y="1437716"/>
                  </a:lnTo>
                  <a:lnTo>
                    <a:pt x="5275948" y="1430972"/>
                  </a:lnTo>
                  <a:close/>
                </a:path>
                <a:path w="5276215" h="1584325">
                  <a:moveTo>
                    <a:pt x="5275948" y="153022"/>
                  </a:moveTo>
                  <a:lnTo>
                    <a:pt x="5273154" y="146291"/>
                  </a:lnTo>
                  <a:lnTo>
                    <a:pt x="5266423" y="143497"/>
                  </a:lnTo>
                  <a:lnTo>
                    <a:pt x="5259679" y="146291"/>
                  </a:lnTo>
                  <a:lnTo>
                    <a:pt x="5256898" y="153022"/>
                  </a:lnTo>
                  <a:lnTo>
                    <a:pt x="5259679" y="159766"/>
                  </a:lnTo>
                  <a:lnTo>
                    <a:pt x="5266423" y="162547"/>
                  </a:lnTo>
                  <a:lnTo>
                    <a:pt x="5273154" y="159766"/>
                  </a:lnTo>
                  <a:lnTo>
                    <a:pt x="5275948" y="153022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2" name="object 46"/>
          <p:cNvSpPr/>
          <p:nvPr/>
        </p:nvSpPr>
        <p:spPr>
          <a:xfrm>
            <a:off x="6616979" y="2410110"/>
            <a:ext cx="759460" cy="759460"/>
          </a:xfrm>
          <a:custGeom>
            <a:avLst/>
            <a:gdLst/>
            <a:ahLst/>
            <a:cxnLst/>
            <a:rect l="l" t="t" r="r" b="b"/>
            <a:pathLst>
              <a:path w="759459" h="759460">
                <a:moveTo>
                  <a:pt x="379653" y="0"/>
                </a:moveTo>
                <a:lnTo>
                  <a:pt x="332030" y="2958"/>
                </a:lnTo>
                <a:lnTo>
                  <a:pt x="286173" y="11595"/>
                </a:lnTo>
                <a:lnTo>
                  <a:pt x="242436" y="25555"/>
                </a:lnTo>
                <a:lnTo>
                  <a:pt x="201176" y="44482"/>
                </a:lnTo>
                <a:lnTo>
                  <a:pt x="162749" y="68022"/>
                </a:lnTo>
                <a:lnTo>
                  <a:pt x="127510" y="95817"/>
                </a:lnTo>
                <a:lnTo>
                  <a:pt x="95815" y="127512"/>
                </a:lnTo>
                <a:lnTo>
                  <a:pt x="68021" y="162752"/>
                </a:lnTo>
                <a:lnTo>
                  <a:pt x="44482" y="201180"/>
                </a:lnTo>
                <a:lnTo>
                  <a:pt x="25555" y="242442"/>
                </a:lnTo>
                <a:lnTo>
                  <a:pt x="11594" y="286180"/>
                </a:lnTo>
                <a:lnTo>
                  <a:pt x="2958" y="332040"/>
                </a:lnTo>
                <a:lnTo>
                  <a:pt x="0" y="379666"/>
                </a:lnTo>
                <a:lnTo>
                  <a:pt x="2958" y="427289"/>
                </a:lnTo>
                <a:lnTo>
                  <a:pt x="11594" y="473147"/>
                </a:lnTo>
                <a:lnTo>
                  <a:pt x="25555" y="516883"/>
                </a:lnTo>
                <a:lnTo>
                  <a:pt x="44482" y="558143"/>
                </a:lnTo>
                <a:lnTo>
                  <a:pt x="68021" y="596570"/>
                </a:lnTo>
                <a:lnTo>
                  <a:pt x="95815" y="631809"/>
                </a:lnTo>
                <a:lnTo>
                  <a:pt x="127510" y="663504"/>
                </a:lnTo>
                <a:lnTo>
                  <a:pt x="162749" y="691298"/>
                </a:lnTo>
                <a:lnTo>
                  <a:pt x="201176" y="714837"/>
                </a:lnTo>
                <a:lnTo>
                  <a:pt x="242436" y="733765"/>
                </a:lnTo>
                <a:lnTo>
                  <a:pt x="286173" y="747725"/>
                </a:lnTo>
                <a:lnTo>
                  <a:pt x="332030" y="756362"/>
                </a:lnTo>
                <a:lnTo>
                  <a:pt x="379653" y="759320"/>
                </a:lnTo>
                <a:lnTo>
                  <a:pt x="427276" y="756362"/>
                </a:lnTo>
                <a:lnTo>
                  <a:pt x="473134" y="747725"/>
                </a:lnTo>
                <a:lnTo>
                  <a:pt x="516871" y="733765"/>
                </a:lnTo>
                <a:lnTo>
                  <a:pt x="558130" y="714837"/>
                </a:lnTo>
                <a:lnTo>
                  <a:pt x="596558" y="691298"/>
                </a:lnTo>
                <a:lnTo>
                  <a:pt x="631796" y="663504"/>
                </a:lnTo>
                <a:lnTo>
                  <a:pt x="663491" y="631809"/>
                </a:lnTo>
                <a:lnTo>
                  <a:pt x="691286" y="596570"/>
                </a:lnTo>
                <a:lnTo>
                  <a:pt x="714825" y="558143"/>
                </a:lnTo>
                <a:lnTo>
                  <a:pt x="733752" y="516883"/>
                </a:lnTo>
                <a:lnTo>
                  <a:pt x="747712" y="473147"/>
                </a:lnTo>
                <a:lnTo>
                  <a:pt x="756349" y="427289"/>
                </a:lnTo>
                <a:lnTo>
                  <a:pt x="759307" y="379666"/>
                </a:lnTo>
                <a:lnTo>
                  <a:pt x="756349" y="332040"/>
                </a:lnTo>
                <a:lnTo>
                  <a:pt x="747712" y="286180"/>
                </a:lnTo>
                <a:lnTo>
                  <a:pt x="733752" y="242442"/>
                </a:lnTo>
                <a:lnTo>
                  <a:pt x="714825" y="201180"/>
                </a:lnTo>
                <a:lnTo>
                  <a:pt x="691286" y="162752"/>
                </a:lnTo>
                <a:lnTo>
                  <a:pt x="663491" y="127512"/>
                </a:lnTo>
                <a:lnTo>
                  <a:pt x="631796" y="95817"/>
                </a:lnTo>
                <a:lnTo>
                  <a:pt x="596558" y="68022"/>
                </a:lnTo>
                <a:lnTo>
                  <a:pt x="558130" y="44482"/>
                </a:lnTo>
                <a:lnTo>
                  <a:pt x="516871" y="25555"/>
                </a:lnTo>
                <a:lnTo>
                  <a:pt x="473134" y="11595"/>
                </a:lnTo>
                <a:lnTo>
                  <a:pt x="427276" y="2958"/>
                </a:lnTo>
                <a:lnTo>
                  <a:pt x="379653" y="0"/>
                </a:lnTo>
                <a:close/>
              </a:path>
            </a:pathLst>
          </a:custGeom>
          <a:solidFill>
            <a:srgbClr val="32AA96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47"/>
          <p:cNvSpPr/>
          <p:nvPr/>
        </p:nvSpPr>
        <p:spPr>
          <a:xfrm>
            <a:off x="6758682" y="2478159"/>
            <a:ext cx="2183765" cy="623570"/>
          </a:xfrm>
          <a:custGeom>
            <a:avLst/>
            <a:gdLst/>
            <a:ahLst/>
            <a:cxnLst/>
            <a:rect l="l" t="t" r="r" b="b"/>
            <a:pathLst>
              <a:path w="2183765" h="623569">
                <a:moveTo>
                  <a:pt x="1871802" y="0"/>
                </a:moveTo>
                <a:lnTo>
                  <a:pt x="311607" y="0"/>
                </a:lnTo>
                <a:lnTo>
                  <a:pt x="265559" y="3378"/>
                </a:lnTo>
                <a:lnTo>
                  <a:pt x="221610" y="13193"/>
                </a:lnTo>
                <a:lnTo>
                  <a:pt x="180240" y="28961"/>
                </a:lnTo>
                <a:lnTo>
                  <a:pt x="141933" y="50201"/>
                </a:lnTo>
                <a:lnTo>
                  <a:pt x="107169" y="76431"/>
                </a:lnTo>
                <a:lnTo>
                  <a:pt x="76431" y="107169"/>
                </a:lnTo>
                <a:lnTo>
                  <a:pt x="50201" y="141933"/>
                </a:lnTo>
                <a:lnTo>
                  <a:pt x="28961" y="180240"/>
                </a:lnTo>
                <a:lnTo>
                  <a:pt x="13193" y="221610"/>
                </a:lnTo>
                <a:lnTo>
                  <a:pt x="3378" y="265559"/>
                </a:lnTo>
                <a:lnTo>
                  <a:pt x="0" y="311607"/>
                </a:lnTo>
                <a:lnTo>
                  <a:pt x="3378" y="357654"/>
                </a:lnTo>
                <a:lnTo>
                  <a:pt x="13193" y="401605"/>
                </a:lnTo>
                <a:lnTo>
                  <a:pt x="28961" y="442976"/>
                </a:lnTo>
                <a:lnTo>
                  <a:pt x="50201" y="481285"/>
                </a:lnTo>
                <a:lnTo>
                  <a:pt x="76431" y="516050"/>
                </a:lnTo>
                <a:lnTo>
                  <a:pt x="107169" y="546790"/>
                </a:lnTo>
                <a:lnTo>
                  <a:pt x="141933" y="573021"/>
                </a:lnTo>
                <a:lnTo>
                  <a:pt x="180240" y="594263"/>
                </a:lnTo>
                <a:lnTo>
                  <a:pt x="221610" y="610032"/>
                </a:lnTo>
                <a:lnTo>
                  <a:pt x="265559" y="619848"/>
                </a:lnTo>
                <a:lnTo>
                  <a:pt x="311607" y="623227"/>
                </a:lnTo>
                <a:lnTo>
                  <a:pt x="1871802" y="623227"/>
                </a:lnTo>
                <a:lnTo>
                  <a:pt x="1917849" y="619848"/>
                </a:lnTo>
                <a:lnTo>
                  <a:pt x="1961799" y="610032"/>
                </a:lnTo>
                <a:lnTo>
                  <a:pt x="2003168" y="594263"/>
                </a:lnTo>
                <a:lnTo>
                  <a:pt x="2041476" y="573021"/>
                </a:lnTo>
                <a:lnTo>
                  <a:pt x="2076240" y="546790"/>
                </a:lnTo>
                <a:lnTo>
                  <a:pt x="2106978" y="516050"/>
                </a:lnTo>
                <a:lnTo>
                  <a:pt x="2133208" y="481285"/>
                </a:lnTo>
                <a:lnTo>
                  <a:pt x="2154448" y="442976"/>
                </a:lnTo>
                <a:lnTo>
                  <a:pt x="2170216" y="401605"/>
                </a:lnTo>
                <a:lnTo>
                  <a:pt x="2180030" y="357654"/>
                </a:lnTo>
                <a:lnTo>
                  <a:pt x="2183409" y="311607"/>
                </a:lnTo>
                <a:lnTo>
                  <a:pt x="2180030" y="265559"/>
                </a:lnTo>
                <a:lnTo>
                  <a:pt x="2170216" y="221610"/>
                </a:lnTo>
                <a:lnTo>
                  <a:pt x="2154448" y="180240"/>
                </a:lnTo>
                <a:lnTo>
                  <a:pt x="2133208" y="141933"/>
                </a:lnTo>
                <a:lnTo>
                  <a:pt x="2106978" y="107169"/>
                </a:lnTo>
                <a:lnTo>
                  <a:pt x="2076240" y="76431"/>
                </a:lnTo>
                <a:lnTo>
                  <a:pt x="2041476" y="50201"/>
                </a:lnTo>
                <a:lnTo>
                  <a:pt x="2003168" y="28961"/>
                </a:lnTo>
                <a:lnTo>
                  <a:pt x="1961799" y="13193"/>
                </a:lnTo>
                <a:lnTo>
                  <a:pt x="1917849" y="3378"/>
                </a:lnTo>
                <a:lnTo>
                  <a:pt x="1871802" y="0"/>
                </a:lnTo>
                <a:close/>
              </a:path>
            </a:pathLst>
          </a:custGeom>
          <a:solidFill>
            <a:srgbClr val="FFFFFF">
              <a:alpha val="539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48"/>
          <p:cNvSpPr/>
          <p:nvPr/>
        </p:nvSpPr>
        <p:spPr>
          <a:xfrm>
            <a:off x="6758682" y="2478159"/>
            <a:ext cx="2183765" cy="623570"/>
          </a:xfrm>
          <a:custGeom>
            <a:avLst/>
            <a:gdLst/>
            <a:ahLst/>
            <a:cxnLst/>
            <a:rect l="l" t="t" r="r" b="b"/>
            <a:pathLst>
              <a:path w="2183765" h="623569">
                <a:moveTo>
                  <a:pt x="311607" y="0"/>
                </a:moveTo>
                <a:lnTo>
                  <a:pt x="265559" y="3378"/>
                </a:lnTo>
                <a:lnTo>
                  <a:pt x="221610" y="13193"/>
                </a:lnTo>
                <a:lnTo>
                  <a:pt x="180240" y="28961"/>
                </a:lnTo>
                <a:lnTo>
                  <a:pt x="141933" y="50201"/>
                </a:lnTo>
                <a:lnTo>
                  <a:pt x="107169" y="76431"/>
                </a:lnTo>
                <a:lnTo>
                  <a:pt x="76431" y="107169"/>
                </a:lnTo>
                <a:lnTo>
                  <a:pt x="50201" y="141933"/>
                </a:lnTo>
                <a:lnTo>
                  <a:pt x="28961" y="180240"/>
                </a:lnTo>
                <a:lnTo>
                  <a:pt x="13193" y="221610"/>
                </a:lnTo>
                <a:lnTo>
                  <a:pt x="3378" y="265559"/>
                </a:lnTo>
                <a:lnTo>
                  <a:pt x="0" y="311607"/>
                </a:lnTo>
                <a:lnTo>
                  <a:pt x="3378" y="357654"/>
                </a:lnTo>
                <a:lnTo>
                  <a:pt x="13193" y="401605"/>
                </a:lnTo>
                <a:lnTo>
                  <a:pt x="28961" y="442976"/>
                </a:lnTo>
                <a:lnTo>
                  <a:pt x="50201" y="481285"/>
                </a:lnTo>
                <a:lnTo>
                  <a:pt x="76431" y="516050"/>
                </a:lnTo>
                <a:lnTo>
                  <a:pt x="107169" y="546790"/>
                </a:lnTo>
                <a:lnTo>
                  <a:pt x="141933" y="573021"/>
                </a:lnTo>
                <a:lnTo>
                  <a:pt x="180240" y="594263"/>
                </a:lnTo>
                <a:lnTo>
                  <a:pt x="221610" y="610032"/>
                </a:lnTo>
                <a:lnTo>
                  <a:pt x="265559" y="619848"/>
                </a:lnTo>
                <a:lnTo>
                  <a:pt x="311607" y="623227"/>
                </a:lnTo>
                <a:lnTo>
                  <a:pt x="1871802" y="623227"/>
                </a:lnTo>
                <a:lnTo>
                  <a:pt x="1917849" y="619848"/>
                </a:lnTo>
                <a:lnTo>
                  <a:pt x="1961799" y="610032"/>
                </a:lnTo>
                <a:lnTo>
                  <a:pt x="2003168" y="594263"/>
                </a:lnTo>
                <a:lnTo>
                  <a:pt x="2041476" y="573021"/>
                </a:lnTo>
                <a:lnTo>
                  <a:pt x="2076240" y="546790"/>
                </a:lnTo>
                <a:lnTo>
                  <a:pt x="2106978" y="516050"/>
                </a:lnTo>
                <a:lnTo>
                  <a:pt x="2133208" y="481285"/>
                </a:lnTo>
                <a:lnTo>
                  <a:pt x="2154448" y="442976"/>
                </a:lnTo>
                <a:lnTo>
                  <a:pt x="2170216" y="401605"/>
                </a:lnTo>
                <a:lnTo>
                  <a:pt x="2180030" y="357654"/>
                </a:lnTo>
                <a:lnTo>
                  <a:pt x="2183409" y="311607"/>
                </a:lnTo>
                <a:lnTo>
                  <a:pt x="2180030" y="265559"/>
                </a:lnTo>
                <a:lnTo>
                  <a:pt x="2170216" y="221610"/>
                </a:lnTo>
                <a:lnTo>
                  <a:pt x="2154448" y="180240"/>
                </a:lnTo>
                <a:lnTo>
                  <a:pt x="2133208" y="141933"/>
                </a:lnTo>
                <a:lnTo>
                  <a:pt x="2106978" y="107169"/>
                </a:lnTo>
                <a:lnTo>
                  <a:pt x="2076240" y="76431"/>
                </a:lnTo>
                <a:lnTo>
                  <a:pt x="2041476" y="50201"/>
                </a:lnTo>
                <a:lnTo>
                  <a:pt x="2003168" y="28961"/>
                </a:lnTo>
                <a:lnTo>
                  <a:pt x="1961799" y="13193"/>
                </a:lnTo>
                <a:lnTo>
                  <a:pt x="1917849" y="3378"/>
                </a:lnTo>
                <a:lnTo>
                  <a:pt x="1871802" y="0"/>
                </a:lnTo>
                <a:lnTo>
                  <a:pt x="311607" y="0"/>
                </a:lnTo>
                <a:close/>
              </a:path>
            </a:pathLst>
          </a:custGeom>
          <a:ln w="11429">
            <a:solidFill>
              <a:srgbClr val="0066B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52"/>
          <p:cNvSpPr txBox="1"/>
          <p:nvPr/>
        </p:nvSpPr>
        <p:spPr>
          <a:xfrm>
            <a:off x="7534368" y="2531910"/>
            <a:ext cx="995680" cy="4267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1270">
              <a:lnSpc>
                <a:spcPct val="102600"/>
              </a:lnSpc>
              <a:spcBef>
                <a:spcPts val="60"/>
              </a:spcBef>
            </a:pPr>
            <a:r>
              <a:rPr sz="1300" b="0" spc="-10" dirty="0">
                <a:latin typeface="KoPubWorld돋움체 Medium"/>
                <a:cs typeface="KoPubWorld돋움체 Medium"/>
              </a:rPr>
              <a:t>Monitoring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1300" b="0" spc="-25" dirty="0">
                <a:latin typeface="KoPubWorld돋움체 Medium"/>
                <a:cs typeface="KoPubWorld돋움체 Medium"/>
              </a:rPr>
              <a:t>of </a:t>
            </a:r>
            <a:r>
              <a:rPr sz="1300" b="0" spc="-20" dirty="0">
                <a:latin typeface="KoPubWorld돋움체 Medium"/>
                <a:cs typeface="KoPubWorld돋움체 Medium"/>
              </a:rPr>
              <a:t>Vessel</a:t>
            </a:r>
            <a:r>
              <a:rPr sz="1300" b="0" spc="-30" dirty="0">
                <a:latin typeface="KoPubWorld돋움체 Medium"/>
                <a:cs typeface="KoPubWorld돋움체 Medium"/>
              </a:rPr>
              <a:t> </a:t>
            </a:r>
            <a:r>
              <a:rPr sz="1300" b="0" spc="-35" dirty="0">
                <a:latin typeface="KoPubWorld돋움체 Medium"/>
                <a:cs typeface="KoPubWorld돋움체 Medium"/>
              </a:rPr>
              <a:t>Traffic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137" name="object 53"/>
          <p:cNvSpPr txBox="1"/>
          <p:nvPr/>
        </p:nvSpPr>
        <p:spPr>
          <a:xfrm>
            <a:off x="6866950" y="3805453"/>
            <a:ext cx="712470" cy="4273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36195">
              <a:lnSpc>
                <a:spcPct val="102600"/>
              </a:lnSpc>
              <a:spcBef>
                <a:spcPts val="60"/>
              </a:spcBef>
            </a:pPr>
            <a:r>
              <a:rPr sz="1300" b="0" dirty="0">
                <a:latin typeface="KoPubWorld돋움체 Medium"/>
                <a:cs typeface="KoPubWorld돋움체 Medium"/>
              </a:rPr>
              <a:t>HMI</a:t>
            </a:r>
            <a:r>
              <a:rPr sz="1300" b="0" spc="-85" dirty="0">
                <a:latin typeface="KoPubWorld돋움체 Medium"/>
                <a:cs typeface="KoPubWorld돋움체 Medium"/>
              </a:rPr>
              <a:t> </a:t>
            </a:r>
            <a:r>
              <a:rPr sz="1300" b="0" spc="-25" dirty="0">
                <a:latin typeface="KoPubWorld돋움체 Medium"/>
                <a:cs typeface="KoPubWorld돋움체 Medium"/>
              </a:rPr>
              <a:t>and </a:t>
            </a:r>
            <a:r>
              <a:rPr sz="1300" b="0" spc="-20" dirty="0">
                <a:latin typeface="KoPubWorld돋움체 Medium"/>
                <a:cs typeface="KoPubWorld돋움체 Medium"/>
              </a:rPr>
              <a:t>Visualizer</a:t>
            </a:r>
            <a:endParaRPr sz="1300" dirty="0">
              <a:latin typeface="KoPubWorld돋움체 Medium"/>
              <a:cs typeface="KoPubWorld돋움체 Medium"/>
            </a:endParaRPr>
          </a:p>
        </p:txBody>
      </p:sp>
      <p:sp>
        <p:nvSpPr>
          <p:cNvPr id="138" name="object 54"/>
          <p:cNvSpPr txBox="1"/>
          <p:nvPr/>
        </p:nvSpPr>
        <p:spPr>
          <a:xfrm>
            <a:off x="9369156" y="3805453"/>
            <a:ext cx="829944" cy="4273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233045" marR="5080" indent="-220979">
              <a:lnSpc>
                <a:spcPct val="102600"/>
              </a:lnSpc>
              <a:spcBef>
                <a:spcPts val="60"/>
              </a:spcBef>
            </a:pPr>
            <a:r>
              <a:rPr sz="1300" b="0" spc="-25" dirty="0">
                <a:latin typeface="KoPubWorld돋움체 Medium"/>
                <a:cs typeface="KoPubWorld돋움체 Medium"/>
              </a:rPr>
              <a:t>Knowledge </a:t>
            </a:r>
            <a:r>
              <a:rPr sz="1300" b="0" spc="-20" dirty="0">
                <a:latin typeface="KoPubWorld돋움체 Medium"/>
                <a:cs typeface="KoPubWorld돋움체 Medium"/>
              </a:rPr>
              <a:t>Base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139" name="object 55"/>
          <p:cNvSpPr txBox="1"/>
          <p:nvPr/>
        </p:nvSpPr>
        <p:spPr>
          <a:xfrm>
            <a:off x="8071902" y="3805426"/>
            <a:ext cx="863600" cy="4273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152400">
              <a:lnSpc>
                <a:spcPct val="102600"/>
              </a:lnSpc>
              <a:spcBef>
                <a:spcPts val="60"/>
              </a:spcBef>
            </a:pPr>
            <a:r>
              <a:rPr sz="1300" b="0" spc="-10" dirty="0">
                <a:latin typeface="KoPubWorld돋움체 Medium"/>
                <a:cs typeface="KoPubWorld돋움체 Medium"/>
              </a:rPr>
              <a:t>Service </a:t>
            </a:r>
            <a:r>
              <a:rPr sz="1300" b="0" spc="-20" dirty="0">
                <a:latin typeface="KoPubWorld돋움체 Medium"/>
                <a:cs typeface="KoPubWorld돋움체 Medium"/>
              </a:rPr>
              <a:t>Intelligence</a:t>
            </a:r>
            <a:endParaRPr sz="1300" dirty="0">
              <a:latin typeface="KoPubWorld돋움체 Medium"/>
              <a:cs typeface="KoPubWorld돋움체 Medium"/>
            </a:endParaRPr>
          </a:p>
        </p:txBody>
      </p:sp>
      <p:sp>
        <p:nvSpPr>
          <p:cNvPr id="140" name="object 56"/>
          <p:cNvSpPr txBox="1"/>
          <p:nvPr/>
        </p:nvSpPr>
        <p:spPr>
          <a:xfrm>
            <a:off x="10656718" y="3805426"/>
            <a:ext cx="815340" cy="4273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86360">
              <a:lnSpc>
                <a:spcPct val="102600"/>
              </a:lnSpc>
              <a:spcBef>
                <a:spcPts val="60"/>
              </a:spcBef>
            </a:pPr>
            <a:r>
              <a:rPr sz="1300" b="0" dirty="0">
                <a:latin typeface="KoPubWorld돋움체 Medium"/>
                <a:cs typeface="KoPubWorld돋움체 Medium"/>
              </a:rPr>
              <a:t>Big</a:t>
            </a:r>
            <a:r>
              <a:rPr sz="1300" b="0" spc="-50" dirty="0">
                <a:latin typeface="KoPubWorld돋움체 Medium"/>
                <a:cs typeface="KoPubWorld돋움체 Medium"/>
              </a:rPr>
              <a:t> </a:t>
            </a:r>
            <a:r>
              <a:rPr sz="1300" b="0" spc="-20" dirty="0">
                <a:latin typeface="KoPubWorld돋움체 Medium"/>
                <a:cs typeface="KoPubWorld돋움체 Medium"/>
              </a:rPr>
              <a:t>Data </a:t>
            </a:r>
            <a:r>
              <a:rPr sz="1300" b="0" spc="-30" dirty="0">
                <a:latin typeface="KoPubWorld돋움체 Medium"/>
                <a:cs typeface="KoPubWorld돋움체 Medium"/>
              </a:rPr>
              <a:t>Processing</a:t>
            </a:r>
            <a:endParaRPr sz="1300">
              <a:latin typeface="KoPubWorld돋움체 Medium"/>
              <a:cs typeface="KoPubWorld돋움체 Medium"/>
            </a:endParaRPr>
          </a:p>
        </p:txBody>
      </p:sp>
      <p:grpSp>
        <p:nvGrpSpPr>
          <p:cNvPr id="141" name="object 57"/>
          <p:cNvGrpSpPr/>
          <p:nvPr/>
        </p:nvGrpSpPr>
        <p:grpSpPr>
          <a:xfrm>
            <a:off x="6872400" y="2410110"/>
            <a:ext cx="4819015" cy="759460"/>
            <a:chOff x="6872400" y="2410110"/>
            <a:chExt cx="4819015" cy="759460"/>
          </a:xfrm>
        </p:grpSpPr>
        <p:sp>
          <p:nvSpPr>
            <p:cNvPr id="142" name="object 58"/>
            <p:cNvSpPr/>
            <p:nvPr/>
          </p:nvSpPr>
          <p:spPr>
            <a:xfrm>
              <a:off x="6872400" y="2585505"/>
              <a:ext cx="408940" cy="408940"/>
            </a:xfrm>
            <a:custGeom>
              <a:avLst/>
              <a:gdLst/>
              <a:ahLst/>
              <a:cxnLst/>
              <a:rect l="l" t="t" r="r" b="b"/>
              <a:pathLst>
                <a:path w="408940" h="408939">
                  <a:moveTo>
                    <a:pt x="204266" y="0"/>
                  </a:moveTo>
                  <a:lnTo>
                    <a:pt x="157430" y="5394"/>
                  </a:lnTo>
                  <a:lnTo>
                    <a:pt x="114435" y="20761"/>
                  </a:lnTo>
                  <a:lnTo>
                    <a:pt x="76508" y="44874"/>
                  </a:lnTo>
                  <a:lnTo>
                    <a:pt x="44874" y="76508"/>
                  </a:lnTo>
                  <a:lnTo>
                    <a:pt x="20761" y="114435"/>
                  </a:lnTo>
                  <a:lnTo>
                    <a:pt x="5394" y="157430"/>
                  </a:lnTo>
                  <a:lnTo>
                    <a:pt x="0" y="204266"/>
                  </a:lnTo>
                  <a:lnTo>
                    <a:pt x="5394" y="251103"/>
                  </a:lnTo>
                  <a:lnTo>
                    <a:pt x="20761" y="294098"/>
                  </a:lnTo>
                  <a:lnTo>
                    <a:pt x="44874" y="332025"/>
                  </a:lnTo>
                  <a:lnTo>
                    <a:pt x="76508" y="363658"/>
                  </a:lnTo>
                  <a:lnTo>
                    <a:pt x="114435" y="387771"/>
                  </a:lnTo>
                  <a:lnTo>
                    <a:pt x="157430" y="403138"/>
                  </a:lnTo>
                  <a:lnTo>
                    <a:pt x="204266" y="408533"/>
                  </a:lnTo>
                  <a:lnTo>
                    <a:pt x="251103" y="403138"/>
                  </a:lnTo>
                  <a:lnTo>
                    <a:pt x="294098" y="387771"/>
                  </a:lnTo>
                  <a:lnTo>
                    <a:pt x="332025" y="363658"/>
                  </a:lnTo>
                  <a:lnTo>
                    <a:pt x="363658" y="332025"/>
                  </a:lnTo>
                  <a:lnTo>
                    <a:pt x="387771" y="294098"/>
                  </a:lnTo>
                  <a:lnTo>
                    <a:pt x="403138" y="251103"/>
                  </a:lnTo>
                  <a:lnTo>
                    <a:pt x="408533" y="204266"/>
                  </a:lnTo>
                  <a:lnTo>
                    <a:pt x="403138" y="157430"/>
                  </a:lnTo>
                  <a:lnTo>
                    <a:pt x="387771" y="114435"/>
                  </a:lnTo>
                  <a:lnTo>
                    <a:pt x="363658" y="76508"/>
                  </a:lnTo>
                  <a:lnTo>
                    <a:pt x="332025" y="44874"/>
                  </a:lnTo>
                  <a:lnTo>
                    <a:pt x="294098" y="20761"/>
                  </a:lnTo>
                  <a:lnTo>
                    <a:pt x="251103" y="5394"/>
                  </a:lnTo>
                  <a:lnTo>
                    <a:pt x="2042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59"/>
            <p:cNvSpPr/>
            <p:nvPr/>
          </p:nvSpPr>
          <p:spPr>
            <a:xfrm>
              <a:off x="9360178" y="2410110"/>
              <a:ext cx="759460" cy="759460"/>
            </a:xfrm>
            <a:custGeom>
              <a:avLst/>
              <a:gdLst/>
              <a:ahLst/>
              <a:cxnLst/>
              <a:rect l="l" t="t" r="r" b="b"/>
              <a:pathLst>
                <a:path w="759459" h="759460">
                  <a:moveTo>
                    <a:pt x="379653" y="0"/>
                  </a:moveTo>
                  <a:lnTo>
                    <a:pt x="332030" y="2958"/>
                  </a:lnTo>
                  <a:lnTo>
                    <a:pt x="286173" y="11595"/>
                  </a:lnTo>
                  <a:lnTo>
                    <a:pt x="242436" y="25555"/>
                  </a:lnTo>
                  <a:lnTo>
                    <a:pt x="201176" y="44482"/>
                  </a:lnTo>
                  <a:lnTo>
                    <a:pt x="162749" y="68022"/>
                  </a:lnTo>
                  <a:lnTo>
                    <a:pt x="127510" y="95817"/>
                  </a:lnTo>
                  <a:lnTo>
                    <a:pt x="95815" y="127512"/>
                  </a:lnTo>
                  <a:lnTo>
                    <a:pt x="68021" y="162752"/>
                  </a:lnTo>
                  <a:lnTo>
                    <a:pt x="44482" y="201180"/>
                  </a:lnTo>
                  <a:lnTo>
                    <a:pt x="25555" y="242442"/>
                  </a:lnTo>
                  <a:lnTo>
                    <a:pt x="11594" y="286180"/>
                  </a:lnTo>
                  <a:lnTo>
                    <a:pt x="2958" y="332040"/>
                  </a:lnTo>
                  <a:lnTo>
                    <a:pt x="0" y="379666"/>
                  </a:lnTo>
                  <a:lnTo>
                    <a:pt x="2958" y="427289"/>
                  </a:lnTo>
                  <a:lnTo>
                    <a:pt x="11594" y="473147"/>
                  </a:lnTo>
                  <a:lnTo>
                    <a:pt x="25555" y="516883"/>
                  </a:lnTo>
                  <a:lnTo>
                    <a:pt x="44482" y="558143"/>
                  </a:lnTo>
                  <a:lnTo>
                    <a:pt x="68021" y="596570"/>
                  </a:lnTo>
                  <a:lnTo>
                    <a:pt x="95815" y="631809"/>
                  </a:lnTo>
                  <a:lnTo>
                    <a:pt x="127510" y="663504"/>
                  </a:lnTo>
                  <a:lnTo>
                    <a:pt x="162749" y="691298"/>
                  </a:lnTo>
                  <a:lnTo>
                    <a:pt x="201176" y="714837"/>
                  </a:lnTo>
                  <a:lnTo>
                    <a:pt x="242436" y="733765"/>
                  </a:lnTo>
                  <a:lnTo>
                    <a:pt x="286173" y="747725"/>
                  </a:lnTo>
                  <a:lnTo>
                    <a:pt x="332030" y="756362"/>
                  </a:lnTo>
                  <a:lnTo>
                    <a:pt x="379653" y="759320"/>
                  </a:lnTo>
                  <a:lnTo>
                    <a:pt x="427276" y="756362"/>
                  </a:lnTo>
                  <a:lnTo>
                    <a:pt x="473134" y="747725"/>
                  </a:lnTo>
                  <a:lnTo>
                    <a:pt x="516871" y="733765"/>
                  </a:lnTo>
                  <a:lnTo>
                    <a:pt x="558130" y="714837"/>
                  </a:lnTo>
                  <a:lnTo>
                    <a:pt x="596558" y="691298"/>
                  </a:lnTo>
                  <a:lnTo>
                    <a:pt x="631796" y="663504"/>
                  </a:lnTo>
                  <a:lnTo>
                    <a:pt x="663491" y="631809"/>
                  </a:lnTo>
                  <a:lnTo>
                    <a:pt x="691286" y="596570"/>
                  </a:lnTo>
                  <a:lnTo>
                    <a:pt x="714825" y="558143"/>
                  </a:lnTo>
                  <a:lnTo>
                    <a:pt x="733752" y="516883"/>
                  </a:lnTo>
                  <a:lnTo>
                    <a:pt x="747712" y="473147"/>
                  </a:lnTo>
                  <a:lnTo>
                    <a:pt x="756349" y="427289"/>
                  </a:lnTo>
                  <a:lnTo>
                    <a:pt x="759307" y="379666"/>
                  </a:lnTo>
                  <a:lnTo>
                    <a:pt x="756349" y="332040"/>
                  </a:lnTo>
                  <a:lnTo>
                    <a:pt x="747712" y="286180"/>
                  </a:lnTo>
                  <a:lnTo>
                    <a:pt x="733752" y="242442"/>
                  </a:lnTo>
                  <a:lnTo>
                    <a:pt x="714825" y="201180"/>
                  </a:lnTo>
                  <a:lnTo>
                    <a:pt x="691286" y="162752"/>
                  </a:lnTo>
                  <a:lnTo>
                    <a:pt x="663491" y="127512"/>
                  </a:lnTo>
                  <a:lnTo>
                    <a:pt x="631796" y="95817"/>
                  </a:lnTo>
                  <a:lnTo>
                    <a:pt x="596558" y="68022"/>
                  </a:lnTo>
                  <a:lnTo>
                    <a:pt x="558130" y="44482"/>
                  </a:lnTo>
                  <a:lnTo>
                    <a:pt x="516871" y="25555"/>
                  </a:lnTo>
                  <a:lnTo>
                    <a:pt x="473134" y="11595"/>
                  </a:lnTo>
                  <a:lnTo>
                    <a:pt x="427276" y="2958"/>
                  </a:lnTo>
                  <a:lnTo>
                    <a:pt x="379653" y="0"/>
                  </a:lnTo>
                  <a:close/>
                </a:path>
              </a:pathLst>
            </a:custGeom>
            <a:solidFill>
              <a:srgbClr val="32AA96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60"/>
            <p:cNvSpPr/>
            <p:nvPr/>
          </p:nvSpPr>
          <p:spPr>
            <a:xfrm>
              <a:off x="9501882" y="2478159"/>
              <a:ext cx="2183765" cy="623570"/>
            </a:xfrm>
            <a:custGeom>
              <a:avLst/>
              <a:gdLst/>
              <a:ahLst/>
              <a:cxnLst/>
              <a:rect l="l" t="t" r="r" b="b"/>
              <a:pathLst>
                <a:path w="2183765" h="623569">
                  <a:moveTo>
                    <a:pt x="1871802" y="0"/>
                  </a:moveTo>
                  <a:lnTo>
                    <a:pt x="311607" y="0"/>
                  </a:lnTo>
                  <a:lnTo>
                    <a:pt x="265559" y="3378"/>
                  </a:lnTo>
                  <a:lnTo>
                    <a:pt x="221610" y="13193"/>
                  </a:lnTo>
                  <a:lnTo>
                    <a:pt x="180240" y="28961"/>
                  </a:lnTo>
                  <a:lnTo>
                    <a:pt x="141933" y="50201"/>
                  </a:lnTo>
                  <a:lnTo>
                    <a:pt x="107169" y="76431"/>
                  </a:lnTo>
                  <a:lnTo>
                    <a:pt x="76431" y="107169"/>
                  </a:lnTo>
                  <a:lnTo>
                    <a:pt x="50201" y="141933"/>
                  </a:lnTo>
                  <a:lnTo>
                    <a:pt x="28961" y="180240"/>
                  </a:lnTo>
                  <a:lnTo>
                    <a:pt x="13193" y="221610"/>
                  </a:lnTo>
                  <a:lnTo>
                    <a:pt x="3378" y="265559"/>
                  </a:lnTo>
                  <a:lnTo>
                    <a:pt x="0" y="311607"/>
                  </a:lnTo>
                  <a:lnTo>
                    <a:pt x="3378" y="357654"/>
                  </a:lnTo>
                  <a:lnTo>
                    <a:pt x="13193" y="401605"/>
                  </a:lnTo>
                  <a:lnTo>
                    <a:pt x="28961" y="442976"/>
                  </a:lnTo>
                  <a:lnTo>
                    <a:pt x="50201" y="481285"/>
                  </a:lnTo>
                  <a:lnTo>
                    <a:pt x="76431" y="516050"/>
                  </a:lnTo>
                  <a:lnTo>
                    <a:pt x="107169" y="546790"/>
                  </a:lnTo>
                  <a:lnTo>
                    <a:pt x="141933" y="573021"/>
                  </a:lnTo>
                  <a:lnTo>
                    <a:pt x="180240" y="594263"/>
                  </a:lnTo>
                  <a:lnTo>
                    <a:pt x="221610" y="610032"/>
                  </a:lnTo>
                  <a:lnTo>
                    <a:pt x="265559" y="619848"/>
                  </a:lnTo>
                  <a:lnTo>
                    <a:pt x="311607" y="623227"/>
                  </a:lnTo>
                  <a:lnTo>
                    <a:pt x="1871802" y="623227"/>
                  </a:lnTo>
                  <a:lnTo>
                    <a:pt x="1917849" y="619848"/>
                  </a:lnTo>
                  <a:lnTo>
                    <a:pt x="1961799" y="610032"/>
                  </a:lnTo>
                  <a:lnTo>
                    <a:pt x="2003168" y="594263"/>
                  </a:lnTo>
                  <a:lnTo>
                    <a:pt x="2041476" y="573021"/>
                  </a:lnTo>
                  <a:lnTo>
                    <a:pt x="2076240" y="546790"/>
                  </a:lnTo>
                  <a:lnTo>
                    <a:pt x="2106978" y="516050"/>
                  </a:lnTo>
                  <a:lnTo>
                    <a:pt x="2133208" y="481285"/>
                  </a:lnTo>
                  <a:lnTo>
                    <a:pt x="2154448" y="442976"/>
                  </a:lnTo>
                  <a:lnTo>
                    <a:pt x="2170216" y="401605"/>
                  </a:lnTo>
                  <a:lnTo>
                    <a:pt x="2180030" y="357654"/>
                  </a:lnTo>
                  <a:lnTo>
                    <a:pt x="2183409" y="311607"/>
                  </a:lnTo>
                  <a:lnTo>
                    <a:pt x="2180030" y="265559"/>
                  </a:lnTo>
                  <a:lnTo>
                    <a:pt x="2170216" y="221610"/>
                  </a:lnTo>
                  <a:lnTo>
                    <a:pt x="2154448" y="180240"/>
                  </a:lnTo>
                  <a:lnTo>
                    <a:pt x="2133208" y="141933"/>
                  </a:lnTo>
                  <a:lnTo>
                    <a:pt x="2106978" y="107169"/>
                  </a:lnTo>
                  <a:lnTo>
                    <a:pt x="2076240" y="76431"/>
                  </a:lnTo>
                  <a:lnTo>
                    <a:pt x="2041476" y="50201"/>
                  </a:lnTo>
                  <a:lnTo>
                    <a:pt x="2003168" y="28961"/>
                  </a:lnTo>
                  <a:lnTo>
                    <a:pt x="1961799" y="13193"/>
                  </a:lnTo>
                  <a:lnTo>
                    <a:pt x="1917849" y="3378"/>
                  </a:lnTo>
                  <a:lnTo>
                    <a:pt x="1871802" y="0"/>
                  </a:lnTo>
                  <a:close/>
                </a:path>
              </a:pathLst>
            </a:custGeom>
            <a:solidFill>
              <a:srgbClr val="FFFFFF">
                <a:alpha val="5399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61"/>
            <p:cNvSpPr/>
            <p:nvPr/>
          </p:nvSpPr>
          <p:spPr>
            <a:xfrm>
              <a:off x="9501882" y="2478159"/>
              <a:ext cx="2183765" cy="623570"/>
            </a:xfrm>
            <a:custGeom>
              <a:avLst/>
              <a:gdLst/>
              <a:ahLst/>
              <a:cxnLst/>
              <a:rect l="l" t="t" r="r" b="b"/>
              <a:pathLst>
                <a:path w="2183765" h="623569">
                  <a:moveTo>
                    <a:pt x="311607" y="0"/>
                  </a:moveTo>
                  <a:lnTo>
                    <a:pt x="265559" y="3378"/>
                  </a:lnTo>
                  <a:lnTo>
                    <a:pt x="221610" y="13193"/>
                  </a:lnTo>
                  <a:lnTo>
                    <a:pt x="180240" y="28961"/>
                  </a:lnTo>
                  <a:lnTo>
                    <a:pt x="141933" y="50201"/>
                  </a:lnTo>
                  <a:lnTo>
                    <a:pt x="107169" y="76431"/>
                  </a:lnTo>
                  <a:lnTo>
                    <a:pt x="76431" y="107169"/>
                  </a:lnTo>
                  <a:lnTo>
                    <a:pt x="50201" y="141933"/>
                  </a:lnTo>
                  <a:lnTo>
                    <a:pt x="28961" y="180240"/>
                  </a:lnTo>
                  <a:lnTo>
                    <a:pt x="13193" y="221610"/>
                  </a:lnTo>
                  <a:lnTo>
                    <a:pt x="3378" y="265559"/>
                  </a:lnTo>
                  <a:lnTo>
                    <a:pt x="0" y="311607"/>
                  </a:lnTo>
                  <a:lnTo>
                    <a:pt x="3378" y="357654"/>
                  </a:lnTo>
                  <a:lnTo>
                    <a:pt x="13193" y="401605"/>
                  </a:lnTo>
                  <a:lnTo>
                    <a:pt x="28961" y="442976"/>
                  </a:lnTo>
                  <a:lnTo>
                    <a:pt x="50201" y="481285"/>
                  </a:lnTo>
                  <a:lnTo>
                    <a:pt x="76431" y="516050"/>
                  </a:lnTo>
                  <a:lnTo>
                    <a:pt x="107169" y="546790"/>
                  </a:lnTo>
                  <a:lnTo>
                    <a:pt x="141933" y="573021"/>
                  </a:lnTo>
                  <a:lnTo>
                    <a:pt x="180240" y="594263"/>
                  </a:lnTo>
                  <a:lnTo>
                    <a:pt x="221610" y="610032"/>
                  </a:lnTo>
                  <a:lnTo>
                    <a:pt x="265559" y="619848"/>
                  </a:lnTo>
                  <a:lnTo>
                    <a:pt x="311607" y="623227"/>
                  </a:lnTo>
                  <a:lnTo>
                    <a:pt x="1871802" y="623227"/>
                  </a:lnTo>
                  <a:lnTo>
                    <a:pt x="1917849" y="619848"/>
                  </a:lnTo>
                  <a:lnTo>
                    <a:pt x="1961799" y="610032"/>
                  </a:lnTo>
                  <a:lnTo>
                    <a:pt x="2003168" y="594263"/>
                  </a:lnTo>
                  <a:lnTo>
                    <a:pt x="2041476" y="573021"/>
                  </a:lnTo>
                  <a:lnTo>
                    <a:pt x="2076240" y="546790"/>
                  </a:lnTo>
                  <a:lnTo>
                    <a:pt x="2106978" y="516050"/>
                  </a:lnTo>
                  <a:lnTo>
                    <a:pt x="2133208" y="481285"/>
                  </a:lnTo>
                  <a:lnTo>
                    <a:pt x="2154448" y="442976"/>
                  </a:lnTo>
                  <a:lnTo>
                    <a:pt x="2170216" y="401605"/>
                  </a:lnTo>
                  <a:lnTo>
                    <a:pt x="2180030" y="357654"/>
                  </a:lnTo>
                  <a:lnTo>
                    <a:pt x="2183409" y="311607"/>
                  </a:lnTo>
                  <a:lnTo>
                    <a:pt x="2180030" y="265559"/>
                  </a:lnTo>
                  <a:lnTo>
                    <a:pt x="2170216" y="221610"/>
                  </a:lnTo>
                  <a:lnTo>
                    <a:pt x="2154448" y="180240"/>
                  </a:lnTo>
                  <a:lnTo>
                    <a:pt x="2133208" y="141933"/>
                  </a:lnTo>
                  <a:lnTo>
                    <a:pt x="2106978" y="107169"/>
                  </a:lnTo>
                  <a:lnTo>
                    <a:pt x="2076240" y="76431"/>
                  </a:lnTo>
                  <a:lnTo>
                    <a:pt x="2041476" y="50201"/>
                  </a:lnTo>
                  <a:lnTo>
                    <a:pt x="2003168" y="28961"/>
                  </a:lnTo>
                  <a:lnTo>
                    <a:pt x="1961799" y="13193"/>
                  </a:lnTo>
                  <a:lnTo>
                    <a:pt x="1917849" y="3378"/>
                  </a:lnTo>
                  <a:lnTo>
                    <a:pt x="1871802" y="0"/>
                  </a:lnTo>
                  <a:lnTo>
                    <a:pt x="311607" y="0"/>
                  </a:lnTo>
                  <a:close/>
                </a:path>
              </a:pathLst>
            </a:custGeom>
            <a:ln w="11429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6" name="object 62"/>
          <p:cNvSpPr txBox="1"/>
          <p:nvPr/>
        </p:nvSpPr>
        <p:spPr>
          <a:xfrm>
            <a:off x="10128906" y="2531910"/>
            <a:ext cx="1228090" cy="4267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61290" marR="5080" indent="-149225">
              <a:lnSpc>
                <a:spcPct val="102600"/>
              </a:lnSpc>
              <a:spcBef>
                <a:spcPts val="60"/>
              </a:spcBef>
            </a:pPr>
            <a:r>
              <a:rPr sz="1300" b="0" dirty="0">
                <a:latin typeface="KoPubWorld돋움체 Medium"/>
                <a:cs typeface="KoPubWorld돋움체 Medium"/>
              </a:rPr>
              <a:t>Much</a:t>
            </a:r>
            <a:r>
              <a:rPr sz="1300" b="0" spc="-60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on</a:t>
            </a:r>
            <a:r>
              <a:rPr sz="1300" b="0" spc="-55" dirty="0">
                <a:latin typeface="KoPubWorld돋움체 Medium"/>
                <a:cs typeface="KoPubWorld돋움체 Medium"/>
              </a:rPr>
              <a:t> </a:t>
            </a:r>
            <a:r>
              <a:rPr sz="1300" b="0" spc="-30" dirty="0">
                <a:latin typeface="KoPubWorld돋움체 Medium"/>
                <a:cs typeface="KoPubWorld돋움체 Medium"/>
              </a:rPr>
              <a:t>Human </a:t>
            </a:r>
            <a:r>
              <a:rPr sz="1300" b="0" spc="-10" dirty="0">
                <a:latin typeface="KoPubWorld돋움체 Medium"/>
                <a:cs typeface="KoPubWorld돋움체 Medium"/>
              </a:rPr>
              <a:t>Assessment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147" name="object 63"/>
          <p:cNvSpPr txBox="1"/>
          <p:nvPr/>
        </p:nvSpPr>
        <p:spPr>
          <a:xfrm>
            <a:off x="9041300" y="2540012"/>
            <a:ext cx="205740" cy="3949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00" b="0" spc="-50" dirty="0">
                <a:latin typeface="G마켓 산스 Bold"/>
                <a:cs typeface="G마켓 산스 Bold"/>
              </a:rPr>
              <a:t>+</a:t>
            </a:r>
            <a:endParaRPr sz="2400">
              <a:latin typeface="G마켓 산스 Bold"/>
              <a:cs typeface="G마켓 산스 Bold"/>
            </a:endParaRPr>
          </a:p>
        </p:txBody>
      </p:sp>
      <p:sp>
        <p:nvSpPr>
          <p:cNvPr id="148" name="object 64"/>
          <p:cNvSpPr txBox="1"/>
          <p:nvPr/>
        </p:nvSpPr>
        <p:spPr>
          <a:xfrm>
            <a:off x="9818619" y="5155506"/>
            <a:ext cx="202565" cy="3949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00" spc="-50" dirty="0">
                <a:latin typeface="G마켓 산스 Medium"/>
                <a:cs typeface="G마켓 산스 Medium"/>
              </a:rPr>
              <a:t>+</a:t>
            </a:r>
            <a:endParaRPr sz="2400">
              <a:latin typeface="G마켓 산스 Medium"/>
              <a:cs typeface="G마켓 산스 Medium"/>
            </a:endParaRPr>
          </a:p>
        </p:txBody>
      </p:sp>
      <p:grpSp>
        <p:nvGrpSpPr>
          <p:cNvPr id="149" name="object 65"/>
          <p:cNvGrpSpPr/>
          <p:nvPr/>
        </p:nvGrpSpPr>
        <p:grpSpPr>
          <a:xfrm>
            <a:off x="8351551" y="2145443"/>
            <a:ext cx="1584325" cy="2501677"/>
            <a:chOff x="8351551" y="2145443"/>
            <a:chExt cx="1584325" cy="2501677"/>
          </a:xfrm>
        </p:grpSpPr>
        <p:sp>
          <p:nvSpPr>
            <p:cNvPr id="150" name="object 66"/>
            <p:cNvSpPr/>
            <p:nvPr/>
          </p:nvSpPr>
          <p:spPr>
            <a:xfrm>
              <a:off x="8975247" y="3294669"/>
              <a:ext cx="337185" cy="196850"/>
            </a:xfrm>
            <a:custGeom>
              <a:avLst/>
              <a:gdLst/>
              <a:ahLst/>
              <a:cxnLst/>
              <a:rect l="l" t="t" r="r" b="b"/>
              <a:pathLst>
                <a:path w="337184" h="196850">
                  <a:moveTo>
                    <a:pt x="255028" y="0"/>
                  </a:moveTo>
                  <a:lnTo>
                    <a:pt x="81572" y="0"/>
                  </a:lnTo>
                  <a:lnTo>
                    <a:pt x="81572" y="69265"/>
                  </a:lnTo>
                  <a:lnTo>
                    <a:pt x="0" y="69265"/>
                  </a:lnTo>
                  <a:lnTo>
                    <a:pt x="168300" y="196786"/>
                  </a:lnTo>
                  <a:lnTo>
                    <a:pt x="336600" y="69265"/>
                  </a:lnTo>
                  <a:lnTo>
                    <a:pt x="255028" y="69265"/>
                  </a:lnTo>
                  <a:lnTo>
                    <a:pt x="255028" y="0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67"/>
            <p:cNvSpPr/>
            <p:nvPr/>
          </p:nvSpPr>
          <p:spPr>
            <a:xfrm>
              <a:off x="8975247" y="4450270"/>
              <a:ext cx="337185" cy="196850"/>
            </a:xfrm>
            <a:custGeom>
              <a:avLst/>
              <a:gdLst/>
              <a:ahLst/>
              <a:cxnLst/>
              <a:rect l="l" t="t" r="r" b="b"/>
              <a:pathLst>
                <a:path w="337184" h="196850">
                  <a:moveTo>
                    <a:pt x="255028" y="0"/>
                  </a:moveTo>
                  <a:lnTo>
                    <a:pt x="81572" y="0"/>
                  </a:lnTo>
                  <a:lnTo>
                    <a:pt x="81572" y="69265"/>
                  </a:lnTo>
                  <a:lnTo>
                    <a:pt x="0" y="69265"/>
                  </a:lnTo>
                  <a:lnTo>
                    <a:pt x="168300" y="196786"/>
                  </a:lnTo>
                  <a:lnTo>
                    <a:pt x="336600" y="69265"/>
                  </a:lnTo>
                  <a:lnTo>
                    <a:pt x="255028" y="69265"/>
                  </a:lnTo>
                  <a:lnTo>
                    <a:pt x="255028" y="0"/>
                  </a:lnTo>
                  <a:close/>
                </a:path>
              </a:pathLst>
            </a:custGeom>
            <a:solidFill>
              <a:srgbClr val="FF96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68"/>
            <p:cNvSpPr/>
            <p:nvPr/>
          </p:nvSpPr>
          <p:spPr>
            <a:xfrm>
              <a:off x="8351551" y="2145443"/>
              <a:ext cx="1584325" cy="177165"/>
            </a:xfrm>
            <a:custGeom>
              <a:avLst/>
              <a:gdLst/>
              <a:ahLst/>
              <a:cxnLst/>
              <a:rect l="l" t="t" r="r" b="b"/>
              <a:pathLst>
                <a:path w="1584325" h="177164">
                  <a:moveTo>
                    <a:pt x="1492008" y="0"/>
                  </a:moveTo>
                  <a:lnTo>
                    <a:pt x="91986" y="0"/>
                  </a:lnTo>
                  <a:lnTo>
                    <a:pt x="56182" y="6939"/>
                  </a:lnTo>
                  <a:lnTo>
                    <a:pt x="26943" y="25863"/>
                  </a:lnTo>
                  <a:lnTo>
                    <a:pt x="7229" y="53931"/>
                  </a:lnTo>
                  <a:lnTo>
                    <a:pt x="0" y="88303"/>
                  </a:lnTo>
                  <a:lnTo>
                    <a:pt x="7229" y="122681"/>
                  </a:lnTo>
                  <a:lnTo>
                    <a:pt x="26943" y="150753"/>
                  </a:lnTo>
                  <a:lnTo>
                    <a:pt x="56182" y="169679"/>
                  </a:lnTo>
                  <a:lnTo>
                    <a:pt x="91986" y="176618"/>
                  </a:lnTo>
                  <a:lnTo>
                    <a:pt x="1492008" y="176618"/>
                  </a:lnTo>
                  <a:lnTo>
                    <a:pt x="1527812" y="169679"/>
                  </a:lnTo>
                  <a:lnTo>
                    <a:pt x="1557051" y="150753"/>
                  </a:lnTo>
                  <a:lnTo>
                    <a:pt x="1576765" y="122681"/>
                  </a:lnTo>
                  <a:lnTo>
                    <a:pt x="1583994" y="88303"/>
                  </a:lnTo>
                  <a:lnTo>
                    <a:pt x="1576765" y="53931"/>
                  </a:lnTo>
                  <a:lnTo>
                    <a:pt x="1557051" y="25863"/>
                  </a:lnTo>
                  <a:lnTo>
                    <a:pt x="1527812" y="6939"/>
                  </a:lnTo>
                  <a:lnTo>
                    <a:pt x="1492008" y="0"/>
                  </a:lnTo>
                  <a:close/>
                </a:path>
              </a:pathLst>
            </a:custGeom>
            <a:solidFill>
              <a:srgbClr val="32AA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3" name="object 69"/>
          <p:cNvSpPr txBox="1"/>
          <p:nvPr/>
        </p:nvSpPr>
        <p:spPr>
          <a:xfrm>
            <a:off x="8918577" y="2148054"/>
            <a:ext cx="4502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AS-</a:t>
            </a:r>
            <a:r>
              <a:rPr sz="11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IS</a:t>
            </a:r>
            <a:endParaRPr sz="1100" dirty="0">
              <a:latin typeface="G마켓 산스 Bold"/>
              <a:cs typeface="G마켓 산스 Bold"/>
            </a:endParaRPr>
          </a:p>
        </p:txBody>
      </p:sp>
      <p:sp>
        <p:nvSpPr>
          <p:cNvPr id="154" name="object 70"/>
          <p:cNvSpPr/>
          <p:nvPr/>
        </p:nvSpPr>
        <p:spPr>
          <a:xfrm>
            <a:off x="8351551" y="3525389"/>
            <a:ext cx="1584325" cy="177165"/>
          </a:xfrm>
          <a:custGeom>
            <a:avLst/>
            <a:gdLst/>
            <a:ahLst/>
            <a:cxnLst/>
            <a:rect l="l" t="t" r="r" b="b"/>
            <a:pathLst>
              <a:path w="1584325" h="177164">
                <a:moveTo>
                  <a:pt x="1492008" y="0"/>
                </a:moveTo>
                <a:lnTo>
                  <a:pt x="91986" y="0"/>
                </a:lnTo>
                <a:lnTo>
                  <a:pt x="56182" y="6939"/>
                </a:lnTo>
                <a:lnTo>
                  <a:pt x="26943" y="25863"/>
                </a:lnTo>
                <a:lnTo>
                  <a:pt x="7229" y="53931"/>
                </a:lnTo>
                <a:lnTo>
                  <a:pt x="0" y="88303"/>
                </a:lnTo>
                <a:lnTo>
                  <a:pt x="7229" y="122681"/>
                </a:lnTo>
                <a:lnTo>
                  <a:pt x="26943" y="150753"/>
                </a:lnTo>
                <a:lnTo>
                  <a:pt x="56182" y="169679"/>
                </a:lnTo>
                <a:lnTo>
                  <a:pt x="91986" y="176618"/>
                </a:lnTo>
                <a:lnTo>
                  <a:pt x="1492008" y="176618"/>
                </a:lnTo>
                <a:lnTo>
                  <a:pt x="1527812" y="169679"/>
                </a:lnTo>
                <a:lnTo>
                  <a:pt x="1557051" y="150753"/>
                </a:lnTo>
                <a:lnTo>
                  <a:pt x="1576765" y="122681"/>
                </a:lnTo>
                <a:lnTo>
                  <a:pt x="1583994" y="88303"/>
                </a:lnTo>
                <a:lnTo>
                  <a:pt x="1576765" y="53931"/>
                </a:lnTo>
                <a:lnTo>
                  <a:pt x="1557051" y="25863"/>
                </a:lnTo>
                <a:lnTo>
                  <a:pt x="1527812" y="6939"/>
                </a:lnTo>
                <a:lnTo>
                  <a:pt x="1492008" y="0"/>
                </a:lnTo>
                <a:close/>
              </a:path>
            </a:pathLst>
          </a:custGeom>
          <a:solidFill>
            <a:srgbClr val="FF96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71"/>
          <p:cNvSpPr txBox="1"/>
          <p:nvPr/>
        </p:nvSpPr>
        <p:spPr>
          <a:xfrm>
            <a:off x="8539087" y="3529190"/>
            <a:ext cx="120904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Transformation</a:t>
            </a:r>
            <a:endParaRPr sz="1100" dirty="0">
              <a:latin typeface="G마켓 산스 Bold"/>
              <a:cs typeface="G마켓 산스 Bold"/>
            </a:endParaRPr>
          </a:p>
        </p:txBody>
      </p:sp>
      <p:sp>
        <p:nvSpPr>
          <p:cNvPr id="156" name="object 72"/>
          <p:cNvSpPr/>
          <p:nvPr/>
        </p:nvSpPr>
        <p:spPr>
          <a:xfrm>
            <a:off x="8351551" y="4694378"/>
            <a:ext cx="1584325" cy="177165"/>
          </a:xfrm>
          <a:custGeom>
            <a:avLst/>
            <a:gdLst/>
            <a:ahLst/>
            <a:cxnLst/>
            <a:rect l="l" t="t" r="r" b="b"/>
            <a:pathLst>
              <a:path w="1584325" h="177164">
                <a:moveTo>
                  <a:pt x="1492008" y="0"/>
                </a:moveTo>
                <a:lnTo>
                  <a:pt x="91986" y="0"/>
                </a:lnTo>
                <a:lnTo>
                  <a:pt x="56182" y="6939"/>
                </a:lnTo>
                <a:lnTo>
                  <a:pt x="26943" y="25863"/>
                </a:lnTo>
                <a:lnTo>
                  <a:pt x="7229" y="53931"/>
                </a:lnTo>
                <a:lnTo>
                  <a:pt x="0" y="88303"/>
                </a:lnTo>
                <a:lnTo>
                  <a:pt x="7229" y="122681"/>
                </a:lnTo>
                <a:lnTo>
                  <a:pt x="26943" y="150753"/>
                </a:lnTo>
                <a:lnTo>
                  <a:pt x="56182" y="169679"/>
                </a:lnTo>
                <a:lnTo>
                  <a:pt x="91986" y="176618"/>
                </a:lnTo>
                <a:lnTo>
                  <a:pt x="1492008" y="176618"/>
                </a:lnTo>
                <a:lnTo>
                  <a:pt x="1527812" y="169679"/>
                </a:lnTo>
                <a:lnTo>
                  <a:pt x="1557051" y="150753"/>
                </a:lnTo>
                <a:lnTo>
                  <a:pt x="1576765" y="122681"/>
                </a:lnTo>
                <a:lnTo>
                  <a:pt x="1583994" y="88303"/>
                </a:lnTo>
                <a:lnTo>
                  <a:pt x="1576765" y="53931"/>
                </a:lnTo>
                <a:lnTo>
                  <a:pt x="1557051" y="25863"/>
                </a:lnTo>
                <a:lnTo>
                  <a:pt x="1527812" y="6939"/>
                </a:lnTo>
                <a:lnTo>
                  <a:pt x="1492008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73"/>
          <p:cNvSpPr txBox="1"/>
          <p:nvPr/>
        </p:nvSpPr>
        <p:spPr>
          <a:xfrm>
            <a:off x="8926233" y="4700057"/>
            <a:ext cx="43497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0" spc="-100" dirty="0">
                <a:solidFill>
                  <a:srgbClr val="FFFFFF"/>
                </a:solidFill>
                <a:latin typeface="G마켓 산스 Bold"/>
                <a:cs typeface="G마켓 산스 Bold"/>
              </a:rPr>
              <a:t>To</a:t>
            </a:r>
            <a:r>
              <a:rPr sz="11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1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be</a:t>
            </a:r>
            <a:endParaRPr sz="1100" dirty="0">
              <a:latin typeface="G마켓 산스 Bold"/>
              <a:cs typeface="G마켓 산스 Bold"/>
            </a:endParaRPr>
          </a:p>
        </p:txBody>
      </p:sp>
      <p:grpSp>
        <p:nvGrpSpPr>
          <p:cNvPr id="158" name="object 74"/>
          <p:cNvGrpSpPr/>
          <p:nvPr/>
        </p:nvGrpSpPr>
        <p:grpSpPr>
          <a:xfrm>
            <a:off x="7833176" y="3803290"/>
            <a:ext cx="2604135" cy="2013585"/>
            <a:chOff x="7833176" y="3803290"/>
            <a:chExt cx="2604135" cy="2013585"/>
          </a:xfrm>
        </p:grpSpPr>
        <p:sp>
          <p:nvSpPr>
            <p:cNvPr id="159" name="object 75"/>
            <p:cNvSpPr/>
            <p:nvPr/>
          </p:nvSpPr>
          <p:spPr>
            <a:xfrm>
              <a:off x="7839526" y="3809640"/>
              <a:ext cx="0" cy="499109"/>
            </a:xfrm>
            <a:custGeom>
              <a:avLst/>
              <a:gdLst/>
              <a:ahLst/>
              <a:cxnLst/>
              <a:rect l="l" t="t" r="r" b="b"/>
              <a:pathLst>
                <a:path h="499110">
                  <a:moveTo>
                    <a:pt x="0" y="0"/>
                  </a:moveTo>
                  <a:lnTo>
                    <a:pt x="0" y="498741"/>
                  </a:lnTo>
                </a:path>
              </a:pathLst>
            </a:custGeom>
            <a:ln w="12700">
              <a:solidFill>
                <a:srgbClr val="FF9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76"/>
            <p:cNvSpPr/>
            <p:nvPr/>
          </p:nvSpPr>
          <p:spPr>
            <a:xfrm>
              <a:off x="10430475" y="3809640"/>
              <a:ext cx="0" cy="499109"/>
            </a:xfrm>
            <a:custGeom>
              <a:avLst/>
              <a:gdLst/>
              <a:ahLst/>
              <a:cxnLst/>
              <a:rect l="l" t="t" r="r" b="b"/>
              <a:pathLst>
                <a:path h="499110">
                  <a:moveTo>
                    <a:pt x="0" y="0"/>
                  </a:moveTo>
                  <a:lnTo>
                    <a:pt x="0" y="498741"/>
                  </a:lnTo>
                </a:path>
              </a:pathLst>
            </a:custGeom>
            <a:ln w="12700">
              <a:solidFill>
                <a:srgbClr val="FF9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77"/>
            <p:cNvSpPr/>
            <p:nvPr/>
          </p:nvSpPr>
          <p:spPr>
            <a:xfrm>
              <a:off x="9135001" y="3809640"/>
              <a:ext cx="0" cy="499109"/>
            </a:xfrm>
            <a:custGeom>
              <a:avLst/>
              <a:gdLst/>
              <a:ahLst/>
              <a:cxnLst/>
              <a:rect l="l" t="t" r="r" b="b"/>
              <a:pathLst>
                <a:path h="499110">
                  <a:moveTo>
                    <a:pt x="0" y="0"/>
                  </a:moveTo>
                  <a:lnTo>
                    <a:pt x="0" y="498741"/>
                  </a:lnTo>
                </a:path>
              </a:pathLst>
            </a:custGeom>
            <a:ln w="12700">
              <a:solidFill>
                <a:srgbClr val="FF9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78"/>
            <p:cNvSpPr/>
            <p:nvPr/>
          </p:nvSpPr>
          <p:spPr>
            <a:xfrm>
              <a:off x="8455953" y="4978569"/>
              <a:ext cx="1368425" cy="838200"/>
            </a:xfrm>
            <a:custGeom>
              <a:avLst/>
              <a:gdLst/>
              <a:ahLst/>
              <a:cxnLst/>
              <a:rect l="l" t="t" r="r" b="b"/>
              <a:pathLst>
                <a:path w="1368425" h="838200">
                  <a:moveTo>
                    <a:pt x="1187996" y="0"/>
                  </a:moveTo>
                  <a:lnTo>
                    <a:pt x="179997" y="0"/>
                  </a:lnTo>
                  <a:lnTo>
                    <a:pt x="132144" y="6429"/>
                  </a:lnTo>
                  <a:lnTo>
                    <a:pt x="89146" y="24573"/>
                  </a:lnTo>
                  <a:lnTo>
                    <a:pt x="52717" y="52717"/>
                  </a:lnTo>
                  <a:lnTo>
                    <a:pt x="24573" y="89146"/>
                  </a:lnTo>
                  <a:lnTo>
                    <a:pt x="6429" y="132144"/>
                  </a:lnTo>
                  <a:lnTo>
                    <a:pt x="0" y="179997"/>
                  </a:lnTo>
                  <a:lnTo>
                    <a:pt x="0" y="657898"/>
                  </a:lnTo>
                  <a:lnTo>
                    <a:pt x="6429" y="705750"/>
                  </a:lnTo>
                  <a:lnTo>
                    <a:pt x="24573" y="748748"/>
                  </a:lnTo>
                  <a:lnTo>
                    <a:pt x="52717" y="785177"/>
                  </a:lnTo>
                  <a:lnTo>
                    <a:pt x="89146" y="813321"/>
                  </a:lnTo>
                  <a:lnTo>
                    <a:pt x="132144" y="831465"/>
                  </a:lnTo>
                  <a:lnTo>
                    <a:pt x="179997" y="837895"/>
                  </a:lnTo>
                  <a:lnTo>
                    <a:pt x="1187996" y="837895"/>
                  </a:lnTo>
                  <a:lnTo>
                    <a:pt x="1235848" y="831465"/>
                  </a:lnTo>
                  <a:lnTo>
                    <a:pt x="1278846" y="813321"/>
                  </a:lnTo>
                  <a:lnTo>
                    <a:pt x="1315275" y="785177"/>
                  </a:lnTo>
                  <a:lnTo>
                    <a:pt x="1343419" y="748748"/>
                  </a:lnTo>
                  <a:lnTo>
                    <a:pt x="1361563" y="705750"/>
                  </a:lnTo>
                  <a:lnTo>
                    <a:pt x="1367993" y="657898"/>
                  </a:lnTo>
                  <a:lnTo>
                    <a:pt x="1367993" y="179997"/>
                  </a:lnTo>
                  <a:lnTo>
                    <a:pt x="1361563" y="132144"/>
                  </a:lnTo>
                  <a:lnTo>
                    <a:pt x="1343419" y="89146"/>
                  </a:lnTo>
                  <a:lnTo>
                    <a:pt x="1315275" y="52717"/>
                  </a:lnTo>
                  <a:lnTo>
                    <a:pt x="1278846" y="24573"/>
                  </a:lnTo>
                  <a:lnTo>
                    <a:pt x="1235848" y="6429"/>
                  </a:lnTo>
                  <a:lnTo>
                    <a:pt x="1187996" y="0"/>
                  </a:lnTo>
                  <a:close/>
                </a:path>
              </a:pathLst>
            </a:custGeom>
            <a:solidFill>
              <a:srgbClr val="E1E3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3" name="object 79"/>
          <p:cNvSpPr txBox="1"/>
          <p:nvPr/>
        </p:nvSpPr>
        <p:spPr>
          <a:xfrm>
            <a:off x="6577825" y="6400896"/>
            <a:ext cx="521081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latin typeface="KoPubWorld돋움체 Light"/>
                <a:cs typeface="KoPubWorld돋움체 Light"/>
              </a:rPr>
              <a:t>*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From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5" dirty="0">
                <a:latin typeface="KoPubWorld돋움체 Light"/>
                <a:cs typeface="KoPubWorld돋움체 Light"/>
              </a:rPr>
              <a:t>Next-</a:t>
            </a:r>
            <a:r>
              <a:rPr sz="1000" b="0" spc="-20" dirty="0">
                <a:latin typeface="KoPubWorld돋움체 Light"/>
                <a:cs typeface="KoPubWorld돋움체 Light"/>
              </a:rPr>
              <a:t>Generation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Vessel</a:t>
            </a:r>
            <a:r>
              <a:rPr sz="1000" b="0" spc="-5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Traffic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Services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Systems:</a:t>
            </a:r>
            <a:r>
              <a:rPr sz="1000" b="0" spc="-5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From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"Passive"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latin typeface="KoPubWorld돋움체 Light"/>
                <a:cs typeface="KoPubWorld돋움체 Light"/>
              </a:rPr>
              <a:t>to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"Proactive"</a:t>
            </a:r>
            <a:r>
              <a:rPr sz="1000" b="0" spc="-5" dirty="0"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latin typeface="KoPubWorld돋움체 Light"/>
                <a:cs typeface="KoPubWorld돋움체 Light"/>
              </a:rPr>
              <a:t>,</a:t>
            </a:r>
            <a:r>
              <a:rPr sz="1000" b="0" spc="-1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2023</a:t>
            </a:r>
            <a:endParaRPr sz="1000">
              <a:latin typeface="KoPubWorld돋움체 Light"/>
              <a:cs typeface="KoPubWorld돋움체 Light"/>
            </a:endParaRPr>
          </a:p>
        </p:txBody>
      </p:sp>
      <p:sp>
        <p:nvSpPr>
          <p:cNvPr id="164" name="object 80"/>
          <p:cNvSpPr txBox="1"/>
          <p:nvPr/>
        </p:nvSpPr>
        <p:spPr>
          <a:xfrm>
            <a:off x="8545837" y="5167651"/>
            <a:ext cx="1188720" cy="4273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91770" marR="5080" indent="-179705">
              <a:lnSpc>
                <a:spcPct val="102600"/>
              </a:lnSpc>
              <a:spcBef>
                <a:spcPts val="60"/>
              </a:spcBef>
            </a:pPr>
            <a:r>
              <a:rPr sz="1300" b="0" spc="-20" dirty="0">
                <a:latin typeface="KoPubWorld돋움체 Medium"/>
                <a:cs typeface="KoPubWorld돋움체 Medium"/>
              </a:rPr>
              <a:t>AI-</a:t>
            </a:r>
            <a:r>
              <a:rPr sz="1300" b="0" dirty="0">
                <a:latin typeface="KoPubWorld돋움체 Medium"/>
                <a:cs typeface="KoPubWorld돋움체 Medium"/>
              </a:rPr>
              <a:t>Aid</a:t>
            </a:r>
            <a:r>
              <a:rPr sz="1300" b="0" spc="-30" dirty="0">
                <a:latin typeface="KoPubWorld돋움체 Medium"/>
                <a:cs typeface="KoPubWorld돋움체 Medium"/>
              </a:rPr>
              <a:t> </a:t>
            </a:r>
            <a:r>
              <a:rPr sz="1300" b="0" spc="-20" dirty="0">
                <a:latin typeface="KoPubWorld돋움체 Medium"/>
                <a:cs typeface="KoPubWorld돋움체 Medium"/>
              </a:rPr>
              <a:t>Situation </a:t>
            </a:r>
            <a:r>
              <a:rPr sz="1300" b="0" spc="-10" dirty="0">
                <a:latin typeface="KoPubWorld돋움체 Medium"/>
                <a:cs typeface="KoPubWorld돋움체 Medium"/>
              </a:rPr>
              <a:t>Awareness</a:t>
            </a:r>
            <a:endParaRPr sz="1300" dirty="0">
              <a:latin typeface="KoPubWorld돋움체 Medium"/>
              <a:cs typeface="KoPubWorld돋움체 Medium"/>
            </a:endParaRPr>
          </a:p>
        </p:txBody>
      </p:sp>
      <p:sp>
        <p:nvSpPr>
          <p:cNvPr id="165" name="object 81"/>
          <p:cNvSpPr/>
          <p:nvPr/>
        </p:nvSpPr>
        <p:spPr>
          <a:xfrm>
            <a:off x="10012503" y="4978570"/>
            <a:ext cx="1676400" cy="838200"/>
          </a:xfrm>
          <a:custGeom>
            <a:avLst/>
            <a:gdLst/>
            <a:ahLst/>
            <a:cxnLst/>
            <a:rect l="l" t="t" r="r" b="b"/>
            <a:pathLst>
              <a:path w="1676400" h="838200">
                <a:moveTo>
                  <a:pt x="1495793" y="0"/>
                </a:moveTo>
                <a:lnTo>
                  <a:pt x="179997" y="0"/>
                </a:lnTo>
                <a:lnTo>
                  <a:pt x="132144" y="6429"/>
                </a:lnTo>
                <a:lnTo>
                  <a:pt x="89146" y="24573"/>
                </a:lnTo>
                <a:lnTo>
                  <a:pt x="52717" y="52717"/>
                </a:lnTo>
                <a:lnTo>
                  <a:pt x="24573" y="89146"/>
                </a:lnTo>
                <a:lnTo>
                  <a:pt x="6429" y="132144"/>
                </a:lnTo>
                <a:lnTo>
                  <a:pt x="0" y="179997"/>
                </a:lnTo>
                <a:lnTo>
                  <a:pt x="0" y="657898"/>
                </a:lnTo>
                <a:lnTo>
                  <a:pt x="6429" y="705750"/>
                </a:lnTo>
                <a:lnTo>
                  <a:pt x="24573" y="748748"/>
                </a:lnTo>
                <a:lnTo>
                  <a:pt x="52717" y="785177"/>
                </a:lnTo>
                <a:lnTo>
                  <a:pt x="89146" y="813321"/>
                </a:lnTo>
                <a:lnTo>
                  <a:pt x="132144" y="831465"/>
                </a:lnTo>
                <a:lnTo>
                  <a:pt x="179997" y="837895"/>
                </a:lnTo>
                <a:lnTo>
                  <a:pt x="1495793" y="837895"/>
                </a:lnTo>
                <a:lnTo>
                  <a:pt x="1543646" y="831465"/>
                </a:lnTo>
                <a:lnTo>
                  <a:pt x="1586647" y="813321"/>
                </a:lnTo>
                <a:lnTo>
                  <a:pt x="1623079" y="785177"/>
                </a:lnTo>
                <a:lnTo>
                  <a:pt x="1651226" y="748748"/>
                </a:lnTo>
                <a:lnTo>
                  <a:pt x="1669372" y="705750"/>
                </a:lnTo>
                <a:lnTo>
                  <a:pt x="1675803" y="657898"/>
                </a:lnTo>
                <a:lnTo>
                  <a:pt x="1675803" y="179997"/>
                </a:lnTo>
                <a:lnTo>
                  <a:pt x="1669372" y="132144"/>
                </a:lnTo>
                <a:lnTo>
                  <a:pt x="1651226" y="89146"/>
                </a:lnTo>
                <a:lnTo>
                  <a:pt x="1623079" y="52717"/>
                </a:lnTo>
                <a:lnTo>
                  <a:pt x="1586647" y="24573"/>
                </a:lnTo>
                <a:lnTo>
                  <a:pt x="1543646" y="6429"/>
                </a:lnTo>
                <a:lnTo>
                  <a:pt x="1495793" y="0"/>
                </a:lnTo>
                <a:close/>
              </a:path>
            </a:pathLst>
          </a:custGeom>
          <a:solidFill>
            <a:srgbClr val="E1E3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82"/>
          <p:cNvSpPr txBox="1"/>
          <p:nvPr/>
        </p:nvSpPr>
        <p:spPr>
          <a:xfrm>
            <a:off x="10314044" y="5037514"/>
            <a:ext cx="1073150" cy="6305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-635" algn="ctr">
              <a:lnSpc>
                <a:spcPct val="102600"/>
              </a:lnSpc>
              <a:spcBef>
                <a:spcPts val="60"/>
              </a:spcBef>
            </a:pPr>
            <a:r>
              <a:rPr sz="1300" b="0" spc="-10" dirty="0">
                <a:latin typeface="KoPubWorld돋움체 Medium"/>
                <a:cs typeface="KoPubWorld돋움체 Medium"/>
              </a:rPr>
              <a:t>Multimodal </a:t>
            </a:r>
            <a:r>
              <a:rPr sz="1300" b="0" spc="-25" dirty="0">
                <a:latin typeface="KoPubWorld돋움체 Medium"/>
                <a:cs typeface="KoPubWorld돋움체 Medium"/>
              </a:rPr>
              <a:t>Computational </a:t>
            </a:r>
            <a:r>
              <a:rPr sz="1300" b="0" spc="-10" dirty="0">
                <a:latin typeface="KoPubWorld돋움체 Medium"/>
                <a:cs typeface="KoPubWorld돋움체 Medium"/>
              </a:rPr>
              <a:t>Assessment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167" name="object 83"/>
          <p:cNvSpPr/>
          <p:nvPr/>
        </p:nvSpPr>
        <p:spPr>
          <a:xfrm>
            <a:off x="6591602" y="4978570"/>
            <a:ext cx="1676400" cy="838200"/>
          </a:xfrm>
          <a:custGeom>
            <a:avLst/>
            <a:gdLst/>
            <a:ahLst/>
            <a:cxnLst/>
            <a:rect l="l" t="t" r="r" b="b"/>
            <a:pathLst>
              <a:path w="1676400" h="838200">
                <a:moveTo>
                  <a:pt x="1495793" y="0"/>
                </a:moveTo>
                <a:lnTo>
                  <a:pt x="179997" y="0"/>
                </a:lnTo>
                <a:lnTo>
                  <a:pt x="132144" y="6429"/>
                </a:lnTo>
                <a:lnTo>
                  <a:pt x="89146" y="24573"/>
                </a:lnTo>
                <a:lnTo>
                  <a:pt x="52717" y="52717"/>
                </a:lnTo>
                <a:lnTo>
                  <a:pt x="24573" y="89146"/>
                </a:lnTo>
                <a:lnTo>
                  <a:pt x="6429" y="132144"/>
                </a:lnTo>
                <a:lnTo>
                  <a:pt x="0" y="179997"/>
                </a:lnTo>
                <a:lnTo>
                  <a:pt x="0" y="657898"/>
                </a:lnTo>
                <a:lnTo>
                  <a:pt x="6429" y="705750"/>
                </a:lnTo>
                <a:lnTo>
                  <a:pt x="24573" y="748748"/>
                </a:lnTo>
                <a:lnTo>
                  <a:pt x="52717" y="785177"/>
                </a:lnTo>
                <a:lnTo>
                  <a:pt x="89146" y="813321"/>
                </a:lnTo>
                <a:lnTo>
                  <a:pt x="132144" y="831465"/>
                </a:lnTo>
                <a:lnTo>
                  <a:pt x="179997" y="837895"/>
                </a:lnTo>
                <a:lnTo>
                  <a:pt x="1495793" y="837895"/>
                </a:lnTo>
                <a:lnTo>
                  <a:pt x="1543646" y="831465"/>
                </a:lnTo>
                <a:lnTo>
                  <a:pt x="1586647" y="813321"/>
                </a:lnTo>
                <a:lnTo>
                  <a:pt x="1623079" y="785177"/>
                </a:lnTo>
                <a:lnTo>
                  <a:pt x="1651226" y="748748"/>
                </a:lnTo>
                <a:lnTo>
                  <a:pt x="1669372" y="705750"/>
                </a:lnTo>
                <a:lnTo>
                  <a:pt x="1675803" y="657898"/>
                </a:lnTo>
                <a:lnTo>
                  <a:pt x="1675803" y="179997"/>
                </a:lnTo>
                <a:lnTo>
                  <a:pt x="1669372" y="132144"/>
                </a:lnTo>
                <a:lnTo>
                  <a:pt x="1651226" y="89146"/>
                </a:lnTo>
                <a:lnTo>
                  <a:pt x="1623079" y="52717"/>
                </a:lnTo>
                <a:lnTo>
                  <a:pt x="1586647" y="24573"/>
                </a:lnTo>
                <a:lnTo>
                  <a:pt x="1543646" y="6429"/>
                </a:lnTo>
                <a:lnTo>
                  <a:pt x="1495793" y="0"/>
                </a:lnTo>
                <a:close/>
              </a:path>
            </a:pathLst>
          </a:custGeom>
          <a:solidFill>
            <a:srgbClr val="E1E3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84"/>
          <p:cNvSpPr txBox="1"/>
          <p:nvPr/>
        </p:nvSpPr>
        <p:spPr>
          <a:xfrm>
            <a:off x="6899539" y="5037514"/>
            <a:ext cx="106045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latin typeface="KoPubWorld돋움체 Medium"/>
                <a:cs typeface="KoPubWorld돋움체 Medium"/>
              </a:rPr>
              <a:t>AI</a:t>
            </a:r>
            <a:r>
              <a:rPr sz="1300" b="0" spc="-45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and</a:t>
            </a:r>
            <a:r>
              <a:rPr sz="1300" b="0" spc="-45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Human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169" name="object 85"/>
          <p:cNvSpPr txBox="1"/>
          <p:nvPr/>
        </p:nvSpPr>
        <p:spPr>
          <a:xfrm>
            <a:off x="6591154" y="5098111"/>
            <a:ext cx="1894839" cy="3949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1300" b="0" spc="-20" dirty="0">
                <a:latin typeface="KoPubWorld돋움체 Medium"/>
                <a:cs typeface="KoPubWorld돋움체 Medium"/>
              </a:rPr>
              <a:t>Collaborative</a:t>
            </a:r>
            <a:r>
              <a:rPr sz="1300" b="0" spc="5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Decision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3600" spc="-75" baseline="-10416" dirty="0">
                <a:latin typeface="G마켓 산스 Medium"/>
                <a:cs typeface="G마켓 산스 Medium"/>
              </a:rPr>
              <a:t>+</a:t>
            </a:r>
            <a:endParaRPr sz="3600" baseline="-10416" dirty="0">
              <a:latin typeface="G마켓 산스 Medium"/>
              <a:cs typeface="G마켓 산스 Medium"/>
            </a:endParaRPr>
          </a:p>
        </p:txBody>
      </p:sp>
      <p:sp>
        <p:nvSpPr>
          <p:cNvPr id="170" name="object 86"/>
          <p:cNvSpPr txBox="1"/>
          <p:nvPr/>
        </p:nvSpPr>
        <p:spPr>
          <a:xfrm>
            <a:off x="7132204" y="5443990"/>
            <a:ext cx="59499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10" dirty="0">
                <a:latin typeface="KoPubWorld돋움체 Medium"/>
                <a:cs typeface="KoPubWorld돋움체 Medium"/>
              </a:rPr>
              <a:t>Support</a:t>
            </a:r>
            <a:endParaRPr sz="1300">
              <a:latin typeface="KoPubWorld돋움체 Medium"/>
              <a:cs typeface="KoPubWorld돋움체 Medium"/>
            </a:endParaRPr>
          </a:p>
        </p:txBody>
      </p:sp>
      <p:grpSp>
        <p:nvGrpSpPr>
          <p:cNvPr id="171" name="object 87"/>
          <p:cNvGrpSpPr/>
          <p:nvPr/>
        </p:nvGrpSpPr>
        <p:grpSpPr>
          <a:xfrm>
            <a:off x="6936125" y="2585505"/>
            <a:ext cx="3098165" cy="408940"/>
            <a:chOff x="6936125" y="2585505"/>
            <a:chExt cx="3098165" cy="408940"/>
          </a:xfrm>
        </p:grpSpPr>
        <p:sp>
          <p:nvSpPr>
            <p:cNvPr id="172" name="object 88"/>
            <p:cNvSpPr/>
            <p:nvPr/>
          </p:nvSpPr>
          <p:spPr>
            <a:xfrm>
              <a:off x="9625533" y="2585505"/>
              <a:ext cx="408940" cy="408940"/>
            </a:xfrm>
            <a:custGeom>
              <a:avLst/>
              <a:gdLst/>
              <a:ahLst/>
              <a:cxnLst/>
              <a:rect l="l" t="t" r="r" b="b"/>
              <a:pathLst>
                <a:path w="408940" h="408939">
                  <a:moveTo>
                    <a:pt x="204266" y="0"/>
                  </a:moveTo>
                  <a:lnTo>
                    <a:pt x="157430" y="5394"/>
                  </a:lnTo>
                  <a:lnTo>
                    <a:pt x="114435" y="20761"/>
                  </a:lnTo>
                  <a:lnTo>
                    <a:pt x="76508" y="44874"/>
                  </a:lnTo>
                  <a:lnTo>
                    <a:pt x="44874" y="76508"/>
                  </a:lnTo>
                  <a:lnTo>
                    <a:pt x="20761" y="114435"/>
                  </a:lnTo>
                  <a:lnTo>
                    <a:pt x="5394" y="157430"/>
                  </a:lnTo>
                  <a:lnTo>
                    <a:pt x="0" y="204266"/>
                  </a:lnTo>
                  <a:lnTo>
                    <a:pt x="5394" y="251103"/>
                  </a:lnTo>
                  <a:lnTo>
                    <a:pt x="20761" y="294098"/>
                  </a:lnTo>
                  <a:lnTo>
                    <a:pt x="44874" y="332025"/>
                  </a:lnTo>
                  <a:lnTo>
                    <a:pt x="76508" y="363658"/>
                  </a:lnTo>
                  <a:lnTo>
                    <a:pt x="114435" y="387771"/>
                  </a:lnTo>
                  <a:lnTo>
                    <a:pt x="157430" y="403138"/>
                  </a:lnTo>
                  <a:lnTo>
                    <a:pt x="204266" y="408533"/>
                  </a:lnTo>
                  <a:lnTo>
                    <a:pt x="251103" y="403138"/>
                  </a:lnTo>
                  <a:lnTo>
                    <a:pt x="294098" y="387771"/>
                  </a:lnTo>
                  <a:lnTo>
                    <a:pt x="332025" y="363658"/>
                  </a:lnTo>
                  <a:lnTo>
                    <a:pt x="363658" y="332025"/>
                  </a:lnTo>
                  <a:lnTo>
                    <a:pt x="387771" y="294098"/>
                  </a:lnTo>
                  <a:lnTo>
                    <a:pt x="403138" y="251103"/>
                  </a:lnTo>
                  <a:lnTo>
                    <a:pt x="408533" y="204266"/>
                  </a:lnTo>
                  <a:lnTo>
                    <a:pt x="403138" y="157430"/>
                  </a:lnTo>
                  <a:lnTo>
                    <a:pt x="387771" y="114435"/>
                  </a:lnTo>
                  <a:lnTo>
                    <a:pt x="363658" y="76508"/>
                  </a:lnTo>
                  <a:lnTo>
                    <a:pt x="332025" y="44874"/>
                  </a:lnTo>
                  <a:lnTo>
                    <a:pt x="294098" y="20761"/>
                  </a:lnTo>
                  <a:lnTo>
                    <a:pt x="251103" y="5394"/>
                  </a:lnTo>
                  <a:lnTo>
                    <a:pt x="2042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89"/>
            <p:cNvSpPr/>
            <p:nvPr/>
          </p:nvSpPr>
          <p:spPr>
            <a:xfrm>
              <a:off x="6940570" y="2669202"/>
              <a:ext cx="271145" cy="249554"/>
            </a:xfrm>
            <a:custGeom>
              <a:avLst/>
              <a:gdLst/>
              <a:ahLst/>
              <a:cxnLst/>
              <a:rect l="l" t="t" r="r" b="b"/>
              <a:pathLst>
                <a:path w="271145" h="249555">
                  <a:moveTo>
                    <a:pt x="144538" y="0"/>
                  </a:moveTo>
                  <a:lnTo>
                    <a:pt x="258686" y="0"/>
                  </a:lnTo>
                  <a:lnTo>
                    <a:pt x="265480" y="0"/>
                  </a:lnTo>
                  <a:lnTo>
                    <a:pt x="270979" y="5511"/>
                  </a:lnTo>
                  <a:lnTo>
                    <a:pt x="270979" y="12293"/>
                  </a:lnTo>
                  <a:lnTo>
                    <a:pt x="270979" y="170980"/>
                  </a:lnTo>
                  <a:lnTo>
                    <a:pt x="270979" y="177774"/>
                  </a:lnTo>
                  <a:lnTo>
                    <a:pt x="265480" y="183286"/>
                  </a:lnTo>
                  <a:lnTo>
                    <a:pt x="258686" y="183286"/>
                  </a:lnTo>
                  <a:lnTo>
                    <a:pt x="12293" y="183286"/>
                  </a:lnTo>
                  <a:lnTo>
                    <a:pt x="5499" y="183286"/>
                  </a:lnTo>
                  <a:lnTo>
                    <a:pt x="0" y="177774"/>
                  </a:lnTo>
                  <a:lnTo>
                    <a:pt x="0" y="170980"/>
                  </a:lnTo>
                  <a:lnTo>
                    <a:pt x="0" y="12293"/>
                  </a:lnTo>
                  <a:lnTo>
                    <a:pt x="0" y="5511"/>
                  </a:lnTo>
                  <a:lnTo>
                    <a:pt x="5499" y="0"/>
                  </a:lnTo>
                  <a:lnTo>
                    <a:pt x="12293" y="0"/>
                  </a:lnTo>
                  <a:lnTo>
                    <a:pt x="41046" y="0"/>
                  </a:lnTo>
                  <a:lnTo>
                    <a:pt x="144538" y="0"/>
                  </a:lnTo>
                  <a:close/>
                </a:path>
                <a:path w="271145" h="249555">
                  <a:moveTo>
                    <a:pt x="164045" y="197853"/>
                  </a:moveTo>
                  <a:lnTo>
                    <a:pt x="178536" y="223951"/>
                  </a:lnTo>
                </a:path>
                <a:path w="271145" h="249555">
                  <a:moveTo>
                    <a:pt x="92443" y="223951"/>
                  </a:moveTo>
                  <a:lnTo>
                    <a:pt x="106933" y="197853"/>
                  </a:lnTo>
                </a:path>
                <a:path w="271145" h="249555">
                  <a:moveTo>
                    <a:pt x="209778" y="248996"/>
                  </a:moveTo>
                  <a:lnTo>
                    <a:pt x="61188" y="248996"/>
                  </a:lnTo>
                  <a:lnTo>
                    <a:pt x="61188" y="243827"/>
                  </a:lnTo>
                  <a:lnTo>
                    <a:pt x="62748" y="236103"/>
                  </a:lnTo>
                  <a:lnTo>
                    <a:pt x="67002" y="229798"/>
                  </a:lnTo>
                  <a:lnTo>
                    <a:pt x="73307" y="225548"/>
                  </a:lnTo>
                  <a:lnTo>
                    <a:pt x="81025" y="223989"/>
                  </a:lnTo>
                  <a:lnTo>
                    <a:pt x="189941" y="223989"/>
                  </a:lnTo>
                  <a:lnTo>
                    <a:pt x="197664" y="225548"/>
                  </a:lnTo>
                  <a:lnTo>
                    <a:pt x="203969" y="229798"/>
                  </a:lnTo>
                  <a:lnTo>
                    <a:pt x="208220" y="236103"/>
                  </a:lnTo>
                  <a:lnTo>
                    <a:pt x="209778" y="243827"/>
                  </a:lnTo>
                  <a:lnTo>
                    <a:pt x="209778" y="248996"/>
                  </a:lnTo>
                  <a:close/>
                </a:path>
              </a:pathLst>
            </a:custGeom>
            <a:ln w="889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4" name="object 9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48355" y="2690131"/>
              <a:ext cx="252361" cy="141046"/>
            </a:xfrm>
            <a:prstGeom prst="rect">
              <a:avLst/>
            </a:prstGeom>
          </p:spPr>
        </p:pic>
        <p:sp>
          <p:nvSpPr>
            <p:cNvPr id="175" name="object 91"/>
            <p:cNvSpPr/>
            <p:nvPr/>
          </p:nvSpPr>
          <p:spPr>
            <a:xfrm>
              <a:off x="9721029" y="2659453"/>
              <a:ext cx="183515" cy="249554"/>
            </a:xfrm>
            <a:custGeom>
              <a:avLst/>
              <a:gdLst/>
              <a:ahLst/>
              <a:cxnLst/>
              <a:rect l="l" t="t" r="r" b="b"/>
              <a:pathLst>
                <a:path w="183515" h="249555">
                  <a:moveTo>
                    <a:pt x="115061" y="249453"/>
                  </a:moveTo>
                  <a:lnTo>
                    <a:pt x="0" y="249453"/>
                  </a:lnTo>
                  <a:lnTo>
                    <a:pt x="0" y="0"/>
                  </a:lnTo>
                  <a:lnTo>
                    <a:pt x="183299" y="0"/>
                  </a:lnTo>
                  <a:lnTo>
                    <a:pt x="183299" y="103746"/>
                  </a:lnTo>
                </a:path>
                <a:path w="183515" h="249555">
                  <a:moveTo>
                    <a:pt x="22377" y="40919"/>
                  </a:moveTo>
                  <a:lnTo>
                    <a:pt x="32016" y="50545"/>
                  </a:lnTo>
                  <a:lnTo>
                    <a:pt x="50863" y="26174"/>
                  </a:lnTo>
                </a:path>
                <a:path w="183515" h="249555">
                  <a:moveTo>
                    <a:pt x="65087" y="42925"/>
                  </a:moveTo>
                  <a:lnTo>
                    <a:pt x="156184" y="42925"/>
                  </a:lnTo>
                </a:path>
              </a:pathLst>
            </a:custGeom>
            <a:ln w="9359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6" name="object 9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38727" y="2738631"/>
              <a:ext cx="204520" cy="204139"/>
            </a:xfrm>
            <a:prstGeom prst="rect">
              <a:avLst/>
            </a:prstGeom>
          </p:spPr>
        </p:pic>
      </p:grpSp>
      <p:sp>
        <p:nvSpPr>
          <p:cNvPr id="177" name="object 93"/>
          <p:cNvSpPr txBox="1"/>
          <p:nvPr/>
        </p:nvSpPr>
        <p:spPr>
          <a:xfrm>
            <a:off x="8000667" y="5859876"/>
            <a:ext cx="2287270" cy="426720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 indent="238125">
              <a:lnSpc>
                <a:spcPct val="102600"/>
              </a:lnSpc>
              <a:spcBef>
                <a:spcPts val="60"/>
              </a:spcBef>
            </a:pPr>
            <a:r>
              <a:rPr sz="1300" b="1" spc="-1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Predictive,</a:t>
            </a:r>
            <a:r>
              <a:rPr sz="1300" b="1" spc="-85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 </a:t>
            </a:r>
            <a:r>
              <a:rPr sz="1300" b="1" spc="-1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Proactive</a:t>
            </a:r>
            <a:r>
              <a:rPr sz="1300" b="1" spc="-8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 </a:t>
            </a:r>
            <a:r>
              <a:rPr sz="1300" b="1" spc="-25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and </a:t>
            </a:r>
            <a:r>
              <a:rPr sz="1300" b="1" spc="-2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Preventive</a:t>
            </a:r>
            <a:r>
              <a:rPr sz="1300" b="1" spc="-3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 </a:t>
            </a:r>
            <a:r>
              <a:rPr sz="1300" b="1" spc="-2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Traffic</a:t>
            </a:r>
            <a:r>
              <a:rPr sz="1300" b="1" spc="-3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 </a:t>
            </a:r>
            <a:r>
              <a:rPr sz="1300" b="1" spc="-10" dirty="0">
                <a:solidFill>
                  <a:srgbClr val="00234F"/>
                </a:solidFill>
                <a:latin typeface="KoPubWorld돋움체 Bold"/>
                <a:cs typeface="KoPubWorld돋움체 Bold"/>
              </a:rPr>
              <a:t>Management</a:t>
            </a:r>
            <a:endParaRPr sz="1300" dirty="0">
              <a:latin typeface="KoPubWorld돋움체 Bold"/>
              <a:cs typeface="KoPubWorld돋움체 Bold"/>
            </a:endParaRPr>
          </a:p>
        </p:txBody>
      </p:sp>
      <p:sp>
        <p:nvSpPr>
          <p:cNvPr id="178" name="object 15"/>
          <p:cNvSpPr txBox="1"/>
          <p:nvPr/>
        </p:nvSpPr>
        <p:spPr>
          <a:xfrm>
            <a:off x="1429241" y="5603898"/>
            <a:ext cx="4921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MS</a:t>
            </a:r>
            <a:r>
              <a:rPr sz="1400" b="0" spc="-9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lang="en-US"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2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179" name="object 51"/>
          <p:cNvSpPr txBox="1"/>
          <p:nvPr/>
        </p:nvSpPr>
        <p:spPr>
          <a:xfrm>
            <a:off x="2114801" y="5595006"/>
            <a:ext cx="388652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7230" algn="l"/>
              </a:tabLst>
            </a:pPr>
            <a:r>
              <a:rPr lang="en-US" altLang="ko-KR" sz="1500" b="0" dirty="0">
                <a:latin typeface="KoPubWorld돋움체 Light"/>
                <a:cs typeface="KoPubWorld돋움체 Light"/>
              </a:rPr>
              <a:t>Aids to Navigation (</a:t>
            </a:r>
            <a:r>
              <a:rPr lang="en-US" altLang="ko-KR" sz="1500" b="0" dirty="0" err="1">
                <a:latin typeface="KoPubWorld돋움체 Light"/>
                <a:cs typeface="KoPubWorld돋움체 Light"/>
              </a:rPr>
              <a:t>AToN</a:t>
            </a:r>
            <a:r>
              <a:rPr lang="en-US" altLang="ko-KR" sz="1500" b="0" spc="-10" dirty="0">
                <a:latin typeface="KoPubWorld돋움체 Light"/>
                <a:cs typeface="KoPubWorld돋움체 Light"/>
              </a:rPr>
              <a:t>)</a:t>
            </a:r>
            <a:endParaRPr lang="en-US" altLang="ko-KR" sz="1500" dirty="0">
              <a:latin typeface="KoPubWorld돋움체 Light"/>
              <a:cs typeface="KoPubWorld돋움체 Light"/>
            </a:endParaRPr>
          </a:p>
        </p:txBody>
      </p:sp>
      <p:sp>
        <p:nvSpPr>
          <p:cNvPr id="180" name="object 15"/>
          <p:cNvSpPr txBox="1"/>
          <p:nvPr/>
        </p:nvSpPr>
        <p:spPr>
          <a:xfrm>
            <a:off x="1433820" y="5197883"/>
            <a:ext cx="4921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MS</a:t>
            </a:r>
            <a:r>
              <a:rPr sz="1400" b="0" spc="-9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lang="en-US"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1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181" name="object 51"/>
          <p:cNvSpPr txBox="1"/>
          <p:nvPr/>
        </p:nvSpPr>
        <p:spPr>
          <a:xfrm>
            <a:off x="2119380" y="5188991"/>
            <a:ext cx="388652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80720" algn="l"/>
              </a:tabLst>
            </a:pPr>
            <a:r>
              <a:rPr lang="en-US" altLang="ko-KR" sz="1500" spc="-75" dirty="0">
                <a:latin typeface="KoPubWorld돋움체 Light"/>
                <a:cs typeface="KoPubWorld돋움체 Light"/>
              </a:rPr>
              <a:t>Vessel Traffic Services </a:t>
            </a:r>
            <a:r>
              <a:rPr lang="en-US" altLang="ko-KR" sz="1500" b="0" spc="-75" dirty="0">
                <a:latin typeface="KoPubWorld돋움체 Light"/>
                <a:cs typeface="KoPubWorld돋움체 Light"/>
              </a:rPr>
              <a:t>(VTS)</a:t>
            </a:r>
            <a:endParaRPr lang="en-US" altLang="ko-KR" sz="1500" dirty="0">
              <a:latin typeface="KoPubWorld돋움체 Light"/>
              <a:cs typeface="KoPubWorld돋움체 Light"/>
            </a:endParaRPr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3D0DCA2D-B10B-F352-CBBB-FE80E884CC40}"/>
              </a:ext>
            </a:extLst>
          </p:cNvPr>
          <p:cNvSpPr txBox="1"/>
          <p:nvPr/>
        </p:nvSpPr>
        <p:spPr>
          <a:xfrm>
            <a:off x="1429241" y="6011871"/>
            <a:ext cx="4921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1400" dirty="0">
                <a:solidFill>
                  <a:srgbClr val="FFFFFF"/>
                </a:solidFill>
                <a:latin typeface="G마켓 산스 Bold"/>
                <a:cs typeface="G마켓 산스 Bold"/>
              </a:rPr>
              <a:t>...</a:t>
            </a:r>
            <a:endParaRPr sz="1400" dirty="0">
              <a:latin typeface="G마켓 산스 Bold"/>
              <a:cs typeface="G마켓 산스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object 87"/>
          <p:cNvSpPr/>
          <p:nvPr/>
        </p:nvSpPr>
        <p:spPr>
          <a:xfrm>
            <a:off x="677697" y="-12"/>
            <a:ext cx="11526520" cy="1033780"/>
          </a:xfrm>
          <a:custGeom>
            <a:avLst/>
            <a:gdLst/>
            <a:ahLst/>
            <a:cxnLst/>
            <a:rect l="l" t="t" r="r" b="b"/>
            <a:pathLst>
              <a:path w="11526520" h="1033780">
                <a:moveTo>
                  <a:pt x="0" y="1033208"/>
                </a:moveTo>
                <a:lnTo>
                  <a:pt x="11526304" y="1033208"/>
                </a:lnTo>
                <a:lnTo>
                  <a:pt x="11526304" y="0"/>
                </a:lnTo>
                <a:lnTo>
                  <a:pt x="0" y="0"/>
                </a:lnTo>
                <a:lnTo>
                  <a:pt x="0" y="1033208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887299" y="465757"/>
            <a:ext cx="1088517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Provide</a:t>
            </a:r>
            <a:r>
              <a:rPr sz="26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secure</a:t>
            </a:r>
            <a:r>
              <a:rPr sz="26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and</a:t>
            </a:r>
            <a:r>
              <a:rPr sz="26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25" dirty="0">
                <a:solidFill>
                  <a:srgbClr val="00234F"/>
                </a:solidFill>
                <a:latin typeface="G마켓 산스 Bold"/>
                <a:cs typeface="G마켓 산스 Bold"/>
              </a:rPr>
              <a:t>safe</a:t>
            </a:r>
            <a:r>
              <a:rPr sz="26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communication</a:t>
            </a:r>
            <a:r>
              <a:rPr sz="26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00" dirty="0">
                <a:solidFill>
                  <a:srgbClr val="00234F"/>
                </a:solidFill>
                <a:latin typeface="G마켓 산스 Bold"/>
                <a:cs typeface="G마켓 산스 Bold"/>
              </a:rPr>
              <a:t>for</a:t>
            </a:r>
            <a:r>
              <a:rPr sz="26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25" dirty="0">
                <a:solidFill>
                  <a:srgbClr val="00234F"/>
                </a:solidFill>
                <a:latin typeface="G마켓 산스 Bold"/>
                <a:cs typeface="G마켓 산스 Bold"/>
              </a:rPr>
              <a:t>operation</a:t>
            </a:r>
            <a:r>
              <a:rPr sz="26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of</a:t>
            </a:r>
            <a:r>
              <a:rPr sz="26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6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MASS</a:t>
            </a:r>
            <a:endParaRPr sz="2600">
              <a:latin typeface="G마켓 산스 Bold"/>
              <a:cs typeface="G마켓 산스 Bold"/>
            </a:endParaRPr>
          </a:p>
        </p:txBody>
      </p:sp>
      <p:pic>
        <p:nvPicPr>
          <p:cNvPr id="90" name="object 9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7697" cy="6875995"/>
          </a:xfrm>
          <a:prstGeom prst="rect">
            <a:avLst/>
          </a:prstGeom>
        </p:spPr>
      </p:pic>
      <p:sp>
        <p:nvSpPr>
          <p:cNvPr id="91" name="object 91"/>
          <p:cNvSpPr/>
          <p:nvPr/>
        </p:nvSpPr>
        <p:spPr>
          <a:xfrm>
            <a:off x="0" y="468007"/>
            <a:ext cx="678180" cy="467995"/>
          </a:xfrm>
          <a:custGeom>
            <a:avLst/>
            <a:gdLst/>
            <a:ahLst/>
            <a:cxnLst/>
            <a:rect l="l" t="t" r="r" b="b"/>
            <a:pathLst>
              <a:path w="678180" h="467994">
                <a:moveTo>
                  <a:pt x="677697" y="0"/>
                </a:moveTo>
                <a:lnTo>
                  <a:pt x="0" y="0"/>
                </a:lnTo>
                <a:lnTo>
                  <a:pt x="0" y="467995"/>
                </a:lnTo>
                <a:lnTo>
                  <a:pt x="677697" y="467995"/>
                </a:lnTo>
                <a:lnTo>
                  <a:pt x="677697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29536" y="534404"/>
            <a:ext cx="405130" cy="335280"/>
          </a:xfrm>
          <a:custGeom>
            <a:avLst/>
            <a:gdLst/>
            <a:ahLst/>
            <a:cxnLst/>
            <a:rect l="l" t="t" r="r" b="b"/>
            <a:pathLst>
              <a:path w="405130" h="335280">
                <a:moveTo>
                  <a:pt x="239610" y="268668"/>
                </a:moveTo>
                <a:lnTo>
                  <a:pt x="220878" y="268668"/>
                </a:lnTo>
                <a:lnTo>
                  <a:pt x="220878" y="335191"/>
                </a:lnTo>
                <a:lnTo>
                  <a:pt x="239610" y="335191"/>
                </a:lnTo>
                <a:lnTo>
                  <a:pt x="254007" y="333767"/>
                </a:lnTo>
                <a:lnTo>
                  <a:pt x="266166" y="328649"/>
                </a:lnTo>
                <a:lnTo>
                  <a:pt x="269330" y="324853"/>
                </a:lnTo>
                <a:lnTo>
                  <a:pt x="234442" y="324853"/>
                </a:lnTo>
                <a:lnTo>
                  <a:pt x="234442" y="278993"/>
                </a:lnTo>
                <a:lnTo>
                  <a:pt x="269201" y="278993"/>
                </a:lnTo>
                <a:lnTo>
                  <a:pt x="266166" y="275285"/>
                </a:lnTo>
                <a:lnTo>
                  <a:pt x="254007" y="270100"/>
                </a:lnTo>
                <a:lnTo>
                  <a:pt x="239610" y="268668"/>
                </a:lnTo>
                <a:close/>
              </a:path>
              <a:path w="405130" h="335280">
                <a:moveTo>
                  <a:pt x="304838" y="268668"/>
                </a:moveTo>
                <a:lnTo>
                  <a:pt x="291274" y="268668"/>
                </a:lnTo>
                <a:lnTo>
                  <a:pt x="291274" y="335191"/>
                </a:lnTo>
                <a:lnTo>
                  <a:pt x="330669" y="335191"/>
                </a:lnTo>
                <a:lnTo>
                  <a:pt x="330669" y="324205"/>
                </a:lnTo>
                <a:lnTo>
                  <a:pt x="304838" y="324205"/>
                </a:lnTo>
                <a:lnTo>
                  <a:pt x="304838" y="268668"/>
                </a:lnTo>
                <a:close/>
              </a:path>
              <a:path w="405130" h="335280">
                <a:moveTo>
                  <a:pt x="365544" y="268668"/>
                </a:moveTo>
                <a:lnTo>
                  <a:pt x="341642" y="268668"/>
                </a:lnTo>
                <a:lnTo>
                  <a:pt x="341642" y="335191"/>
                </a:lnTo>
                <a:lnTo>
                  <a:pt x="355206" y="335191"/>
                </a:lnTo>
                <a:lnTo>
                  <a:pt x="355206" y="310642"/>
                </a:lnTo>
                <a:lnTo>
                  <a:pt x="386208" y="310642"/>
                </a:lnTo>
                <a:lnTo>
                  <a:pt x="384276" y="306768"/>
                </a:lnTo>
                <a:lnTo>
                  <a:pt x="381038" y="304825"/>
                </a:lnTo>
                <a:lnTo>
                  <a:pt x="392671" y="301599"/>
                </a:lnTo>
                <a:lnTo>
                  <a:pt x="392574" y="299669"/>
                </a:lnTo>
                <a:lnTo>
                  <a:pt x="355206" y="299669"/>
                </a:lnTo>
                <a:lnTo>
                  <a:pt x="355206" y="279641"/>
                </a:lnTo>
                <a:lnTo>
                  <a:pt x="390012" y="279641"/>
                </a:lnTo>
                <a:lnTo>
                  <a:pt x="389611" y="277835"/>
                </a:lnTo>
                <a:lnTo>
                  <a:pt x="383384" y="271651"/>
                </a:lnTo>
                <a:lnTo>
                  <a:pt x="374857" y="268979"/>
                </a:lnTo>
                <a:lnTo>
                  <a:pt x="365544" y="268668"/>
                </a:lnTo>
                <a:close/>
              </a:path>
              <a:path w="405130" h="335280">
                <a:moveTo>
                  <a:pt x="386208" y="310642"/>
                </a:moveTo>
                <a:lnTo>
                  <a:pt x="370713" y="310642"/>
                </a:lnTo>
                <a:lnTo>
                  <a:pt x="372643" y="312585"/>
                </a:lnTo>
                <a:lnTo>
                  <a:pt x="374586" y="317741"/>
                </a:lnTo>
                <a:lnTo>
                  <a:pt x="381685" y="335191"/>
                </a:lnTo>
                <a:lnTo>
                  <a:pt x="397840" y="335191"/>
                </a:lnTo>
                <a:lnTo>
                  <a:pt x="386773" y="311774"/>
                </a:lnTo>
                <a:lnTo>
                  <a:pt x="386208" y="310642"/>
                </a:lnTo>
                <a:close/>
              </a:path>
              <a:path w="405130" h="335280">
                <a:moveTo>
                  <a:pt x="269201" y="278993"/>
                </a:moveTo>
                <a:lnTo>
                  <a:pt x="242189" y="278993"/>
                </a:lnTo>
                <a:lnTo>
                  <a:pt x="250249" y="280537"/>
                </a:lnTo>
                <a:lnTo>
                  <a:pt x="257282" y="285048"/>
                </a:lnTo>
                <a:lnTo>
                  <a:pt x="262259" y="292345"/>
                </a:lnTo>
                <a:lnTo>
                  <a:pt x="264147" y="302247"/>
                </a:lnTo>
                <a:lnTo>
                  <a:pt x="262259" y="311774"/>
                </a:lnTo>
                <a:lnTo>
                  <a:pt x="257282" y="318879"/>
                </a:lnTo>
                <a:lnTo>
                  <a:pt x="250249" y="323319"/>
                </a:lnTo>
                <a:lnTo>
                  <a:pt x="242189" y="324853"/>
                </a:lnTo>
                <a:lnTo>
                  <a:pt x="269330" y="324853"/>
                </a:lnTo>
                <a:lnTo>
                  <a:pt x="274572" y="318565"/>
                </a:lnTo>
                <a:lnTo>
                  <a:pt x="277710" y="302247"/>
                </a:lnTo>
                <a:lnTo>
                  <a:pt x="274572" y="285556"/>
                </a:lnTo>
                <a:lnTo>
                  <a:pt x="269201" y="278993"/>
                </a:lnTo>
                <a:close/>
              </a:path>
              <a:path w="405130" h="335280">
                <a:moveTo>
                  <a:pt x="404939" y="111721"/>
                </a:moveTo>
                <a:lnTo>
                  <a:pt x="89776" y="111721"/>
                </a:lnTo>
                <a:lnTo>
                  <a:pt x="0" y="201498"/>
                </a:lnTo>
                <a:lnTo>
                  <a:pt x="109791" y="201498"/>
                </a:lnTo>
                <a:lnTo>
                  <a:pt x="109791" y="313232"/>
                </a:lnTo>
                <a:lnTo>
                  <a:pt x="164693" y="258330"/>
                </a:lnTo>
                <a:lnTo>
                  <a:pt x="132397" y="258330"/>
                </a:lnTo>
                <a:lnTo>
                  <a:pt x="132397" y="201498"/>
                </a:lnTo>
                <a:lnTo>
                  <a:pt x="189877" y="200850"/>
                </a:lnTo>
                <a:lnTo>
                  <a:pt x="315810" y="200850"/>
                </a:lnTo>
                <a:lnTo>
                  <a:pt x="337769" y="178892"/>
                </a:lnTo>
                <a:lnTo>
                  <a:pt x="54254" y="178892"/>
                </a:lnTo>
                <a:lnTo>
                  <a:pt x="98818" y="134327"/>
                </a:lnTo>
                <a:lnTo>
                  <a:pt x="382333" y="134327"/>
                </a:lnTo>
                <a:lnTo>
                  <a:pt x="404939" y="111721"/>
                </a:lnTo>
                <a:close/>
              </a:path>
              <a:path w="405130" h="335280">
                <a:moveTo>
                  <a:pt x="390012" y="279641"/>
                </a:moveTo>
                <a:lnTo>
                  <a:pt x="371360" y="279641"/>
                </a:lnTo>
                <a:lnTo>
                  <a:pt x="377164" y="281584"/>
                </a:lnTo>
                <a:lnTo>
                  <a:pt x="377812" y="288683"/>
                </a:lnTo>
                <a:lnTo>
                  <a:pt x="377812" y="290626"/>
                </a:lnTo>
                <a:lnTo>
                  <a:pt x="377164" y="297726"/>
                </a:lnTo>
                <a:lnTo>
                  <a:pt x="371360" y="299669"/>
                </a:lnTo>
                <a:lnTo>
                  <a:pt x="392574" y="299669"/>
                </a:lnTo>
                <a:lnTo>
                  <a:pt x="392023" y="288683"/>
                </a:lnTo>
                <a:lnTo>
                  <a:pt x="390012" y="279641"/>
                </a:lnTo>
                <a:close/>
              </a:path>
              <a:path w="405130" h="335280">
                <a:moveTo>
                  <a:pt x="315810" y="200850"/>
                </a:moveTo>
                <a:lnTo>
                  <a:pt x="189877" y="200850"/>
                </a:lnTo>
                <a:lnTo>
                  <a:pt x="132397" y="258330"/>
                </a:lnTo>
                <a:lnTo>
                  <a:pt x="164693" y="258330"/>
                </a:lnTo>
                <a:lnTo>
                  <a:pt x="221526" y="201498"/>
                </a:lnTo>
                <a:lnTo>
                  <a:pt x="315163" y="201498"/>
                </a:lnTo>
                <a:lnTo>
                  <a:pt x="315810" y="200850"/>
                </a:lnTo>
                <a:close/>
              </a:path>
              <a:path w="405130" h="335280">
                <a:moveTo>
                  <a:pt x="193751" y="134327"/>
                </a:moveTo>
                <a:lnTo>
                  <a:pt x="161455" y="134327"/>
                </a:lnTo>
                <a:lnTo>
                  <a:pt x="116890" y="178892"/>
                </a:lnTo>
                <a:lnTo>
                  <a:pt x="148539" y="178892"/>
                </a:lnTo>
                <a:lnTo>
                  <a:pt x="193751" y="134327"/>
                </a:lnTo>
                <a:close/>
              </a:path>
              <a:path w="405130" h="335280">
                <a:moveTo>
                  <a:pt x="288048" y="134327"/>
                </a:moveTo>
                <a:lnTo>
                  <a:pt x="256400" y="134327"/>
                </a:lnTo>
                <a:lnTo>
                  <a:pt x="211188" y="178892"/>
                </a:lnTo>
                <a:lnTo>
                  <a:pt x="243484" y="178892"/>
                </a:lnTo>
                <a:lnTo>
                  <a:pt x="288048" y="134327"/>
                </a:lnTo>
                <a:close/>
              </a:path>
              <a:path w="405130" h="335280">
                <a:moveTo>
                  <a:pt x="382333" y="134327"/>
                </a:moveTo>
                <a:lnTo>
                  <a:pt x="350685" y="134327"/>
                </a:lnTo>
                <a:lnTo>
                  <a:pt x="306120" y="178892"/>
                </a:lnTo>
                <a:lnTo>
                  <a:pt x="337769" y="178892"/>
                </a:lnTo>
                <a:lnTo>
                  <a:pt x="382333" y="134327"/>
                </a:lnTo>
                <a:close/>
              </a:path>
              <a:path w="405130" h="335280">
                <a:moveTo>
                  <a:pt x="295148" y="0"/>
                </a:moveTo>
                <a:lnTo>
                  <a:pt x="184061" y="111721"/>
                </a:lnTo>
                <a:lnTo>
                  <a:pt x="215061" y="111721"/>
                </a:lnTo>
                <a:lnTo>
                  <a:pt x="272542" y="54241"/>
                </a:lnTo>
                <a:lnTo>
                  <a:pt x="295148" y="54241"/>
                </a:lnTo>
                <a:lnTo>
                  <a:pt x="295148" y="0"/>
                </a:lnTo>
                <a:close/>
              </a:path>
              <a:path w="405130" h="335280">
                <a:moveTo>
                  <a:pt x="295148" y="54241"/>
                </a:moveTo>
                <a:lnTo>
                  <a:pt x="272542" y="54241"/>
                </a:lnTo>
                <a:lnTo>
                  <a:pt x="272542" y="111721"/>
                </a:lnTo>
                <a:lnTo>
                  <a:pt x="295148" y="111721"/>
                </a:lnTo>
                <a:lnTo>
                  <a:pt x="295148" y="54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923300" y="249896"/>
            <a:ext cx="42614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11661527" y="280815"/>
            <a:ext cx="1244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6</a:t>
            </a:r>
            <a:endParaRPr sz="1200">
              <a:latin typeface="G마켓 산스 Medium"/>
              <a:cs typeface="G마켓 산스 Medium"/>
            </a:endParaRPr>
          </a:p>
        </p:txBody>
      </p:sp>
      <p:grpSp>
        <p:nvGrpSpPr>
          <p:cNvPr id="133" name="object 2"/>
          <p:cNvGrpSpPr/>
          <p:nvPr/>
        </p:nvGrpSpPr>
        <p:grpSpPr>
          <a:xfrm>
            <a:off x="8280187" y="1259336"/>
            <a:ext cx="824865" cy="2347595"/>
            <a:chOff x="8280187" y="1259336"/>
            <a:chExt cx="824865" cy="2347595"/>
          </a:xfrm>
        </p:grpSpPr>
        <p:sp>
          <p:nvSpPr>
            <p:cNvPr id="134" name="object 3"/>
            <p:cNvSpPr/>
            <p:nvPr/>
          </p:nvSpPr>
          <p:spPr>
            <a:xfrm>
              <a:off x="8280187" y="1259336"/>
              <a:ext cx="824865" cy="1442720"/>
            </a:xfrm>
            <a:custGeom>
              <a:avLst/>
              <a:gdLst/>
              <a:ahLst/>
              <a:cxnLst/>
              <a:rect l="l" t="t" r="r" b="b"/>
              <a:pathLst>
                <a:path w="824865" h="1442720">
                  <a:moveTo>
                    <a:pt x="824522" y="0"/>
                  </a:moveTo>
                  <a:lnTo>
                    <a:pt x="0" y="1093571"/>
                  </a:lnTo>
                  <a:lnTo>
                    <a:pt x="0" y="1442465"/>
                  </a:lnTo>
                  <a:lnTo>
                    <a:pt x="824522" y="637057"/>
                  </a:lnTo>
                  <a:lnTo>
                    <a:pt x="824522" y="0"/>
                  </a:lnTo>
                  <a:close/>
                </a:path>
              </a:pathLst>
            </a:custGeom>
            <a:solidFill>
              <a:srgbClr val="0D14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4"/>
            <p:cNvSpPr/>
            <p:nvPr/>
          </p:nvSpPr>
          <p:spPr>
            <a:xfrm>
              <a:off x="8280233" y="2097881"/>
              <a:ext cx="824865" cy="1059180"/>
            </a:xfrm>
            <a:custGeom>
              <a:avLst/>
              <a:gdLst/>
              <a:ahLst/>
              <a:cxnLst/>
              <a:rect l="l" t="t" r="r" b="b"/>
              <a:pathLst>
                <a:path w="824865" h="1059180">
                  <a:moveTo>
                    <a:pt x="824484" y="0"/>
                  </a:moveTo>
                  <a:lnTo>
                    <a:pt x="0" y="710069"/>
                  </a:lnTo>
                  <a:lnTo>
                    <a:pt x="0" y="1058964"/>
                  </a:lnTo>
                  <a:lnTo>
                    <a:pt x="824484" y="635939"/>
                  </a:lnTo>
                  <a:lnTo>
                    <a:pt x="824484" y="0"/>
                  </a:lnTo>
                  <a:close/>
                </a:path>
              </a:pathLst>
            </a:custGeom>
            <a:solidFill>
              <a:srgbClr val="172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5"/>
            <p:cNvSpPr/>
            <p:nvPr/>
          </p:nvSpPr>
          <p:spPr>
            <a:xfrm>
              <a:off x="8280233" y="2924402"/>
              <a:ext cx="824865" cy="682625"/>
            </a:xfrm>
            <a:custGeom>
              <a:avLst/>
              <a:gdLst/>
              <a:ahLst/>
              <a:cxnLst/>
              <a:rect l="l" t="t" r="r" b="b"/>
              <a:pathLst>
                <a:path w="824865" h="682625">
                  <a:moveTo>
                    <a:pt x="824484" y="0"/>
                  </a:moveTo>
                  <a:lnTo>
                    <a:pt x="0" y="333413"/>
                  </a:lnTo>
                  <a:lnTo>
                    <a:pt x="0" y="682307"/>
                  </a:lnTo>
                  <a:lnTo>
                    <a:pt x="824484" y="637768"/>
                  </a:lnTo>
                  <a:lnTo>
                    <a:pt x="824484" y="0"/>
                  </a:lnTo>
                  <a:close/>
                </a:path>
              </a:pathLst>
            </a:custGeom>
            <a:solidFill>
              <a:srgbClr val="1926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7" name="object 6"/>
          <p:cNvGrpSpPr/>
          <p:nvPr/>
        </p:nvGrpSpPr>
        <p:grpSpPr>
          <a:xfrm>
            <a:off x="8280233" y="3708979"/>
            <a:ext cx="824865" cy="2346325"/>
            <a:chOff x="8280233" y="3708979"/>
            <a:chExt cx="824865" cy="2346325"/>
          </a:xfrm>
        </p:grpSpPr>
        <p:sp>
          <p:nvSpPr>
            <p:cNvPr id="138" name="object 7"/>
            <p:cNvSpPr/>
            <p:nvPr/>
          </p:nvSpPr>
          <p:spPr>
            <a:xfrm>
              <a:off x="8280233" y="3708979"/>
              <a:ext cx="824865" cy="681355"/>
            </a:xfrm>
            <a:custGeom>
              <a:avLst/>
              <a:gdLst/>
              <a:ahLst/>
              <a:cxnLst/>
              <a:rect l="l" t="t" r="r" b="b"/>
              <a:pathLst>
                <a:path w="824865" h="681354">
                  <a:moveTo>
                    <a:pt x="0" y="0"/>
                  </a:moveTo>
                  <a:lnTo>
                    <a:pt x="0" y="348894"/>
                  </a:lnTo>
                  <a:lnTo>
                    <a:pt x="824484" y="681329"/>
                  </a:lnTo>
                  <a:lnTo>
                    <a:pt x="824484" y="47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2B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8"/>
            <p:cNvSpPr/>
            <p:nvPr/>
          </p:nvSpPr>
          <p:spPr>
            <a:xfrm>
              <a:off x="8280233" y="4161267"/>
              <a:ext cx="824865" cy="1061720"/>
            </a:xfrm>
            <a:custGeom>
              <a:avLst/>
              <a:gdLst/>
              <a:ahLst/>
              <a:cxnLst/>
              <a:rect l="l" t="t" r="r" b="b"/>
              <a:pathLst>
                <a:path w="824865" h="1061720">
                  <a:moveTo>
                    <a:pt x="0" y="0"/>
                  </a:moveTo>
                  <a:lnTo>
                    <a:pt x="0" y="348869"/>
                  </a:lnTo>
                  <a:lnTo>
                    <a:pt x="824484" y="1061326"/>
                  </a:lnTo>
                  <a:lnTo>
                    <a:pt x="824484" y="4275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32E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9"/>
            <p:cNvSpPr/>
            <p:nvPr/>
          </p:nvSpPr>
          <p:spPr>
            <a:xfrm>
              <a:off x="8280233" y="4613455"/>
              <a:ext cx="824865" cy="1442085"/>
            </a:xfrm>
            <a:custGeom>
              <a:avLst/>
              <a:gdLst/>
              <a:ahLst/>
              <a:cxnLst/>
              <a:rect l="l" t="t" r="r" b="b"/>
              <a:pathLst>
                <a:path w="824865" h="1442085">
                  <a:moveTo>
                    <a:pt x="0" y="0"/>
                  </a:moveTo>
                  <a:lnTo>
                    <a:pt x="0" y="348894"/>
                  </a:lnTo>
                  <a:lnTo>
                    <a:pt x="824484" y="1441602"/>
                  </a:lnTo>
                  <a:lnTo>
                    <a:pt x="824484" y="8073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2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1" name="object 10"/>
          <p:cNvSpPr/>
          <p:nvPr/>
        </p:nvSpPr>
        <p:spPr>
          <a:xfrm>
            <a:off x="3543603" y="1259336"/>
            <a:ext cx="824865" cy="1442720"/>
          </a:xfrm>
          <a:custGeom>
            <a:avLst/>
            <a:gdLst/>
            <a:ahLst/>
            <a:cxnLst/>
            <a:rect l="l" t="t" r="r" b="b"/>
            <a:pathLst>
              <a:path w="824864" h="1442720">
                <a:moveTo>
                  <a:pt x="0" y="0"/>
                </a:moveTo>
                <a:lnTo>
                  <a:pt x="0" y="637057"/>
                </a:lnTo>
                <a:lnTo>
                  <a:pt x="824522" y="1442465"/>
                </a:lnTo>
                <a:lnTo>
                  <a:pt x="824522" y="1093571"/>
                </a:lnTo>
                <a:lnTo>
                  <a:pt x="0" y="0"/>
                </a:lnTo>
                <a:close/>
              </a:path>
            </a:pathLst>
          </a:custGeom>
          <a:solidFill>
            <a:srgbClr val="9CDB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1"/>
          <p:cNvSpPr/>
          <p:nvPr/>
        </p:nvSpPr>
        <p:spPr>
          <a:xfrm>
            <a:off x="3543593" y="4613455"/>
            <a:ext cx="824865" cy="1442085"/>
          </a:xfrm>
          <a:custGeom>
            <a:avLst/>
            <a:gdLst/>
            <a:ahLst/>
            <a:cxnLst/>
            <a:rect l="l" t="t" r="r" b="b"/>
            <a:pathLst>
              <a:path w="824864" h="1442085">
                <a:moveTo>
                  <a:pt x="824484" y="0"/>
                </a:moveTo>
                <a:lnTo>
                  <a:pt x="0" y="807377"/>
                </a:lnTo>
                <a:lnTo>
                  <a:pt x="0" y="1441602"/>
                </a:lnTo>
                <a:lnTo>
                  <a:pt x="824484" y="348894"/>
                </a:lnTo>
                <a:lnTo>
                  <a:pt x="824484" y="0"/>
                </a:lnTo>
                <a:close/>
              </a:path>
            </a:pathLst>
          </a:custGeom>
          <a:solidFill>
            <a:srgbClr val="004C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2"/>
          <p:cNvSpPr/>
          <p:nvPr/>
        </p:nvSpPr>
        <p:spPr>
          <a:xfrm>
            <a:off x="8831990" y="3753215"/>
            <a:ext cx="2924175" cy="640715"/>
          </a:xfrm>
          <a:custGeom>
            <a:avLst/>
            <a:gdLst/>
            <a:ahLst/>
            <a:cxnLst/>
            <a:rect l="l" t="t" r="r" b="b"/>
            <a:pathLst>
              <a:path w="2924175" h="640714">
                <a:moveTo>
                  <a:pt x="2603817" y="0"/>
                </a:moveTo>
                <a:lnTo>
                  <a:pt x="320306" y="0"/>
                </a:lnTo>
                <a:lnTo>
                  <a:pt x="272974" y="3472"/>
                </a:lnTo>
                <a:lnTo>
                  <a:pt x="227798" y="13561"/>
                </a:lnTo>
                <a:lnTo>
                  <a:pt x="185274" y="29770"/>
                </a:lnTo>
                <a:lnTo>
                  <a:pt x="145897" y="51603"/>
                </a:lnTo>
                <a:lnTo>
                  <a:pt x="110162" y="78566"/>
                </a:lnTo>
                <a:lnTo>
                  <a:pt x="78566" y="110162"/>
                </a:lnTo>
                <a:lnTo>
                  <a:pt x="51603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2" y="272974"/>
                </a:lnTo>
                <a:lnTo>
                  <a:pt x="0" y="320319"/>
                </a:lnTo>
                <a:lnTo>
                  <a:pt x="3472" y="367651"/>
                </a:lnTo>
                <a:lnTo>
                  <a:pt x="13561" y="412827"/>
                </a:lnTo>
                <a:lnTo>
                  <a:pt x="29770" y="455351"/>
                </a:lnTo>
                <a:lnTo>
                  <a:pt x="51603" y="494728"/>
                </a:lnTo>
                <a:lnTo>
                  <a:pt x="78566" y="530463"/>
                </a:lnTo>
                <a:lnTo>
                  <a:pt x="110162" y="562059"/>
                </a:lnTo>
                <a:lnTo>
                  <a:pt x="145897" y="589022"/>
                </a:lnTo>
                <a:lnTo>
                  <a:pt x="185274" y="610855"/>
                </a:lnTo>
                <a:lnTo>
                  <a:pt x="227798" y="627064"/>
                </a:lnTo>
                <a:lnTo>
                  <a:pt x="272974" y="637153"/>
                </a:lnTo>
                <a:lnTo>
                  <a:pt x="320306" y="640626"/>
                </a:lnTo>
                <a:lnTo>
                  <a:pt x="2603817" y="640626"/>
                </a:lnTo>
                <a:lnTo>
                  <a:pt x="2651149" y="637153"/>
                </a:lnTo>
                <a:lnTo>
                  <a:pt x="2696325" y="627064"/>
                </a:lnTo>
                <a:lnTo>
                  <a:pt x="2738849" y="610855"/>
                </a:lnTo>
                <a:lnTo>
                  <a:pt x="2778226" y="589022"/>
                </a:lnTo>
                <a:lnTo>
                  <a:pt x="2813961" y="562059"/>
                </a:lnTo>
                <a:lnTo>
                  <a:pt x="2845557" y="530463"/>
                </a:lnTo>
                <a:lnTo>
                  <a:pt x="2872520" y="494728"/>
                </a:lnTo>
                <a:lnTo>
                  <a:pt x="2894353" y="455351"/>
                </a:lnTo>
                <a:lnTo>
                  <a:pt x="2910562" y="412827"/>
                </a:lnTo>
                <a:lnTo>
                  <a:pt x="2920651" y="367651"/>
                </a:lnTo>
                <a:lnTo>
                  <a:pt x="2924124" y="320306"/>
                </a:lnTo>
                <a:lnTo>
                  <a:pt x="2920651" y="272974"/>
                </a:lnTo>
                <a:lnTo>
                  <a:pt x="2910562" y="227798"/>
                </a:lnTo>
                <a:lnTo>
                  <a:pt x="2894353" y="185274"/>
                </a:lnTo>
                <a:lnTo>
                  <a:pt x="2872520" y="145897"/>
                </a:lnTo>
                <a:lnTo>
                  <a:pt x="2845557" y="110162"/>
                </a:lnTo>
                <a:lnTo>
                  <a:pt x="2813961" y="78566"/>
                </a:lnTo>
                <a:lnTo>
                  <a:pt x="2778226" y="51603"/>
                </a:lnTo>
                <a:lnTo>
                  <a:pt x="2738849" y="29770"/>
                </a:lnTo>
                <a:lnTo>
                  <a:pt x="2696325" y="13561"/>
                </a:lnTo>
                <a:lnTo>
                  <a:pt x="2651149" y="3472"/>
                </a:lnTo>
                <a:lnTo>
                  <a:pt x="2603817" y="0"/>
                </a:lnTo>
                <a:close/>
              </a:path>
            </a:pathLst>
          </a:custGeom>
          <a:solidFill>
            <a:srgbClr val="0D385C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4" name="object 13"/>
          <p:cNvGrpSpPr/>
          <p:nvPr/>
        </p:nvGrpSpPr>
        <p:grpSpPr>
          <a:xfrm>
            <a:off x="908371" y="1257294"/>
            <a:ext cx="2924175" cy="640715"/>
            <a:chOff x="908371" y="1257294"/>
            <a:chExt cx="2924175" cy="640715"/>
          </a:xfrm>
        </p:grpSpPr>
        <p:sp>
          <p:nvSpPr>
            <p:cNvPr id="145" name="object 14"/>
            <p:cNvSpPr/>
            <p:nvPr/>
          </p:nvSpPr>
          <p:spPr>
            <a:xfrm>
              <a:off x="908371" y="1257294"/>
              <a:ext cx="2924175" cy="640715"/>
            </a:xfrm>
            <a:custGeom>
              <a:avLst/>
              <a:gdLst/>
              <a:ahLst/>
              <a:cxnLst/>
              <a:rect l="l" t="t" r="r" b="b"/>
              <a:pathLst>
                <a:path w="2924175" h="640714">
                  <a:moveTo>
                    <a:pt x="2603817" y="0"/>
                  </a:moveTo>
                  <a:lnTo>
                    <a:pt x="320306" y="0"/>
                  </a:lnTo>
                  <a:lnTo>
                    <a:pt x="272974" y="3473"/>
                  </a:lnTo>
                  <a:lnTo>
                    <a:pt x="227798" y="13561"/>
                  </a:lnTo>
                  <a:lnTo>
                    <a:pt x="185274" y="29770"/>
                  </a:lnTo>
                  <a:lnTo>
                    <a:pt x="145897" y="51604"/>
                  </a:lnTo>
                  <a:lnTo>
                    <a:pt x="110162" y="78567"/>
                  </a:lnTo>
                  <a:lnTo>
                    <a:pt x="78566" y="110164"/>
                  </a:lnTo>
                  <a:lnTo>
                    <a:pt x="51603" y="145900"/>
                  </a:lnTo>
                  <a:lnTo>
                    <a:pt x="29770" y="185279"/>
                  </a:lnTo>
                  <a:lnTo>
                    <a:pt x="13561" y="227805"/>
                  </a:lnTo>
                  <a:lnTo>
                    <a:pt x="3472" y="272984"/>
                  </a:lnTo>
                  <a:lnTo>
                    <a:pt x="0" y="320319"/>
                  </a:lnTo>
                  <a:lnTo>
                    <a:pt x="3472" y="367651"/>
                  </a:lnTo>
                  <a:lnTo>
                    <a:pt x="13561" y="412827"/>
                  </a:lnTo>
                  <a:lnTo>
                    <a:pt x="29770" y="455351"/>
                  </a:lnTo>
                  <a:lnTo>
                    <a:pt x="51603" y="494728"/>
                  </a:lnTo>
                  <a:lnTo>
                    <a:pt x="78566" y="530463"/>
                  </a:lnTo>
                  <a:lnTo>
                    <a:pt x="110162" y="562059"/>
                  </a:lnTo>
                  <a:lnTo>
                    <a:pt x="145897" y="589022"/>
                  </a:lnTo>
                  <a:lnTo>
                    <a:pt x="185274" y="610855"/>
                  </a:lnTo>
                  <a:lnTo>
                    <a:pt x="227798" y="627064"/>
                  </a:lnTo>
                  <a:lnTo>
                    <a:pt x="272974" y="637153"/>
                  </a:lnTo>
                  <a:lnTo>
                    <a:pt x="320306" y="640626"/>
                  </a:lnTo>
                  <a:lnTo>
                    <a:pt x="2603817" y="640626"/>
                  </a:lnTo>
                  <a:lnTo>
                    <a:pt x="2651149" y="637153"/>
                  </a:lnTo>
                  <a:lnTo>
                    <a:pt x="2696325" y="627064"/>
                  </a:lnTo>
                  <a:lnTo>
                    <a:pt x="2738849" y="610855"/>
                  </a:lnTo>
                  <a:lnTo>
                    <a:pt x="2778226" y="589022"/>
                  </a:lnTo>
                  <a:lnTo>
                    <a:pt x="2813961" y="562059"/>
                  </a:lnTo>
                  <a:lnTo>
                    <a:pt x="2845557" y="530463"/>
                  </a:lnTo>
                  <a:lnTo>
                    <a:pt x="2872520" y="494728"/>
                  </a:lnTo>
                  <a:lnTo>
                    <a:pt x="2894353" y="455351"/>
                  </a:lnTo>
                  <a:lnTo>
                    <a:pt x="2910562" y="412827"/>
                  </a:lnTo>
                  <a:lnTo>
                    <a:pt x="2920651" y="367651"/>
                  </a:lnTo>
                  <a:lnTo>
                    <a:pt x="2924124" y="320319"/>
                  </a:lnTo>
                  <a:lnTo>
                    <a:pt x="2920651" y="272984"/>
                  </a:lnTo>
                  <a:lnTo>
                    <a:pt x="2910562" y="227805"/>
                  </a:lnTo>
                  <a:lnTo>
                    <a:pt x="2894353" y="185279"/>
                  </a:lnTo>
                  <a:lnTo>
                    <a:pt x="2872520" y="145900"/>
                  </a:lnTo>
                  <a:lnTo>
                    <a:pt x="2845557" y="110164"/>
                  </a:lnTo>
                  <a:lnTo>
                    <a:pt x="2813961" y="78567"/>
                  </a:lnTo>
                  <a:lnTo>
                    <a:pt x="2778226" y="51604"/>
                  </a:lnTo>
                  <a:lnTo>
                    <a:pt x="2738849" y="29770"/>
                  </a:lnTo>
                  <a:lnTo>
                    <a:pt x="2696325" y="13561"/>
                  </a:lnTo>
                  <a:lnTo>
                    <a:pt x="2651149" y="3473"/>
                  </a:lnTo>
                  <a:lnTo>
                    <a:pt x="2603817" y="0"/>
                  </a:lnTo>
                  <a:close/>
                </a:path>
              </a:pathLst>
            </a:custGeom>
            <a:solidFill>
              <a:srgbClr val="B0F7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6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29864" y="1307008"/>
              <a:ext cx="542696" cy="542696"/>
            </a:xfrm>
            <a:prstGeom prst="rect">
              <a:avLst/>
            </a:prstGeom>
          </p:spPr>
        </p:pic>
      </p:grpSp>
      <p:grpSp>
        <p:nvGrpSpPr>
          <p:cNvPr id="147" name="object 16"/>
          <p:cNvGrpSpPr/>
          <p:nvPr/>
        </p:nvGrpSpPr>
        <p:grpSpPr>
          <a:xfrm>
            <a:off x="902891" y="2095322"/>
            <a:ext cx="3465195" cy="1511935"/>
            <a:chOff x="902891" y="2095322"/>
            <a:chExt cx="3465195" cy="1511935"/>
          </a:xfrm>
        </p:grpSpPr>
        <p:sp>
          <p:nvSpPr>
            <p:cNvPr id="148" name="object 17"/>
            <p:cNvSpPr/>
            <p:nvPr/>
          </p:nvSpPr>
          <p:spPr>
            <a:xfrm>
              <a:off x="3543593" y="2097881"/>
              <a:ext cx="824865" cy="1059180"/>
            </a:xfrm>
            <a:custGeom>
              <a:avLst/>
              <a:gdLst/>
              <a:ahLst/>
              <a:cxnLst/>
              <a:rect l="l" t="t" r="r" b="b"/>
              <a:pathLst>
                <a:path w="824864" h="1059180">
                  <a:moveTo>
                    <a:pt x="0" y="0"/>
                  </a:moveTo>
                  <a:lnTo>
                    <a:pt x="0" y="635939"/>
                  </a:lnTo>
                  <a:lnTo>
                    <a:pt x="824484" y="1058964"/>
                  </a:lnTo>
                  <a:lnTo>
                    <a:pt x="824484" y="7100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C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8"/>
            <p:cNvSpPr/>
            <p:nvPr/>
          </p:nvSpPr>
          <p:spPr>
            <a:xfrm>
              <a:off x="902891" y="2095322"/>
              <a:ext cx="2924175" cy="640715"/>
            </a:xfrm>
            <a:custGeom>
              <a:avLst/>
              <a:gdLst/>
              <a:ahLst/>
              <a:cxnLst/>
              <a:rect l="l" t="t" r="r" b="b"/>
              <a:pathLst>
                <a:path w="2924175" h="640714">
                  <a:moveTo>
                    <a:pt x="2603817" y="0"/>
                  </a:moveTo>
                  <a:lnTo>
                    <a:pt x="320306" y="0"/>
                  </a:lnTo>
                  <a:lnTo>
                    <a:pt x="272974" y="3473"/>
                  </a:lnTo>
                  <a:lnTo>
                    <a:pt x="227798" y="13561"/>
                  </a:lnTo>
                  <a:lnTo>
                    <a:pt x="185274" y="29770"/>
                  </a:lnTo>
                  <a:lnTo>
                    <a:pt x="145897" y="51604"/>
                  </a:lnTo>
                  <a:lnTo>
                    <a:pt x="110162" y="78567"/>
                  </a:lnTo>
                  <a:lnTo>
                    <a:pt x="78566" y="110164"/>
                  </a:lnTo>
                  <a:lnTo>
                    <a:pt x="51603" y="145900"/>
                  </a:lnTo>
                  <a:lnTo>
                    <a:pt x="29770" y="185279"/>
                  </a:lnTo>
                  <a:lnTo>
                    <a:pt x="13561" y="227805"/>
                  </a:lnTo>
                  <a:lnTo>
                    <a:pt x="3472" y="272984"/>
                  </a:lnTo>
                  <a:lnTo>
                    <a:pt x="0" y="320319"/>
                  </a:lnTo>
                  <a:lnTo>
                    <a:pt x="3472" y="367651"/>
                  </a:lnTo>
                  <a:lnTo>
                    <a:pt x="13561" y="412827"/>
                  </a:lnTo>
                  <a:lnTo>
                    <a:pt x="29770" y="455351"/>
                  </a:lnTo>
                  <a:lnTo>
                    <a:pt x="51603" y="494728"/>
                  </a:lnTo>
                  <a:lnTo>
                    <a:pt x="78566" y="530463"/>
                  </a:lnTo>
                  <a:lnTo>
                    <a:pt x="110162" y="562059"/>
                  </a:lnTo>
                  <a:lnTo>
                    <a:pt x="145897" y="589022"/>
                  </a:lnTo>
                  <a:lnTo>
                    <a:pt x="185274" y="610855"/>
                  </a:lnTo>
                  <a:lnTo>
                    <a:pt x="227798" y="627064"/>
                  </a:lnTo>
                  <a:lnTo>
                    <a:pt x="272974" y="637153"/>
                  </a:lnTo>
                  <a:lnTo>
                    <a:pt x="320306" y="640626"/>
                  </a:lnTo>
                  <a:lnTo>
                    <a:pt x="2603817" y="640626"/>
                  </a:lnTo>
                  <a:lnTo>
                    <a:pt x="2651149" y="637153"/>
                  </a:lnTo>
                  <a:lnTo>
                    <a:pt x="2696325" y="627064"/>
                  </a:lnTo>
                  <a:lnTo>
                    <a:pt x="2738849" y="610855"/>
                  </a:lnTo>
                  <a:lnTo>
                    <a:pt x="2778226" y="589022"/>
                  </a:lnTo>
                  <a:lnTo>
                    <a:pt x="2813961" y="562059"/>
                  </a:lnTo>
                  <a:lnTo>
                    <a:pt x="2845557" y="530463"/>
                  </a:lnTo>
                  <a:lnTo>
                    <a:pt x="2872520" y="494728"/>
                  </a:lnTo>
                  <a:lnTo>
                    <a:pt x="2894353" y="455351"/>
                  </a:lnTo>
                  <a:lnTo>
                    <a:pt x="2910562" y="412827"/>
                  </a:lnTo>
                  <a:lnTo>
                    <a:pt x="2920651" y="367651"/>
                  </a:lnTo>
                  <a:lnTo>
                    <a:pt x="2924124" y="320319"/>
                  </a:lnTo>
                  <a:lnTo>
                    <a:pt x="2920651" y="272984"/>
                  </a:lnTo>
                  <a:lnTo>
                    <a:pt x="2910562" y="227805"/>
                  </a:lnTo>
                  <a:lnTo>
                    <a:pt x="2894353" y="185279"/>
                  </a:lnTo>
                  <a:lnTo>
                    <a:pt x="2872520" y="145900"/>
                  </a:lnTo>
                  <a:lnTo>
                    <a:pt x="2845557" y="110164"/>
                  </a:lnTo>
                  <a:lnTo>
                    <a:pt x="2813961" y="78567"/>
                  </a:lnTo>
                  <a:lnTo>
                    <a:pt x="2778226" y="51604"/>
                  </a:lnTo>
                  <a:lnTo>
                    <a:pt x="2738849" y="29770"/>
                  </a:lnTo>
                  <a:lnTo>
                    <a:pt x="2696325" y="13561"/>
                  </a:lnTo>
                  <a:lnTo>
                    <a:pt x="2651149" y="3473"/>
                  </a:lnTo>
                  <a:lnTo>
                    <a:pt x="2603817" y="0"/>
                  </a:lnTo>
                  <a:close/>
                </a:path>
              </a:pathLst>
            </a:custGeom>
            <a:solidFill>
              <a:srgbClr val="85E0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23298" y="2135771"/>
              <a:ext cx="542696" cy="542709"/>
            </a:xfrm>
            <a:prstGeom prst="rect">
              <a:avLst/>
            </a:prstGeom>
          </p:spPr>
        </p:pic>
        <p:sp>
          <p:nvSpPr>
            <p:cNvPr id="151" name="object 20"/>
            <p:cNvSpPr/>
            <p:nvPr/>
          </p:nvSpPr>
          <p:spPr>
            <a:xfrm>
              <a:off x="3543593" y="2924400"/>
              <a:ext cx="824865" cy="682625"/>
            </a:xfrm>
            <a:custGeom>
              <a:avLst/>
              <a:gdLst/>
              <a:ahLst/>
              <a:cxnLst/>
              <a:rect l="l" t="t" r="r" b="b"/>
              <a:pathLst>
                <a:path w="824864" h="682625">
                  <a:moveTo>
                    <a:pt x="0" y="0"/>
                  </a:moveTo>
                  <a:lnTo>
                    <a:pt x="0" y="637768"/>
                  </a:lnTo>
                  <a:lnTo>
                    <a:pt x="824484" y="682307"/>
                  </a:lnTo>
                  <a:lnTo>
                    <a:pt x="824484" y="3334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AB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21"/>
            <p:cNvSpPr/>
            <p:nvPr/>
          </p:nvSpPr>
          <p:spPr>
            <a:xfrm>
              <a:off x="910983" y="2922828"/>
              <a:ext cx="2924175" cy="640715"/>
            </a:xfrm>
            <a:custGeom>
              <a:avLst/>
              <a:gdLst/>
              <a:ahLst/>
              <a:cxnLst/>
              <a:rect l="l" t="t" r="r" b="b"/>
              <a:pathLst>
                <a:path w="2924175" h="640714">
                  <a:moveTo>
                    <a:pt x="2603817" y="0"/>
                  </a:moveTo>
                  <a:lnTo>
                    <a:pt x="320306" y="0"/>
                  </a:lnTo>
                  <a:lnTo>
                    <a:pt x="272974" y="3473"/>
                  </a:lnTo>
                  <a:lnTo>
                    <a:pt x="227798" y="13561"/>
                  </a:lnTo>
                  <a:lnTo>
                    <a:pt x="185274" y="29770"/>
                  </a:lnTo>
                  <a:lnTo>
                    <a:pt x="145897" y="51604"/>
                  </a:lnTo>
                  <a:lnTo>
                    <a:pt x="110162" y="78567"/>
                  </a:lnTo>
                  <a:lnTo>
                    <a:pt x="78566" y="110164"/>
                  </a:lnTo>
                  <a:lnTo>
                    <a:pt x="51603" y="145900"/>
                  </a:lnTo>
                  <a:lnTo>
                    <a:pt x="29770" y="185279"/>
                  </a:lnTo>
                  <a:lnTo>
                    <a:pt x="13561" y="227805"/>
                  </a:lnTo>
                  <a:lnTo>
                    <a:pt x="3472" y="272984"/>
                  </a:lnTo>
                  <a:lnTo>
                    <a:pt x="0" y="320319"/>
                  </a:lnTo>
                  <a:lnTo>
                    <a:pt x="3472" y="367651"/>
                  </a:lnTo>
                  <a:lnTo>
                    <a:pt x="13561" y="412827"/>
                  </a:lnTo>
                  <a:lnTo>
                    <a:pt x="29770" y="455351"/>
                  </a:lnTo>
                  <a:lnTo>
                    <a:pt x="51603" y="494728"/>
                  </a:lnTo>
                  <a:lnTo>
                    <a:pt x="78566" y="530463"/>
                  </a:lnTo>
                  <a:lnTo>
                    <a:pt x="110162" y="562059"/>
                  </a:lnTo>
                  <a:lnTo>
                    <a:pt x="145897" y="589022"/>
                  </a:lnTo>
                  <a:lnTo>
                    <a:pt x="185274" y="610855"/>
                  </a:lnTo>
                  <a:lnTo>
                    <a:pt x="227798" y="627064"/>
                  </a:lnTo>
                  <a:lnTo>
                    <a:pt x="272974" y="637153"/>
                  </a:lnTo>
                  <a:lnTo>
                    <a:pt x="320306" y="640626"/>
                  </a:lnTo>
                  <a:lnTo>
                    <a:pt x="2603817" y="640626"/>
                  </a:lnTo>
                  <a:lnTo>
                    <a:pt x="2651149" y="637153"/>
                  </a:lnTo>
                  <a:lnTo>
                    <a:pt x="2696325" y="627064"/>
                  </a:lnTo>
                  <a:lnTo>
                    <a:pt x="2738849" y="610855"/>
                  </a:lnTo>
                  <a:lnTo>
                    <a:pt x="2778226" y="589022"/>
                  </a:lnTo>
                  <a:lnTo>
                    <a:pt x="2813961" y="562059"/>
                  </a:lnTo>
                  <a:lnTo>
                    <a:pt x="2845557" y="530463"/>
                  </a:lnTo>
                  <a:lnTo>
                    <a:pt x="2872520" y="494728"/>
                  </a:lnTo>
                  <a:lnTo>
                    <a:pt x="2894353" y="455351"/>
                  </a:lnTo>
                  <a:lnTo>
                    <a:pt x="2910562" y="412827"/>
                  </a:lnTo>
                  <a:lnTo>
                    <a:pt x="2920651" y="367651"/>
                  </a:lnTo>
                  <a:lnTo>
                    <a:pt x="2924124" y="320319"/>
                  </a:lnTo>
                  <a:lnTo>
                    <a:pt x="2920651" y="272984"/>
                  </a:lnTo>
                  <a:lnTo>
                    <a:pt x="2910562" y="227805"/>
                  </a:lnTo>
                  <a:lnTo>
                    <a:pt x="2894353" y="185279"/>
                  </a:lnTo>
                  <a:lnTo>
                    <a:pt x="2872520" y="145900"/>
                  </a:lnTo>
                  <a:lnTo>
                    <a:pt x="2845557" y="110164"/>
                  </a:lnTo>
                  <a:lnTo>
                    <a:pt x="2813961" y="78567"/>
                  </a:lnTo>
                  <a:lnTo>
                    <a:pt x="2778226" y="51604"/>
                  </a:lnTo>
                  <a:lnTo>
                    <a:pt x="2738849" y="29770"/>
                  </a:lnTo>
                  <a:lnTo>
                    <a:pt x="2696325" y="13561"/>
                  </a:lnTo>
                  <a:lnTo>
                    <a:pt x="2651149" y="3473"/>
                  </a:lnTo>
                  <a:lnTo>
                    <a:pt x="2603817" y="0"/>
                  </a:lnTo>
                  <a:close/>
                </a:path>
              </a:pathLst>
            </a:custGeom>
            <a:solidFill>
              <a:srgbClr val="66D9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3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37776" y="2974936"/>
              <a:ext cx="540003" cy="540003"/>
            </a:xfrm>
            <a:prstGeom prst="rect">
              <a:avLst/>
            </a:prstGeom>
          </p:spPr>
        </p:pic>
      </p:grpSp>
      <p:grpSp>
        <p:nvGrpSpPr>
          <p:cNvPr id="154" name="object 23"/>
          <p:cNvGrpSpPr/>
          <p:nvPr/>
        </p:nvGrpSpPr>
        <p:grpSpPr>
          <a:xfrm>
            <a:off x="893852" y="3708979"/>
            <a:ext cx="3474720" cy="1517015"/>
            <a:chOff x="893852" y="3708979"/>
            <a:chExt cx="3474720" cy="1517015"/>
          </a:xfrm>
        </p:grpSpPr>
        <p:sp>
          <p:nvSpPr>
            <p:cNvPr id="155" name="object 24"/>
            <p:cNvSpPr/>
            <p:nvPr/>
          </p:nvSpPr>
          <p:spPr>
            <a:xfrm>
              <a:off x="3543593" y="3708979"/>
              <a:ext cx="824865" cy="681355"/>
            </a:xfrm>
            <a:custGeom>
              <a:avLst/>
              <a:gdLst/>
              <a:ahLst/>
              <a:cxnLst/>
              <a:rect l="l" t="t" r="r" b="b"/>
              <a:pathLst>
                <a:path w="824864" h="681354">
                  <a:moveTo>
                    <a:pt x="824484" y="0"/>
                  </a:moveTo>
                  <a:lnTo>
                    <a:pt x="0" y="47891"/>
                  </a:lnTo>
                  <a:lnTo>
                    <a:pt x="0" y="681329"/>
                  </a:lnTo>
                  <a:lnTo>
                    <a:pt x="824484" y="348894"/>
                  </a:lnTo>
                  <a:lnTo>
                    <a:pt x="824484" y="0"/>
                  </a:lnTo>
                  <a:close/>
                </a:path>
              </a:pathLst>
            </a:custGeom>
            <a:solidFill>
              <a:srgbClr val="03AB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25"/>
            <p:cNvSpPr/>
            <p:nvPr/>
          </p:nvSpPr>
          <p:spPr>
            <a:xfrm>
              <a:off x="893852" y="3753215"/>
              <a:ext cx="2924175" cy="640715"/>
            </a:xfrm>
            <a:custGeom>
              <a:avLst/>
              <a:gdLst/>
              <a:ahLst/>
              <a:cxnLst/>
              <a:rect l="l" t="t" r="r" b="b"/>
              <a:pathLst>
                <a:path w="2924175" h="640714">
                  <a:moveTo>
                    <a:pt x="2603817" y="0"/>
                  </a:moveTo>
                  <a:lnTo>
                    <a:pt x="320306" y="0"/>
                  </a:lnTo>
                  <a:lnTo>
                    <a:pt x="272974" y="3472"/>
                  </a:lnTo>
                  <a:lnTo>
                    <a:pt x="227798" y="13561"/>
                  </a:lnTo>
                  <a:lnTo>
                    <a:pt x="185274" y="29770"/>
                  </a:lnTo>
                  <a:lnTo>
                    <a:pt x="145897" y="51603"/>
                  </a:lnTo>
                  <a:lnTo>
                    <a:pt x="110162" y="78566"/>
                  </a:lnTo>
                  <a:lnTo>
                    <a:pt x="78566" y="110162"/>
                  </a:lnTo>
                  <a:lnTo>
                    <a:pt x="51603" y="145897"/>
                  </a:lnTo>
                  <a:lnTo>
                    <a:pt x="29770" y="185274"/>
                  </a:lnTo>
                  <a:lnTo>
                    <a:pt x="13561" y="227798"/>
                  </a:lnTo>
                  <a:lnTo>
                    <a:pt x="3472" y="272974"/>
                  </a:lnTo>
                  <a:lnTo>
                    <a:pt x="0" y="320319"/>
                  </a:lnTo>
                  <a:lnTo>
                    <a:pt x="3472" y="367651"/>
                  </a:lnTo>
                  <a:lnTo>
                    <a:pt x="13561" y="412827"/>
                  </a:lnTo>
                  <a:lnTo>
                    <a:pt x="29770" y="455351"/>
                  </a:lnTo>
                  <a:lnTo>
                    <a:pt x="51603" y="494728"/>
                  </a:lnTo>
                  <a:lnTo>
                    <a:pt x="78566" y="530463"/>
                  </a:lnTo>
                  <a:lnTo>
                    <a:pt x="110162" y="562059"/>
                  </a:lnTo>
                  <a:lnTo>
                    <a:pt x="145897" y="589022"/>
                  </a:lnTo>
                  <a:lnTo>
                    <a:pt x="185274" y="610855"/>
                  </a:lnTo>
                  <a:lnTo>
                    <a:pt x="227798" y="627064"/>
                  </a:lnTo>
                  <a:lnTo>
                    <a:pt x="272974" y="637153"/>
                  </a:lnTo>
                  <a:lnTo>
                    <a:pt x="320306" y="640626"/>
                  </a:lnTo>
                  <a:lnTo>
                    <a:pt x="2603817" y="640626"/>
                  </a:lnTo>
                  <a:lnTo>
                    <a:pt x="2651149" y="637153"/>
                  </a:lnTo>
                  <a:lnTo>
                    <a:pt x="2696325" y="627064"/>
                  </a:lnTo>
                  <a:lnTo>
                    <a:pt x="2738849" y="610855"/>
                  </a:lnTo>
                  <a:lnTo>
                    <a:pt x="2778226" y="589022"/>
                  </a:lnTo>
                  <a:lnTo>
                    <a:pt x="2813961" y="562059"/>
                  </a:lnTo>
                  <a:lnTo>
                    <a:pt x="2845557" y="530463"/>
                  </a:lnTo>
                  <a:lnTo>
                    <a:pt x="2872520" y="494728"/>
                  </a:lnTo>
                  <a:lnTo>
                    <a:pt x="2894353" y="455351"/>
                  </a:lnTo>
                  <a:lnTo>
                    <a:pt x="2910562" y="412827"/>
                  </a:lnTo>
                  <a:lnTo>
                    <a:pt x="2920651" y="367651"/>
                  </a:lnTo>
                  <a:lnTo>
                    <a:pt x="2924124" y="320306"/>
                  </a:lnTo>
                  <a:lnTo>
                    <a:pt x="2920651" y="272974"/>
                  </a:lnTo>
                  <a:lnTo>
                    <a:pt x="2910562" y="227798"/>
                  </a:lnTo>
                  <a:lnTo>
                    <a:pt x="2894353" y="185274"/>
                  </a:lnTo>
                  <a:lnTo>
                    <a:pt x="2872520" y="145897"/>
                  </a:lnTo>
                  <a:lnTo>
                    <a:pt x="2845557" y="110162"/>
                  </a:lnTo>
                  <a:lnTo>
                    <a:pt x="2813961" y="78566"/>
                  </a:lnTo>
                  <a:lnTo>
                    <a:pt x="2778226" y="51603"/>
                  </a:lnTo>
                  <a:lnTo>
                    <a:pt x="2738849" y="29770"/>
                  </a:lnTo>
                  <a:lnTo>
                    <a:pt x="2696325" y="13561"/>
                  </a:lnTo>
                  <a:lnTo>
                    <a:pt x="2651149" y="3472"/>
                  </a:lnTo>
                  <a:lnTo>
                    <a:pt x="2603817" y="0"/>
                  </a:lnTo>
                  <a:close/>
                </a:path>
              </a:pathLst>
            </a:custGeom>
            <a:solidFill>
              <a:srgbClr val="03C2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11360" y="3804462"/>
              <a:ext cx="542696" cy="542709"/>
            </a:xfrm>
            <a:prstGeom prst="rect">
              <a:avLst/>
            </a:prstGeom>
          </p:spPr>
        </p:pic>
        <p:sp>
          <p:nvSpPr>
            <p:cNvPr id="158" name="object 27"/>
            <p:cNvSpPr/>
            <p:nvPr/>
          </p:nvSpPr>
          <p:spPr>
            <a:xfrm>
              <a:off x="3543593" y="4161267"/>
              <a:ext cx="824865" cy="1061720"/>
            </a:xfrm>
            <a:custGeom>
              <a:avLst/>
              <a:gdLst/>
              <a:ahLst/>
              <a:cxnLst/>
              <a:rect l="l" t="t" r="r" b="b"/>
              <a:pathLst>
                <a:path w="824864" h="1061720">
                  <a:moveTo>
                    <a:pt x="824484" y="0"/>
                  </a:moveTo>
                  <a:lnTo>
                    <a:pt x="0" y="427570"/>
                  </a:lnTo>
                  <a:lnTo>
                    <a:pt x="0" y="1061326"/>
                  </a:lnTo>
                  <a:lnTo>
                    <a:pt x="824484" y="348869"/>
                  </a:lnTo>
                  <a:lnTo>
                    <a:pt x="824484" y="0"/>
                  </a:lnTo>
                  <a:close/>
                </a:path>
              </a:pathLst>
            </a:custGeom>
            <a:solidFill>
              <a:srgbClr val="007D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28"/>
            <p:cNvSpPr/>
            <p:nvPr/>
          </p:nvSpPr>
          <p:spPr>
            <a:xfrm>
              <a:off x="893852" y="4585243"/>
              <a:ext cx="2924175" cy="640715"/>
            </a:xfrm>
            <a:custGeom>
              <a:avLst/>
              <a:gdLst/>
              <a:ahLst/>
              <a:cxnLst/>
              <a:rect l="l" t="t" r="r" b="b"/>
              <a:pathLst>
                <a:path w="2924175" h="640714">
                  <a:moveTo>
                    <a:pt x="2603817" y="0"/>
                  </a:moveTo>
                  <a:lnTo>
                    <a:pt x="320306" y="0"/>
                  </a:lnTo>
                  <a:lnTo>
                    <a:pt x="272974" y="3472"/>
                  </a:lnTo>
                  <a:lnTo>
                    <a:pt x="227798" y="13561"/>
                  </a:lnTo>
                  <a:lnTo>
                    <a:pt x="185274" y="29770"/>
                  </a:lnTo>
                  <a:lnTo>
                    <a:pt x="145897" y="51603"/>
                  </a:lnTo>
                  <a:lnTo>
                    <a:pt x="110162" y="78566"/>
                  </a:lnTo>
                  <a:lnTo>
                    <a:pt x="78566" y="110162"/>
                  </a:lnTo>
                  <a:lnTo>
                    <a:pt x="51603" y="145897"/>
                  </a:lnTo>
                  <a:lnTo>
                    <a:pt x="29770" y="185274"/>
                  </a:lnTo>
                  <a:lnTo>
                    <a:pt x="13561" y="227798"/>
                  </a:lnTo>
                  <a:lnTo>
                    <a:pt x="3472" y="272974"/>
                  </a:lnTo>
                  <a:lnTo>
                    <a:pt x="0" y="320319"/>
                  </a:lnTo>
                  <a:lnTo>
                    <a:pt x="3472" y="367651"/>
                  </a:lnTo>
                  <a:lnTo>
                    <a:pt x="13561" y="412827"/>
                  </a:lnTo>
                  <a:lnTo>
                    <a:pt x="29770" y="455351"/>
                  </a:lnTo>
                  <a:lnTo>
                    <a:pt x="51603" y="494728"/>
                  </a:lnTo>
                  <a:lnTo>
                    <a:pt x="78566" y="530463"/>
                  </a:lnTo>
                  <a:lnTo>
                    <a:pt x="110162" y="562059"/>
                  </a:lnTo>
                  <a:lnTo>
                    <a:pt x="145897" y="589022"/>
                  </a:lnTo>
                  <a:lnTo>
                    <a:pt x="185274" y="610855"/>
                  </a:lnTo>
                  <a:lnTo>
                    <a:pt x="227798" y="627064"/>
                  </a:lnTo>
                  <a:lnTo>
                    <a:pt x="272974" y="637153"/>
                  </a:lnTo>
                  <a:lnTo>
                    <a:pt x="320306" y="640626"/>
                  </a:lnTo>
                  <a:lnTo>
                    <a:pt x="2603817" y="640626"/>
                  </a:lnTo>
                  <a:lnTo>
                    <a:pt x="2651149" y="637153"/>
                  </a:lnTo>
                  <a:lnTo>
                    <a:pt x="2696325" y="627064"/>
                  </a:lnTo>
                  <a:lnTo>
                    <a:pt x="2738849" y="610855"/>
                  </a:lnTo>
                  <a:lnTo>
                    <a:pt x="2778226" y="589022"/>
                  </a:lnTo>
                  <a:lnTo>
                    <a:pt x="2813961" y="562059"/>
                  </a:lnTo>
                  <a:lnTo>
                    <a:pt x="2845557" y="530463"/>
                  </a:lnTo>
                  <a:lnTo>
                    <a:pt x="2872520" y="494728"/>
                  </a:lnTo>
                  <a:lnTo>
                    <a:pt x="2894353" y="455351"/>
                  </a:lnTo>
                  <a:lnTo>
                    <a:pt x="2910562" y="412827"/>
                  </a:lnTo>
                  <a:lnTo>
                    <a:pt x="2920651" y="367651"/>
                  </a:lnTo>
                  <a:lnTo>
                    <a:pt x="2924124" y="320306"/>
                  </a:lnTo>
                  <a:lnTo>
                    <a:pt x="2920651" y="272974"/>
                  </a:lnTo>
                  <a:lnTo>
                    <a:pt x="2910562" y="227798"/>
                  </a:lnTo>
                  <a:lnTo>
                    <a:pt x="2894353" y="185274"/>
                  </a:lnTo>
                  <a:lnTo>
                    <a:pt x="2872520" y="145897"/>
                  </a:lnTo>
                  <a:lnTo>
                    <a:pt x="2845557" y="110162"/>
                  </a:lnTo>
                  <a:lnTo>
                    <a:pt x="2813961" y="78566"/>
                  </a:lnTo>
                  <a:lnTo>
                    <a:pt x="2778226" y="51603"/>
                  </a:lnTo>
                  <a:lnTo>
                    <a:pt x="2738849" y="29770"/>
                  </a:lnTo>
                  <a:lnTo>
                    <a:pt x="2696325" y="13561"/>
                  </a:lnTo>
                  <a:lnTo>
                    <a:pt x="2651149" y="3472"/>
                  </a:lnTo>
                  <a:lnTo>
                    <a:pt x="2603817" y="0"/>
                  </a:lnTo>
                  <a:close/>
                </a:path>
              </a:pathLst>
            </a:custGeom>
            <a:solidFill>
              <a:srgbClr val="008C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11360" y="4636490"/>
              <a:ext cx="542696" cy="542696"/>
            </a:xfrm>
            <a:prstGeom prst="rect">
              <a:avLst/>
            </a:prstGeom>
          </p:spPr>
        </p:pic>
      </p:grpSp>
      <p:sp>
        <p:nvSpPr>
          <p:cNvPr id="161" name="object 30"/>
          <p:cNvSpPr/>
          <p:nvPr/>
        </p:nvSpPr>
        <p:spPr>
          <a:xfrm>
            <a:off x="893852" y="5417271"/>
            <a:ext cx="2924175" cy="755015"/>
          </a:xfrm>
          <a:custGeom>
            <a:avLst/>
            <a:gdLst/>
            <a:ahLst/>
            <a:cxnLst/>
            <a:rect l="l" t="t" r="r" b="b"/>
            <a:pathLst>
              <a:path w="2924175" h="755014">
                <a:moveTo>
                  <a:pt x="2603817" y="0"/>
                </a:moveTo>
                <a:lnTo>
                  <a:pt x="320306" y="0"/>
                </a:lnTo>
                <a:lnTo>
                  <a:pt x="276843" y="3445"/>
                </a:lnTo>
                <a:lnTo>
                  <a:pt x="235157" y="13483"/>
                </a:lnTo>
                <a:lnTo>
                  <a:pt x="195629" y="29663"/>
                </a:lnTo>
                <a:lnTo>
                  <a:pt x="158642" y="51535"/>
                </a:lnTo>
                <a:lnTo>
                  <a:pt x="124577" y="78649"/>
                </a:lnTo>
                <a:lnTo>
                  <a:pt x="93816" y="110556"/>
                </a:lnTo>
                <a:lnTo>
                  <a:pt x="66740" y="146806"/>
                </a:lnTo>
                <a:lnTo>
                  <a:pt x="43731" y="186949"/>
                </a:lnTo>
                <a:lnTo>
                  <a:pt x="25171" y="230535"/>
                </a:lnTo>
                <a:lnTo>
                  <a:pt x="11441" y="277115"/>
                </a:lnTo>
                <a:lnTo>
                  <a:pt x="2924" y="326239"/>
                </a:lnTo>
                <a:lnTo>
                  <a:pt x="0" y="377469"/>
                </a:lnTo>
                <a:lnTo>
                  <a:pt x="2924" y="428686"/>
                </a:lnTo>
                <a:lnTo>
                  <a:pt x="11441" y="477810"/>
                </a:lnTo>
                <a:lnTo>
                  <a:pt x="25171" y="524390"/>
                </a:lnTo>
                <a:lnTo>
                  <a:pt x="43731" y="567976"/>
                </a:lnTo>
                <a:lnTo>
                  <a:pt x="66740" y="608119"/>
                </a:lnTo>
                <a:lnTo>
                  <a:pt x="93816" y="644369"/>
                </a:lnTo>
                <a:lnTo>
                  <a:pt x="124577" y="676276"/>
                </a:lnTo>
                <a:lnTo>
                  <a:pt x="158642" y="703390"/>
                </a:lnTo>
                <a:lnTo>
                  <a:pt x="195629" y="725262"/>
                </a:lnTo>
                <a:lnTo>
                  <a:pt x="235157" y="741442"/>
                </a:lnTo>
                <a:lnTo>
                  <a:pt x="276843" y="751480"/>
                </a:lnTo>
                <a:lnTo>
                  <a:pt x="320306" y="754926"/>
                </a:lnTo>
                <a:lnTo>
                  <a:pt x="2603817" y="754926"/>
                </a:lnTo>
                <a:lnTo>
                  <a:pt x="2647280" y="751480"/>
                </a:lnTo>
                <a:lnTo>
                  <a:pt x="2688966" y="741442"/>
                </a:lnTo>
                <a:lnTo>
                  <a:pt x="2728494" y="725262"/>
                </a:lnTo>
                <a:lnTo>
                  <a:pt x="2765481" y="703390"/>
                </a:lnTo>
                <a:lnTo>
                  <a:pt x="2799546" y="676276"/>
                </a:lnTo>
                <a:lnTo>
                  <a:pt x="2830307" y="644369"/>
                </a:lnTo>
                <a:lnTo>
                  <a:pt x="2857383" y="608119"/>
                </a:lnTo>
                <a:lnTo>
                  <a:pt x="2880392" y="567976"/>
                </a:lnTo>
                <a:lnTo>
                  <a:pt x="2898952" y="524390"/>
                </a:lnTo>
                <a:lnTo>
                  <a:pt x="2912682" y="477810"/>
                </a:lnTo>
                <a:lnTo>
                  <a:pt x="2921200" y="428686"/>
                </a:lnTo>
                <a:lnTo>
                  <a:pt x="2924124" y="377456"/>
                </a:lnTo>
                <a:lnTo>
                  <a:pt x="2921200" y="326239"/>
                </a:lnTo>
                <a:lnTo>
                  <a:pt x="2912682" y="277115"/>
                </a:lnTo>
                <a:lnTo>
                  <a:pt x="2898952" y="230535"/>
                </a:lnTo>
                <a:lnTo>
                  <a:pt x="2880392" y="186949"/>
                </a:lnTo>
                <a:lnTo>
                  <a:pt x="2857383" y="146806"/>
                </a:lnTo>
                <a:lnTo>
                  <a:pt x="2830307" y="110556"/>
                </a:lnTo>
                <a:lnTo>
                  <a:pt x="2799546" y="78649"/>
                </a:lnTo>
                <a:lnTo>
                  <a:pt x="2765481" y="51535"/>
                </a:lnTo>
                <a:lnTo>
                  <a:pt x="2728494" y="29663"/>
                </a:lnTo>
                <a:lnTo>
                  <a:pt x="2688966" y="13483"/>
                </a:lnTo>
                <a:lnTo>
                  <a:pt x="2647280" y="3445"/>
                </a:lnTo>
                <a:lnTo>
                  <a:pt x="2603817" y="0"/>
                </a:lnTo>
                <a:close/>
              </a:path>
            </a:pathLst>
          </a:custGeom>
          <a:solidFill>
            <a:srgbClr val="00619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31"/>
          <p:cNvSpPr/>
          <p:nvPr/>
        </p:nvSpPr>
        <p:spPr>
          <a:xfrm>
            <a:off x="8831990" y="1257294"/>
            <a:ext cx="2924175" cy="640715"/>
          </a:xfrm>
          <a:custGeom>
            <a:avLst/>
            <a:gdLst/>
            <a:ahLst/>
            <a:cxnLst/>
            <a:rect l="l" t="t" r="r" b="b"/>
            <a:pathLst>
              <a:path w="2924175" h="640714">
                <a:moveTo>
                  <a:pt x="2603817" y="0"/>
                </a:moveTo>
                <a:lnTo>
                  <a:pt x="320306" y="0"/>
                </a:lnTo>
                <a:lnTo>
                  <a:pt x="272974" y="3473"/>
                </a:lnTo>
                <a:lnTo>
                  <a:pt x="227798" y="13561"/>
                </a:lnTo>
                <a:lnTo>
                  <a:pt x="185274" y="29770"/>
                </a:lnTo>
                <a:lnTo>
                  <a:pt x="145897" y="51604"/>
                </a:lnTo>
                <a:lnTo>
                  <a:pt x="110162" y="78567"/>
                </a:lnTo>
                <a:lnTo>
                  <a:pt x="78566" y="110164"/>
                </a:lnTo>
                <a:lnTo>
                  <a:pt x="51603" y="145900"/>
                </a:lnTo>
                <a:lnTo>
                  <a:pt x="29770" y="185279"/>
                </a:lnTo>
                <a:lnTo>
                  <a:pt x="13561" y="227805"/>
                </a:lnTo>
                <a:lnTo>
                  <a:pt x="3472" y="272984"/>
                </a:lnTo>
                <a:lnTo>
                  <a:pt x="0" y="320319"/>
                </a:lnTo>
                <a:lnTo>
                  <a:pt x="3472" y="367651"/>
                </a:lnTo>
                <a:lnTo>
                  <a:pt x="13561" y="412827"/>
                </a:lnTo>
                <a:lnTo>
                  <a:pt x="29770" y="455351"/>
                </a:lnTo>
                <a:lnTo>
                  <a:pt x="51603" y="494728"/>
                </a:lnTo>
                <a:lnTo>
                  <a:pt x="78566" y="530463"/>
                </a:lnTo>
                <a:lnTo>
                  <a:pt x="110162" y="562059"/>
                </a:lnTo>
                <a:lnTo>
                  <a:pt x="145897" y="589022"/>
                </a:lnTo>
                <a:lnTo>
                  <a:pt x="185274" y="610855"/>
                </a:lnTo>
                <a:lnTo>
                  <a:pt x="227798" y="627064"/>
                </a:lnTo>
                <a:lnTo>
                  <a:pt x="272974" y="637153"/>
                </a:lnTo>
                <a:lnTo>
                  <a:pt x="320306" y="640626"/>
                </a:lnTo>
                <a:lnTo>
                  <a:pt x="2603817" y="640626"/>
                </a:lnTo>
                <a:lnTo>
                  <a:pt x="2651149" y="637153"/>
                </a:lnTo>
                <a:lnTo>
                  <a:pt x="2696325" y="627064"/>
                </a:lnTo>
                <a:lnTo>
                  <a:pt x="2738849" y="610855"/>
                </a:lnTo>
                <a:lnTo>
                  <a:pt x="2778226" y="589022"/>
                </a:lnTo>
                <a:lnTo>
                  <a:pt x="2813961" y="562059"/>
                </a:lnTo>
                <a:lnTo>
                  <a:pt x="2845557" y="530463"/>
                </a:lnTo>
                <a:lnTo>
                  <a:pt x="2872520" y="494728"/>
                </a:lnTo>
                <a:lnTo>
                  <a:pt x="2894353" y="455351"/>
                </a:lnTo>
                <a:lnTo>
                  <a:pt x="2910562" y="412827"/>
                </a:lnTo>
                <a:lnTo>
                  <a:pt x="2920651" y="367651"/>
                </a:lnTo>
                <a:lnTo>
                  <a:pt x="2924124" y="320319"/>
                </a:lnTo>
                <a:lnTo>
                  <a:pt x="2920651" y="272984"/>
                </a:lnTo>
                <a:lnTo>
                  <a:pt x="2910562" y="227805"/>
                </a:lnTo>
                <a:lnTo>
                  <a:pt x="2894353" y="185279"/>
                </a:lnTo>
                <a:lnTo>
                  <a:pt x="2872520" y="145900"/>
                </a:lnTo>
                <a:lnTo>
                  <a:pt x="2845557" y="110164"/>
                </a:lnTo>
                <a:lnTo>
                  <a:pt x="2813961" y="78567"/>
                </a:lnTo>
                <a:lnTo>
                  <a:pt x="2778226" y="51604"/>
                </a:lnTo>
                <a:lnTo>
                  <a:pt x="2738849" y="29770"/>
                </a:lnTo>
                <a:lnTo>
                  <a:pt x="2696325" y="13561"/>
                </a:lnTo>
                <a:lnTo>
                  <a:pt x="2651149" y="3473"/>
                </a:lnTo>
                <a:lnTo>
                  <a:pt x="2603817" y="0"/>
                </a:lnTo>
                <a:close/>
              </a:path>
            </a:pathLst>
          </a:custGeom>
          <a:solidFill>
            <a:srgbClr val="0F1C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32"/>
          <p:cNvSpPr/>
          <p:nvPr/>
        </p:nvSpPr>
        <p:spPr>
          <a:xfrm>
            <a:off x="8831990" y="2095322"/>
            <a:ext cx="2924175" cy="640715"/>
          </a:xfrm>
          <a:custGeom>
            <a:avLst/>
            <a:gdLst/>
            <a:ahLst/>
            <a:cxnLst/>
            <a:rect l="l" t="t" r="r" b="b"/>
            <a:pathLst>
              <a:path w="2924175" h="640714">
                <a:moveTo>
                  <a:pt x="2603817" y="0"/>
                </a:moveTo>
                <a:lnTo>
                  <a:pt x="320306" y="0"/>
                </a:lnTo>
                <a:lnTo>
                  <a:pt x="272974" y="3473"/>
                </a:lnTo>
                <a:lnTo>
                  <a:pt x="227798" y="13561"/>
                </a:lnTo>
                <a:lnTo>
                  <a:pt x="185274" y="29770"/>
                </a:lnTo>
                <a:lnTo>
                  <a:pt x="145897" y="51604"/>
                </a:lnTo>
                <a:lnTo>
                  <a:pt x="110162" y="78567"/>
                </a:lnTo>
                <a:lnTo>
                  <a:pt x="78566" y="110164"/>
                </a:lnTo>
                <a:lnTo>
                  <a:pt x="51603" y="145900"/>
                </a:lnTo>
                <a:lnTo>
                  <a:pt x="29770" y="185279"/>
                </a:lnTo>
                <a:lnTo>
                  <a:pt x="13561" y="227805"/>
                </a:lnTo>
                <a:lnTo>
                  <a:pt x="3472" y="272984"/>
                </a:lnTo>
                <a:lnTo>
                  <a:pt x="0" y="320319"/>
                </a:lnTo>
                <a:lnTo>
                  <a:pt x="3472" y="367651"/>
                </a:lnTo>
                <a:lnTo>
                  <a:pt x="13561" y="412827"/>
                </a:lnTo>
                <a:lnTo>
                  <a:pt x="29770" y="455351"/>
                </a:lnTo>
                <a:lnTo>
                  <a:pt x="51603" y="494728"/>
                </a:lnTo>
                <a:lnTo>
                  <a:pt x="78566" y="530463"/>
                </a:lnTo>
                <a:lnTo>
                  <a:pt x="110162" y="562059"/>
                </a:lnTo>
                <a:lnTo>
                  <a:pt x="145897" y="589022"/>
                </a:lnTo>
                <a:lnTo>
                  <a:pt x="185274" y="610855"/>
                </a:lnTo>
                <a:lnTo>
                  <a:pt x="227798" y="627064"/>
                </a:lnTo>
                <a:lnTo>
                  <a:pt x="272974" y="637153"/>
                </a:lnTo>
                <a:lnTo>
                  <a:pt x="320306" y="640626"/>
                </a:lnTo>
                <a:lnTo>
                  <a:pt x="2603817" y="640626"/>
                </a:lnTo>
                <a:lnTo>
                  <a:pt x="2651149" y="637153"/>
                </a:lnTo>
                <a:lnTo>
                  <a:pt x="2696325" y="627064"/>
                </a:lnTo>
                <a:lnTo>
                  <a:pt x="2738849" y="610855"/>
                </a:lnTo>
                <a:lnTo>
                  <a:pt x="2778226" y="589022"/>
                </a:lnTo>
                <a:lnTo>
                  <a:pt x="2813961" y="562059"/>
                </a:lnTo>
                <a:lnTo>
                  <a:pt x="2845557" y="530463"/>
                </a:lnTo>
                <a:lnTo>
                  <a:pt x="2872520" y="494728"/>
                </a:lnTo>
                <a:lnTo>
                  <a:pt x="2894353" y="455351"/>
                </a:lnTo>
                <a:lnTo>
                  <a:pt x="2910562" y="412827"/>
                </a:lnTo>
                <a:lnTo>
                  <a:pt x="2920651" y="367651"/>
                </a:lnTo>
                <a:lnTo>
                  <a:pt x="2924124" y="320319"/>
                </a:lnTo>
                <a:lnTo>
                  <a:pt x="2920651" y="272984"/>
                </a:lnTo>
                <a:lnTo>
                  <a:pt x="2910562" y="227805"/>
                </a:lnTo>
                <a:lnTo>
                  <a:pt x="2894353" y="185279"/>
                </a:lnTo>
                <a:lnTo>
                  <a:pt x="2872520" y="145900"/>
                </a:lnTo>
                <a:lnTo>
                  <a:pt x="2845557" y="110164"/>
                </a:lnTo>
                <a:lnTo>
                  <a:pt x="2813961" y="78567"/>
                </a:lnTo>
                <a:lnTo>
                  <a:pt x="2778226" y="51604"/>
                </a:lnTo>
                <a:lnTo>
                  <a:pt x="2738849" y="29770"/>
                </a:lnTo>
                <a:lnTo>
                  <a:pt x="2696325" y="13561"/>
                </a:lnTo>
                <a:lnTo>
                  <a:pt x="2651149" y="3473"/>
                </a:lnTo>
                <a:lnTo>
                  <a:pt x="2603817" y="0"/>
                </a:lnTo>
                <a:close/>
              </a:path>
            </a:pathLst>
          </a:custGeom>
          <a:solidFill>
            <a:srgbClr val="1926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33"/>
          <p:cNvSpPr/>
          <p:nvPr/>
        </p:nvSpPr>
        <p:spPr>
          <a:xfrm>
            <a:off x="8831988" y="2922828"/>
            <a:ext cx="2924175" cy="640715"/>
          </a:xfrm>
          <a:custGeom>
            <a:avLst/>
            <a:gdLst/>
            <a:ahLst/>
            <a:cxnLst/>
            <a:rect l="l" t="t" r="r" b="b"/>
            <a:pathLst>
              <a:path w="2924175" h="640714">
                <a:moveTo>
                  <a:pt x="2603817" y="0"/>
                </a:moveTo>
                <a:lnTo>
                  <a:pt x="320306" y="0"/>
                </a:lnTo>
                <a:lnTo>
                  <a:pt x="272974" y="3473"/>
                </a:lnTo>
                <a:lnTo>
                  <a:pt x="227798" y="13561"/>
                </a:lnTo>
                <a:lnTo>
                  <a:pt x="185274" y="29770"/>
                </a:lnTo>
                <a:lnTo>
                  <a:pt x="145897" y="51604"/>
                </a:lnTo>
                <a:lnTo>
                  <a:pt x="110162" y="78567"/>
                </a:lnTo>
                <a:lnTo>
                  <a:pt x="78566" y="110164"/>
                </a:lnTo>
                <a:lnTo>
                  <a:pt x="51603" y="145900"/>
                </a:lnTo>
                <a:lnTo>
                  <a:pt x="29770" y="185279"/>
                </a:lnTo>
                <a:lnTo>
                  <a:pt x="13561" y="227805"/>
                </a:lnTo>
                <a:lnTo>
                  <a:pt x="3472" y="272984"/>
                </a:lnTo>
                <a:lnTo>
                  <a:pt x="0" y="320319"/>
                </a:lnTo>
                <a:lnTo>
                  <a:pt x="3472" y="367651"/>
                </a:lnTo>
                <a:lnTo>
                  <a:pt x="13561" y="412827"/>
                </a:lnTo>
                <a:lnTo>
                  <a:pt x="29770" y="455351"/>
                </a:lnTo>
                <a:lnTo>
                  <a:pt x="51603" y="494728"/>
                </a:lnTo>
                <a:lnTo>
                  <a:pt x="78566" y="530463"/>
                </a:lnTo>
                <a:lnTo>
                  <a:pt x="110162" y="562059"/>
                </a:lnTo>
                <a:lnTo>
                  <a:pt x="145897" y="589022"/>
                </a:lnTo>
                <a:lnTo>
                  <a:pt x="185274" y="610855"/>
                </a:lnTo>
                <a:lnTo>
                  <a:pt x="227798" y="627064"/>
                </a:lnTo>
                <a:lnTo>
                  <a:pt x="272974" y="637153"/>
                </a:lnTo>
                <a:lnTo>
                  <a:pt x="320306" y="640626"/>
                </a:lnTo>
                <a:lnTo>
                  <a:pt x="2603817" y="640626"/>
                </a:lnTo>
                <a:lnTo>
                  <a:pt x="2651149" y="637153"/>
                </a:lnTo>
                <a:lnTo>
                  <a:pt x="2696325" y="627064"/>
                </a:lnTo>
                <a:lnTo>
                  <a:pt x="2738849" y="610855"/>
                </a:lnTo>
                <a:lnTo>
                  <a:pt x="2778226" y="589022"/>
                </a:lnTo>
                <a:lnTo>
                  <a:pt x="2813961" y="562059"/>
                </a:lnTo>
                <a:lnTo>
                  <a:pt x="2845557" y="530463"/>
                </a:lnTo>
                <a:lnTo>
                  <a:pt x="2872520" y="494728"/>
                </a:lnTo>
                <a:lnTo>
                  <a:pt x="2894353" y="455351"/>
                </a:lnTo>
                <a:lnTo>
                  <a:pt x="2910562" y="412827"/>
                </a:lnTo>
                <a:lnTo>
                  <a:pt x="2920651" y="367651"/>
                </a:lnTo>
                <a:lnTo>
                  <a:pt x="2924124" y="320319"/>
                </a:lnTo>
                <a:lnTo>
                  <a:pt x="2920651" y="272984"/>
                </a:lnTo>
                <a:lnTo>
                  <a:pt x="2910562" y="227805"/>
                </a:lnTo>
                <a:lnTo>
                  <a:pt x="2894353" y="185279"/>
                </a:lnTo>
                <a:lnTo>
                  <a:pt x="2872520" y="145900"/>
                </a:lnTo>
                <a:lnTo>
                  <a:pt x="2845557" y="110164"/>
                </a:lnTo>
                <a:lnTo>
                  <a:pt x="2813961" y="78567"/>
                </a:lnTo>
                <a:lnTo>
                  <a:pt x="2778226" y="51604"/>
                </a:lnTo>
                <a:lnTo>
                  <a:pt x="2738849" y="29770"/>
                </a:lnTo>
                <a:lnTo>
                  <a:pt x="2696325" y="13561"/>
                </a:lnTo>
                <a:lnTo>
                  <a:pt x="2651149" y="3473"/>
                </a:lnTo>
                <a:lnTo>
                  <a:pt x="2603817" y="0"/>
                </a:lnTo>
                <a:close/>
              </a:path>
            </a:pathLst>
          </a:custGeom>
          <a:solidFill>
            <a:srgbClr val="2130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34"/>
          <p:cNvSpPr/>
          <p:nvPr/>
        </p:nvSpPr>
        <p:spPr>
          <a:xfrm>
            <a:off x="8831990" y="4585243"/>
            <a:ext cx="2924175" cy="640715"/>
          </a:xfrm>
          <a:custGeom>
            <a:avLst/>
            <a:gdLst/>
            <a:ahLst/>
            <a:cxnLst/>
            <a:rect l="l" t="t" r="r" b="b"/>
            <a:pathLst>
              <a:path w="2924175" h="640714">
                <a:moveTo>
                  <a:pt x="2603817" y="0"/>
                </a:moveTo>
                <a:lnTo>
                  <a:pt x="320306" y="0"/>
                </a:lnTo>
                <a:lnTo>
                  <a:pt x="272974" y="3472"/>
                </a:lnTo>
                <a:lnTo>
                  <a:pt x="227798" y="13561"/>
                </a:lnTo>
                <a:lnTo>
                  <a:pt x="185274" y="29770"/>
                </a:lnTo>
                <a:lnTo>
                  <a:pt x="145897" y="51603"/>
                </a:lnTo>
                <a:lnTo>
                  <a:pt x="110162" y="78566"/>
                </a:lnTo>
                <a:lnTo>
                  <a:pt x="78566" y="110162"/>
                </a:lnTo>
                <a:lnTo>
                  <a:pt x="51603" y="145897"/>
                </a:lnTo>
                <a:lnTo>
                  <a:pt x="29770" y="185274"/>
                </a:lnTo>
                <a:lnTo>
                  <a:pt x="13561" y="227798"/>
                </a:lnTo>
                <a:lnTo>
                  <a:pt x="3472" y="272974"/>
                </a:lnTo>
                <a:lnTo>
                  <a:pt x="0" y="320319"/>
                </a:lnTo>
                <a:lnTo>
                  <a:pt x="3472" y="367651"/>
                </a:lnTo>
                <a:lnTo>
                  <a:pt x="13561" y="412827"/>
                </a:lnTo>
                <a:lnTo>
                  <a:pt x="29770" y="455351"/>
                </a:lnTo>
                <a:lnTo>
                  <a:pt x="51603" y="494728"/>
                </a:lnTo>
                <a:lnTo>
                  <a:pt x="78566" y="530463"/>
                </a:lnTo>
                <a:lnTo>
                  <a:pt x="110162" y="562059"/>
                </a:lnTo>
                <a:lnTo>
                  <a:pt x="145897" y="589022"/>
                </a:lnTo>
                <a:lnTo>
                  <a:pt x="185274" y="610855"/>
                </a:lnTo>
                <a:lnTo>
                  <a:pt x="227798" y="627064"/>
                </a:lnTo>
                <a:lnTo>
                  <a:pt x="272974" y="637153"/>
                </a:lnTo>
                <a:lnTo>
                  <a:pt x="320306" y="640626"/>
                </a:lnTo>
                <a:lnTo>
                  <a:pt x="2603817" y="640626"/>
                </a:lnTo>
                <a:lnTo>
                  <a:pt x="2651149" y="637153"/>
                </a:lnTo>
                <a:lnTo>
                  <a:pt x="2696325" y="627064"/>
                </a:lnTo>
                <a:lnTo>
                  <a:pt x="2738849" y="610855"/>
                </a:lnTo>
                <a:lnTo>
                  <a:pt x="2778226" y="589022"/>
                </a:lnTo>
                <a:lnTo>
                  <a:pt x="2813961" y="562059"/>
                </a:lnTo>
                <a:lnTo>
                  <a:pt x="2845557" y="530463"/>
                </a:lnTo>
                <a:lnTo>
                  <a:pt x="2872520" y="494728"/>
                </a:lnTo>
                <a:lnTo>
                  <a:pt x="2894353" y="455351"/>
                </a:lnTo>
                <a:lnTo>
                  <a:pt x="2910562" y="412827"/>
                </a:lnTo>
                <a:lnTo>
                  <a:pt x="2920651" y="367651"/>
                </a:lnTo>
                <a:lnTo>
                  <a:pt x="2924124" y="320306"/>
                </a:lnTo>
                <a:lnTo>
                  <a:pt x="2920651" y="272974"/>
                </a:lnTo>
                <a:lnTo>
                  <a:pt x="2910562" y="227798"/>
                </a:lnTo>
                <a:lnTo>
                  <a:pt x="2894353" y="185274"/>
                </a:lnTo>
                <a:lnTo>
                  <a:pt x="2872520" y="145897"/>
                </a:lnTo>
                <a:lnTo>
                  <a:pt x="2845557" y="110162"/>
                </a:lnTo>
                <a:lnTo>
                  <a:pt x="2813961" y="78566"/>
                </a:lnTo>
                <a:lnTo>
                  <a:pt x="2778226" y="51603"/>
                </a:lnTo>
                <a:lnTo>
                  <a:pt x="2738849" y="29770"/>
                </a:lnTo>
                <a:lnTo>
                  <a:pt x="2696325" y="13561"/>
                </a:lnTo>
                <a:lnTo>
                  <a:pt x="2651149" y="3472"/>
                </a:lnTo>
                <a:lnTo>
                  <a:pt x="2603817" y="0"/>
                </a:lnTo>
                <a:close/>
              </a:path>
            </a:pathLst>
          </a:custGeom>
          <a:solidFill>
            <a:srgbClr val="033D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35"/>
          <p:cNvSpPr/>
          <p:nvPr/>
        </p:nvSpPr>
        <p:spPr>
          <a:xfrm>
            <a:off x="8831990" y="5417271"/>
            <a:ext cx="2924175" cy="755015"/>
          </a:xfrm>
          <a:custGeom>
            <a:avLst/>
            <a:gdLst/>
            <a:ahLst/>
            <a:cxnLst/>
            <a:rect l="l" t="t" r="r" b="b"/>
            <a:pathLst>
              <a:path w="2924175" h="755014">
                <a:moveTo>
                  <a:pt x="2603817" y="0"/>
                </a:moveTo>
                <a:lnTo>
                  <a:pt x="320306" y="0"/>
                </a:lnTo>
                <a:lnTo>
                  <a:pt x="276843" y="3445"/>
                </a:lnTo>
                <a:lnTo>
                  <a:pt x="235157" y="13483"/>
                </a:lnTo>
                <a:lnTo>
                  <a:pt x="195629" y="29663"/>
                </a:lnTo>
                <a:lnTo>
                  <a:pt x="158642" y="51535"/>
                </a:lnTo>
                <a:lnTo>
                  <a:pt x="124577" y="78649"/>
                </a:lnTo>
                <a:lnTo>
                  <a:pt x="93816" y="110556"/>
                </a:lnTo>
                <a:lnTo>
                  <a:pt x="66740" y="146806"/>
                </a:lnTo>
                <a:lnTo>
                  <a:pt x="43731" y="186949"/>
                </a:lnTo>
                <a:lnTo>
                  <a:pt x="25171" y="230535"/>
                </a:lnTo>
                <a:lnTo>
                  <a:pt x="11441" y="277115"/>
                </a:lnTo>
                <a:lnTo>
                  <a:pt x="2924" y="326239"/>
                </a:lnTo>
                <a:lnTo>
                  <a:pt x="0" y="377469"/>
                </a:lnTo>
                <a:lnTo>
                  <a:pt x="2924" y="428686"/>
                </a:lnTo>
                <a:lnTo>
                  <a:pt x="11441" y="477810"/>
                </a:lnTo>
                <a:lnTo>
                  <a:pt x="25171" y="524390"/>
                </a:lnTo>
                <a:lnTo>
                  <a:pt x="43731" y="567976"/>
                </a:lnTo>
                <a:lnTo>
                  <a:pt x="66740" y="608119"/>
                </a:lnTo>
                <a:lnTo>
                  <a:pt x="93816" y="644369"/>
                </a:lnTo>
                <a:lnTo>
                  <a:pt x="124577" y="676276"/>
                </a:lnTo>
                <a:lnTo>
                  <a:pt x="158642" y="703390"/>
                </a:lnTo>
                <a:lnTo>
                  <a:pt x="195629" y="725262"/>
                </a:lnTo>
                <a:lnTo>
                  <a:pt x="235157" y="741442"/>
                </a:lnTo>
                <a:lnTo>
                  <a:pt x="276843" y="751480"/>
                </a:lnTo>
                <a:lnTo>
                  <a:pt x="320306" y="754926"/>
                </a:lnTo>
                <a:lnTo>
                  <a:pt x="2603817" y="754926"/>
                </a:lnTo>
                <a:lnTo>
                  <a:pt x="2647280" y="751480"/>
                </a:lnTo>
                <a:lnTo>
                  <a:pt x="2688966" y="741442"/>
                </a:lnTo>
                <a:lnTo>
                  <a:pt x="2728494" y="725262"/>
                </a:lnTo>
                <a:lnTo>
                  <a:pt x="2765481" y="703390"/>
                </a:lnTo>
                <a:lnTo>
                  <a:pt x="2799546" y="676276"/>
                </a:lnTo>
                <a:lnTo>
                  <a:pt x="2830307" y="644369"/>
                </a:lnTo>
                <a:lnTo>
                  <a:pt x="2857383" y="608119"/>
                </a:lnTo>
                <a:lnTo>
                  <a:pt x="2880392" y="567976"/>
                </a:lnTo>
                <a:lnTo>
                  <a:pt x="2898952" y="524390"/>
                </a:lnTo>
                <a:lnTo>
                  <a:pt x="2912682" y="477810"/>
                </a:lnTo>
                <a:lnTo>
                  <a:pt x="2921200" y="428686"/>
                </a:lnTo>
                <a:lnTo>
                  <a:pt x="2924124" y="377456"/>
                </a:lnTo>
                <a:lnTo>
                  <a:pt x="2921200" y="326239"/>
                </a:lnTo>
                <a:lnTo>
                  <a:pt x="2912682" y="277115"/>
                </a:lnTo>
                <a:lnTo>
                  <a:pt x="2898952" y="230535"/>
                </a:lnTo>
                <a:lnTo>
                  <a:pt x="2880392" y="186949"/>
                </a:lnTo>
                <a:lnTo>
                  <a:pt x="2857383" y="146806"/>
                </a:lnTo>
                <a:lnTo>
                  <a:pt x="2830307" y="110556"/>
                </a:lnTo>
                <a:lnTo>
                  <a:pt x="2799546" y="78649"/>
                </a:lnTo>
                <a:lnTo>
                  <a:pt x="2765481" y="51535"/>
                </a:lnTo>
                <a:lnTo>
                  <a:pt x="2728494" y="29663"/>
                </a:lnTo>
                <a:lnTo>
                  <a:pt x="2688966" y="13483"/>
                </a:lnTo>
                <a:lnTo>
                  <a:pt x="2647280" y="3445"/>
                </a:lnTo>
                <a:lnTo>
                  <a:pt x="2603817" y="0"/>
                </a:lnTo>
                <a:close/>
              </a:path>
            </a:pathLst>
          </a:custGeom>
          <a:solidFill>
            <a:srgbClr val="00619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7" name="object 3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211360" y="5515190"/>
            <a:ext cx="542696" cy="542709"/>
          </a:xfrm>
          <a:prstGeom prst="rect">
            <a:avLst/>
          </a:prstGeom>
        </p:spPr>
      </p:pic>
      <p:sp>
        <p:nvSpPr>
          <p:cNvPr id="168" name="object 37"/>
          <p:cNvSpPr/>
          <p:nvPr/>
        </p:nvSpPr>
        <p:spPr>
          <a:xfrm>
            <a:off x="4367529" y="2352942"/>
            <a:ext cx="1233170" cy="391795"/>
          </a:xfrm>
          <a:custGeom>
            <a:avLst/>
            <a:gdLst/>
            <a:ahLst/>
            <a:cxnLst/>
            <a:rect l="l" t="t" r="r" b="b"/>
            <a:pathLst>
              <a:path w="1233170" h="391794">
                <a:moveTo>
                  <a:pt x="0" y="0"/>
                </a:moveTo>
                <a:lnTo>
                  <a:pt x="0" y="348805"/>
                </a:lnTo>
                <a:lnTo>
                  <a:pt x="874014" y="391553"/>
                </a:lnTo>
                <a:lnTo>
                  <a:pt x="905714" y="351441"/>
                </a:lnTo>
                <a:lnTo>
                  <a:pt x="941304" y="312589"/>
                </a:lnTo>
                <a:lnTo>
                  <a:pt x="979995" y="275039"/>
                </a:lnTo>
                <a:lnTo>
                  <a:pt x="1020999" y="238829"/>
                </a:lnTo>
                <a:lnTo>
                  <a:pt x="1063531" y="204001"/>
                </a:lnTo>
                <a:lnTo>
                  <a:pt x="1106801" y="170595"/>
                </a:lnTo>
                <a:lnTo>
                  <a:pt x="1150022" y="138651"/>
                </a:lnTo>
                <a:lnTo>
                  <a:pt x="1192408" y="108209"/>
                </a:lnTo>
                <a:lnTo>
                  <a:pt x="1233170" y="79311"/>
                </a:lnTo>
                <a:lnTo>
                  <a:pt x="130403" y="8750"/>
                </a:lnTo>
                <a:lnTo>
                  <a:pt x="0" y="0"/>
                </a:lnTo>
                <a:close/>
              </a:path>
            </a:pathLst>
          </a:custGeom>
          <a:solidFill>
            <a:srgbClr val="B0F7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38"/>
          <p:cNvSpPr/>
          <p:nvPr/>
        </p:nvSpPr>
        <p:spPr>
          <a:xfrm>
            <a:off x="4367533" y="2807921"/>
            <a:ext cx="808990" cy="366395"/>
          </a:xfrm>
          <a:custGeom>
            <a:avLst/>
            <a:gdLst/>
            <a:ahLst/>
            <a:cxnLst/>
            <a:rect l="l" t="t" r="r" b="b"/>
            <a:pathLst>
              <a:path w="808989" h="366394">
                <a:moveTo>
                  <a:pt x="0" y="0"/>
                </a:moveTo>
                <a:lnTo>
                  <a:pt x="0" y="348932"/>
                </a:lnTo>
                <a:lnTo>
                  <a:pt x="659066" y="365861"/>
                </a:lnTo>
                <a:lnTo>
                  <a:pt x="675823" y="315691"/>
                </a:lnTo>
                <a:lnTo>
                  <a:pt x="694165" y="266432"/>
                </a:lnTo>
                <a:lnTo>
                  <a:pt x="714064" y="218123"/>
                </a:lnTo>
                <a:lnTo>
                  <a:pt x="735487" y="170803"/>
                </a:lnTo>
                <a:lnTo>
                  <a:pt x="758404" y="124511"/>
                </a:lnTo>
                <a:lnTo>
                  <a:pt x="782784" y="79285"/>
                </a:lnTo>
                <a:lnTo>
                  <a:pt x="808596" y="35166"/>
                </a:lnTo>
                <a:lnTo>
                  <a:pt x="0" y="0"/>
                </a:lnTo>
                <a:close/>
              </a:path>
            </a:pathLst>
          </a:custGeom>
          <a:solidFill>
            <a:srgbClr val="85E0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39"/>
          <p:cNvSpPr/>
          <p:nvPr/>
        </p:nvSpPr>
        <p:spPr>
          <a:xfrm>
            <a:off x="4367526" y="3257892"/>
            <a:ext cx="631825" cy="350520"/>
          </a:xfrm>
          <a:custGeom>
            <a:avLst/>
            <a:gdLst/>
            <a:ahLst/>
            <a:cxnLst/>
            <a:rect l="l" t="t" r="r" b="b"/>
            <a:pathLst>
              <a:path w="631825" h="350520">
                <a:moveTo>
                  <a:pt x="0" y="0"/>
                </a:moveTo>
                <a:lnTo>
                  <a:pt x="0" y="348805"/>
                </a:lnTo>
                <a:lnTo>
                  <a:pt x="585965" y="350316"/>
                </a:lnTo>
                <a:lnTo>
                  <a:pt x="588224" y="300624"/>
                </a:lnTo>
                <a:lnTo>
                  <a:pt x="591947" y="251388"/>
                </a:lnTo>
                <a:lnTo>
                  <a:pt x="597113" y="202634"/>
                </a:lnTo>
                <a:lnTo>
                  <a:pt x="603696" y="154388"/>
                </a:lnTo>
                <a:lnTo>
                  <a:pt x="611675" y="106677"/>
                </a:lnTo>
                <a:lnTo>
                  <a:pt x="621025" y="59528"/>
                </a:lnTo>
                <a:lnTo>
                  <a:pt x="631723" y="12966"/>
                </a:lnTo>
                <a:lnTo>
                  <a:pt x="0" y="0"/>
                </a:lnTo>
                <a:close/>
              </a:path>
            </a:pathLst>
          </a:custGeom>
          <a:solidFill>
            <a:srgbClr val="66D9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40"/>
          <p:cNvSpPr/>
          <p:nvPr/>
        </p:nvSpPr>
        <p:spPr>
          <a:xfrm>
            <a:off x="4367532" y="3707631"/>
            <a:ext cx="632460" cy="350520"/>
          </a:xfrm>
          <a:custGeom>
            <a:avLst/>
            <a:gdLst/>
            <a:ahLst/>
            <a:cxnLst/>
            <a:rect l="l" t="t" r="r" b="b"/>
            <a:pathLst>
              <a:path w="632460" h="350520">
                <a:moveTo>
                  <a:pt x="585965" y="0"/>
                </a:moveTo>
                <a:lnTo>
                  <a:pt x="0" y="1511"/>
                </a:lnTo>
                <a:lnTo>
                  <a:pt x="0" y="350202"/>
                </a:lnTo>
                <a:lnTo>
                  <a:pt x="631926" y="337235"/>
                </a:lnTo>
                <a:lnTo>
                  <a:pt x="621184" y="290716"/>
                </a:lnTo>
                <a:lnTo>
                  <a:pt x="611791" y="243597"/>
                </a:lnTo>
                <a:lnTo>
                  <a:pt x="603773" y="195907"/>
                </a:lnTo>
                <a:lnTo>
                  <a:pt x="597155" y="147673"/>
                </a:lnTo>
                <a:lnTo>
                  <a:pt x="591964" y="98925"/>
                </a:lnTo>
                <a:lnTo>
                  <a:pt x="588226" y="49691"/>
                </a:lnTo>
                <a:lnTo>
                  <a:pt x="585965" y="0"/>
                </a:lnTo>
                <a:close/>
              </a:path>
            </a:pathLst>
          </a:custGeom>
          <a:solidFill>
            <a:srgbClr val="03C2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41"/>
          <p:cNvSpPr/>
          <p:nvPr/>
        </p:nvSpPr>
        <p:spPr>
          <a:xfrm>
            <a:off x="4367533" y="4144158"/>
            <a:ext cx="810260" cy="366395"/>
          </a:xfrm>
          <a:custGeom>
            <a:avLst/>
            <a:gdLst/>
            <a:ahLst/>
            <a:cxnLst/>
            <a:rect l="l" t="t" r="r" b="b"/>
            <a:pathLst>
              <a:path w="810260" h="366395">
                <a:moveTo>
                  <a:pt x="659891" y="0"/>
                </a:moveTo>
                <a:lnTo>
                  <a:pt x="0" y="17056"/>
                </a:lnTo>
                <a:lnTo>
                  <a:pt x="0" y="365975"/>
                </a:lnTo>
                <a:lnTo>
                  <a:pt x="810158" y="330581"/>
                </a:lnTo>
                <a:lnTo>
                  <a:pt x="784253" y="286467"/>
                </a:lnTo>
                <a:lnTo>
                  <a:pt x="759769" y="241258"/>
                </a:lnTo>
                <a:lnTo>
                  <a:pt x="736742" y="194989"/>
                </a:lnTo>
                <a:lnTo>
                  <a:pt x="715206" y="147693"/>
                </a:lnTo>
                <a:lnTo>
                  <a:pt x="695196" y="99406"/>
                </a:lnTo>
                <a:lnTo>
                  <a:pt x="676746" y="50164"/>
                </a:lnTo>
                <a:lnTo>
                  <a:pt x="659891" y="0"/>
                </a:lnTo>
                <a:close/>
              </a:path>
            </a:pathLst>
          </a:custGeom>
          <a:solidFill>
            <a:srgbClr val="008CA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42"/>
          <p:cNvSpPr/>
          <p:nvPr/>
        </p:nvSpPr>
        <p:spPr>
          <a:xfrm>
            <a:off x="4367532" y="4570761"/>
            <a:ext cx="1249045" cy="391795"/>
          </a:xfrm>
          <a:custGeom>
            <a:avLst/>
            <a:gdLst/>
            <a:ahLst/>
            <a:cxnLst/>
            <a:rect l="l" t="t" r="r" b="b"/>
            <a:pathLst>
              <a:path w="1249045" h="391795">
                <a:moveTo>
                  <a:pt x="874001" y="0"/>
                </a:moveTo>
                <a:lnTo>
                  <a:pt x="0" y="42748"/>
                </a:lnTo>
                <a:lnTo>
                  <a:pt x="0" y="391566"/>
                </a:lnTo>
                <a:lnTo>
                  <a:pt x="1187526" y="312242"/>
                </a:lnTo>
                <a:lnTo>
                  <a:pt x="1248473" y="312242"/>
                </a:lnTo>
                <a:lnTo>
                  <a:pt x="1131800" y="230696"/>
                </a:lnTo>
                <a:lnTo>
                  <a:pt x="1090704" y="201087"/>
                </a:lnTo>
                <a:lnTo>
                  <a:pt x="1049769" y="170313"/>
                </a:lnTo>
                <a:lnTo>
                  <a:pt x="1009751" y="138403"/>
                </a:lnTo>
                <a:lnTo>
                  <a:pt x="971407" y="105388"/>
                </a:lnTo>
                <a:lnTo>
                  <a:pt x="935496" y="71296"/>
                </a:lnTo>
                <a:lnTo>
                  <a:pt x="902775" y="36156"/>
                </a:lnTo>
                <a:lnTo>
                  <a:pt x="874001" y="0"/>
                </a:lnTo>
                <a:close/>
              </a:path>
            </a:pathLst>
          </a:custGeom>
          <a:solidFill>
            <a:srgbClr val="006194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4" name="object 4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368126" y="2352903"/>
            <a:ext cx="146558" cy="355219"/>
          </a:xfrm>
          <a:prstGeom prst="rect">
            <a:avLst/>
          </a:prstGeom>
        </p:spPr>
      </p:pic>
      <p:grpSp>
        <p:nvGrpSpPr>
          <p:cNvPr id="175" name="object 44"/>
          <p:cNvGrpSpPr/>
          <p:nvPr/>
        </p:nvGrpSpPr>
        <p:grpSpPr>
          <a:xfrm>
            <a:off x="4368126" y="2807969"/>
            <a:ext cx="146685" cy="352425"/>
            <a:chOff x="4368126" y="2807969"/>
            <a:chExt cx="146685" cy="352425"/>
          </a:xfrm>
        </p:grpSpPr>
        <p:pic>
          <p:nvPicPr>
            <p:cNvPr id="176" name="object 4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71873" y="2808122"/>
              <a:ext cx="142798" cy="6261"/>
            </a:xfrm>
            <a:prstGeom prst="rect">
              <a:avLst/>
            </a:prstGeom>
          </p:spPr>
        </p:pic>
        <p:pic>
          <p:nvPicPr>
            <p:cNvPr id="177" name="object 4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368126" y="2807969"/>
              <a:ext cx="146545" cy="352221"/>
            </a:xfrm>
            <a:prstGeom prst="rect">
              <a:avLst/>
            </a:prstGeom>
          </p:spPr>
        </p:pic>
      </p:grpSp>
      <p:pic>
        <p:nvPicPr>
          <p:cNvPr id="178" name="object 47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368126" y="3257841"/>
            <a:ext cx="146558" cy="348869"/>
          </a:xfrm>
          <a:prstGeom prst="rect">
            <a:avLst/>
          </a:prstGeom>
        </p:spPr>
      </p:pic>
      <p:pic>
        <p:nvPicPr>
          <p:cNvPr id="179" name="object 4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368126" y="3708793"/>
            <a:ext cx="146558" cy="349123"/>
          </a:xfrm>
          <a:prstGeom prst="rect">
            <a:avLst/>
          </a:prstGeom>
        </p:spPr>
      </p:pic>
      <p:pic>
        <p:nvPicPr>
          <p:cNvPr id="180" name="object 49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368126" y="4157979"/>
            <a:ext cx="146558" cy="352158"/>
          </a:xfrm>
          <a:prstGeom prst="rect">
            <a:avLst/>
          </a:prstGeom>
        </p:spPr>
      </p:pic>
      <p:pic>
        <p:nvPicPr>
          <p:cNvPr id="181" name="object 50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368126" y="4606670"/>
            <a:ext cx="146558" cy="355676"/>
          </a:xfrm>
          <a:prstGeom prst="rect">
            <a:avLst/>
          </a:prstGeom>
        </p:spPr>
      </p:pic>
      <p:sp>
        <p:nvSpPr>
          <p:cNvPr id="182" name="object 51"/>
          <p:cNvSpPr/>
          <p:nvPr/>
        </p:nvSpPr>
        <p:spPr>
          <a:xfrm>
            <a:off x="7001996" y="2352937"/>
            <a:ext cx="1278255" cy="391795"/>
          </a:xfrm>
          <a:custGeom>
            <a:avLst/>
            <a:gdLst/>
            <a:ahLst/>
            <a:cxnLst/>
            <a:rect l="l" t="t" r="r" b="b"/>
            <a:pathLst>
              <a:path w="1278254" h="391794">
                <a:moveTo>
                  <a:pt x="1278089" y="0"/>
                </a:moveTo>
                <a:lnTo>
                  <a:pt x="1147749" y="8763"/>
                </a:lnTo>
                <a:lnTo>
                  <a:pt x="0" y="79082"/>
                </a:lnTo>
                <a:lnTo>
                  <a:pt x="37809" y="104792"/>
                </a:lnTo>
                <a:lnTo>
                  <a:pt x="79074" y="131398"/>
                </a:lnTo>
                <a:lnTo>
                  <a:pt x="167794" y="187794"/>
                </a:lnTo>
                <a:lnTo>
                  <a:pt x="213163" y="217830"/>
                </a:lnTo>
                <a:lnTo>
                  <a:pt x="257812" y="249256"/>
                </a:lnTo>
                <a:lnTo>
                  <a:pt x="300698" y="282195"/>
                </a:lnTo>
                <a:lnTo>
                  <a:pt x="340778" y="316771"/>
                </a:lnTo>
                <a:lnTo>
                  <a:pt x="377007" y="353106"/>
                </a:lnTo>
                <a:lnTo>
                  <a:pt x="408343" y="391325"/>
                </a:lnTo>
                <a:lnTo>
                  <a:pt x="1278191" y="348805"/>
                </a:lnTo>
                <a:lnTo>
                  <a:pt x="1278191" y="0"/>
                </a:lnTo>
                <a:close/>
              </a:path>
            </a:pathLst>
          </a:custGeom>
          <a:solidFill>
            <a:srgbClr val="0F1C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52"/>
          <p:cNvSpPr/>
          <p:nvPr/>
        </p:nvSpPr>
        <p:spPr>
          <a:xfrm>
            <a:off x="7475718" y="2807925"/>
            <a:ext cx="804545" cy="365760"/>
          </a:xfrm>
          <a:custGeom>
            <a:avLst/>
            <a:gdLst/>
            <a:ahLst/>
            <a:cxnLst/>
            <a:rect l="l" t="t" r="r" b="b"/>
            <a:pathLst>
              <a:path w="804545" h="365760">
                <a:moveTo>
                  <a:pt x="804367" y="0"/>
                </a:moveTo>
                <a:lnTo>
                  <a:pt x="0" y="35039"/>
                </a:lnTo>
                <a:lnTo>
                  <a:pt x="25802" y="79163"/>
                </a:lnTo>
                <a:lnTo>
                  <a:pt x="50184" y="124392"/>
                </a:lnTo>
                <a:lnTo>
                  <a:pt x="73111" y="170686"/>
                </a:lnTo>
                <a:lnTo>
                  <a:pt x="94548" y="218007"/>
                </a:lnTo>
                <a:lnTo>
                  <a:pt x="114459" y="266317"/>
                </a:lnTo>
                <a:lnTo>
                  <a:pt x="132811" y="315576"/>
                </a:lnTo>
                <a:lnTo>
                  <a:pt x="149567" y="365747"/>
                </a:lnTo>
                <a:lnTo>
                  <a:pt x="804468" y="348919"/>
                </a:lnTo>
                <a:lnTo>
                  <a:pt x="804468" y="0"/>
                </a:lnTo>
                <a:close/>
              </a:path>
            </a:pathLst>
          </a:custGeom>
          <a:solidFill>
            <a:srgbClr val="1926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53"/>
          <p:cNvSpPr/>
          <p:nvPr/>
        </p:nvSpPr>
        <p:spPr>
          <a:xfrm>
            <a:off x="7652515" y="3257894"/>
            <a:ext cx="628015" cy="350520"/>
          </a:xfrm>
          <a:custGeom>
            <a:avLst/>
            <a:gdLst/>
            <a:ahLst/>
            <a:cxnLst/>
            <a:rect l="l" t="t" r="r" b="b"/>
            <a:pathLst>
              <a:path w="628015" h="350520">
                <a:moveTo>
                  <a:pt x="627570" y="0"/>
                </a:moveTo>
                <a:lnTo>
                  <a:pt x="0" y="12852"/>
                </a:lnTo>
                <a:lnTo>
                  <a:pt x="10731" y="59414"/>
                </a:lnTo>
                <a:lnTo>
                  <a:pt x="20104" y="106566"/>
                </a:lnTo>
                <a:lnTo>
                  <a:pt x="28098" y="154283"/>
                </a:lnTo>
                <a:lnTo>
                  <a:pt x="34689" y="202541"/>
                </a:lnTo>
                <a:lnTo>
                  <a:pt x="39857" y="251315"/>
                </a:lnTo>
                <a:lnTo>
                  <a:pt x="43579" y="300582"/>
                </a:lnTo>
                <a:lnTo>
                  <a:pt x="45834" y="350316"/>
                </a:lnTo>
                <a:lnTo>
                  <a:pt x="627672" y="348805"/>
                </a:lnTo>
                <a:lnTo>
                  <a:pt x="627672" y="0"/>
                </a:lnTo>
                <a:close/>
              </a:path>
            </a:pathLst>
          </a:custGeom>
          <a:solidFill>
            <a:srgbClr val="2130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54"/>
          <p:cNvSpPr/>
          <p:nvPr/>
        </p:nvSpPr>
        <p:spPr>
          <a:xfrm>
            <a:off x="7652414" y="3707620"/>
            <a:ext cx="628015" cy="350520"/>
          </a:xfrm>
          <a:custGeom>
            <a:avLst/>
            <a:gdLst/>
            <a:ahLst/>
            <a:cxnLst/>
            <a:rect l="l" t="t" r="r" b="b"/>
            <a:pathLst>
              <a:path w="628015" h="350520">
                <a:moveTo>
                  <a:pt x="45935" y="0"/>
                </a:moveTo>
                <a:lnTo>
                  <a:pt x="43675" y="49696"/>
                </a:lnTo>
                <a:lnTo>
                  <a:pt x="39939" y="98936"/>
                </a:lnTo>
                <a:lnTo>
                  <a:pt x="34751" y="147692"/>
                </a:lnTo>
                <a:lnTo>
                  <a:pt x="28138" y="195940"/>
                </a:lnTo>
                <a:lnTo>
                  <a:pt x="20124" y="243651"/>
                </a:lnTo>
                <a:lnTo>
                  <a:pt x="10736" y="290801"/>
                </a:lnTo>
                <a:lnTo>
                  <a:pt x="0" y="337362"/>
                </a:lnTo>
                <a:lnTo>
                  <a:pt x="627773" y="350215"/>
                </a:lnTo>
                <a:lnTo>
                  <a:pt x="627672" y="1523"/>
                </a:lnTo>
                <a:lnTo>
                  <a:pt x="45935" y="0"/>
                </a:lnTo>
                <a:close/>
              </a:path>
            </a:pathLst>
          </a:custGeom>
          <a:solidFill>
            <a:srgbClr val="0D385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55"/>
          <p:cNvSpPr/>
          <p:nvPr/>
        </p:nvSpPr>
        <p:spPr>
          <a:xfrm>
            <a:off x="7474156" y="4144271"/>
            <a:ext cx="806450" cy="366395"/>
          </a:xfrm>
          <a:custGeom>
            <a:avLst/>
            <a:gdLst/>
            <a:ahLst/>
            <a:cxnLst/>
            <a:rect l="l" t="t" r="r" b="b"/>
            <a:pathLst>
              <a:path w="806450" h="366395">
                <a:moveTo>
                  <a:pt x="150291" y="0"/>
                </a:moveTo>
                <a:lnTo>
                  <a:pt x="133410" y="50170"/>
                </a:lnTo>
                <a:lnTo>
                  <a:pt x="114944" y="99429"/>
                </a:lnTo>
                <a:lnTo>
                  <a:pt x="94927" y="147739"/>
                </a:lnTo>
                <a:lnTo>
                  <a:pt x="73391" y="195060"/>
                </a:lnTo>
                <a:lnTo>
                  <a:pt x="50369" y="241355"/>
                </a:lnTo>
                <a:lnTo>
                  <a:pt x="25894" y="286583"/>
                </a:lnTo>
                <a:lnTo>
                  <a:pt x="0" y="330708"/>
                </a:lnTo>
                <a:lnTo>
                  <a:pt x="806030" y="365861"/>
                </a:lnTo>
                <a:lnTo>
                  <a:pt x="805929" y="16941"/>
                </a:lnTo>
                <a:lnTo>
                  <a:pt x="150291" y="0"/>
                </a:lnTo>
                <a:close/>
              </a:path>
            </a:pathLst>
          </a:custGeom>
          <a:solidFill>
            <a:srgbClr val="033D7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87" name="object 56"/>
          <p:cNvGrpSpPr/>
          <p:nvPr/>
        </p:nvGrpSpPr>
        <p:grpSpPr>
          <a:xfrm>
            <a:off x="4896005" y="2240090"/>
            <a:ext cx="3386454" cy="2819400"/>
            <a:chOff x="4896005" y="2240090"/>
            <a:chExt cx="3386454" cy="2819400"/>
          </a:xfrm>
        </p:grpSpPr>
        <p:sp>
          <p:nvSpPr>
            <p:cNvPr id="188" name="object 57"/>
            <p:cNvSpPr/>
            <p:nvPr/>
          </p:nvSpPr>
          <p:spPr>
            <a:xfrm>
              <a:off x="7023599" y="4570995"/>
              <a:ext cx="1256665" cy="391795"/>
            </a:xfrm>
            <a:custGeom>
              <a:avLst/>
              <a:gdLst/>
              <a:ahLst/>
              <a:cxnLst/>
              <a:rect l="l" t="t" r="r" b="b"/>
              <a:pathLst>
                <a:path w="1256665" h="391795">
                  <a:moveTo>
                    <a:pt x="386740" y="0"/>
                  </a:moveTo>
                  <a:lnTo>
                    <a:pt x="357608" y="36184"/>
                  </a:lnTo>
                  <a:lnTo>
                    <a:pt x="323948" y="71340"/>
                  </a:lnTo>
                  <a:lnTo>
                    <a:pt x="286663" y="105438"/>
                  </a:lnTo>
                  <a:lnTo>
                    <a:pt x="246655" y="138453"/>
                  </a:lnTo>
                  <a:lnTo>
                    <a:pt x="204828" y="170356"/>
                  </a:lnTo>
                  <a:lnTo>
                    <a:pt x="162085" y="201120"/>
                  </a:lnTo>
                  <a:lnTo>
                    <a:pt x="119327" y="230718"/>
                  </a:lnTo>
                  <a:lnTo>
                    <a:pt x="37382" y="286306"/>
                  </a:lnTo>
                  <a:lnTo>
                    <a:pt x="0" y="312242"/>
                  </a:lnTo>
                  <a:lnTo>
                    <a:pt x="1126147" y="382562"/>
                  </a:lnTo>
                  <a:lnTo>
                    <a:pt x="1256588" y="391325"/>
                  </a:lnTo>
                  <a:lnTo>
                    <a:pt x="1256487" y="42519"/>
                  </a:lnTo>
                  <a:lnTo>
                    <a:pt x="386740" y="0"/>
                  </a:lnTo>
                  <a:close/>
                </a:path>
              </a:pathLst>
            </a:custGeom>
            <a:solidFill>
              <a:srgbClr val="0054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58"/>
            <p:cNvSpPr/>
            <p:nvPr/>
          </p:nvSpPr>
          <p:spPr>
            <a:xfrm>
              <a:off x="4896005" y="2240090"/>
              <a:ext cx="2819400" cy="2819400"/>
            </a:xfrm>
            <a:custGeom>
              <a:avLst/>
              <a:gdLst/>
              <a:ahLst/>
              <a:cxnLst/>
              <a:rect l="l" t="t" r="r" b="b"/>
              <a:pathLst>
                <a:path w="2819400" h="2819400">
                  <a:moveTo>
                    <a:pt x="1409395" y="0"/>
                  </a:moveTo>
                  <a:lnTo>
                    <a:pt x="1360941" y="817"/>
                  </a:lnTo>
                  <a:lnTo>
                    <a:pt x="1312898" y="3251"/>
                  </a:lnTo>
                  <a:lnTo>
                    <a:pt x="1265291" y="7276"/>
                  </a:lnTo>
                  <a:lnTo>
                    <a:pt x="1218146" y="12866"/>
                  </a:lnTo>
                  <a:lnTo>
                    <a:pt x="1171491" y="19994"/>
                  </a:lnTo>
                  <a:lnTo>
                    <a:pt x="1125350" y="28634"/>
                  </a:lnTo>
                  <a:lnTo>
                    <a:pt x="1079751" y="38759"/>
                  </a:lnTo>
                  <a:lnTo>
                    <a:pt x="1034719" y="50345"/>
                  </a:lnTo>
                  <a:lnTo>
                    <a:pt x="990281" y="63364"/>
                  </a:lnTo>
                  <a:lnTo>
                    <a:pt x="946462" y="77789"/>
                  </a:lnTo>
                  <a:lnTo>
                    <a:pt x="903291" y="93596"/>
                  </a:lnTo>
                  <a:lnTo>
                    <a:pt x="860791" y="110758"/>
                  </a:lnTo>
                  <a:lnTo>
                    <a:pt x="818990" y="129247"/>
                  </a:lnTo>
                  <a:lnTo>
                    <a:pt x="777914" y="149039"/>
                  </a:lnTo>
                  <a:lnTo>
                    <a:pt x="737590" y="170107"/>
                  </a:lnTo>
                  <a:lnTo>
                    <a:pt x="698042" y="192425"/>
                  </a:lnTo>
                  <a:lnTo>
                    <a:pt x="659299" y="215966"/>
                  </a:lnTo>
                  <a:lnTo>
                    <a:pt x="621385" y="240704"/>
                  </a:lnTo>
                  <a:lnTo>
                    <a:pt x="584327" y="266613"/>
                  </a:lnTo>
                  <a:lnTo>
                    <a:pt x="548152" y="293667"/>
                  </a:lnTo>
                  <a:lnTo>
                    <a:pt x="512885" y="321839"/>
                  </a:lnTo>
                  <a:lnTo>
                    <a:pt x="478553" y="351104"/>
                  </a:lnTo>
                  <a:lnTo>
                    <a:pt x="445182" y="381435"/>
                  </a:lnTo>
                  <a:lnTo>
                    <a:pt x="412799" y="412805"/>
                  </a:lnTo>
                  <a:lnTo>
                    <a:pt x="381429" y="445189"/>
                  </a:lnTo>
                  <a:lnTo>
                    <a:pt x="351098" y="478560"/>
                  </a:lnTo>
                  <a:lnTo>
                    <a:pt x="321834" y="512893"/>
                  </a:lnTo>
                  <a:lnTo>
                    <a:pt x="293662" y="548160"/>
                  </a:lnTo>
                  <a:lnTo>
                    <a:pt x="266609" y="584335"/>
                  </a:lnTo>
                  <a:lnTo>
                    <a:pt x="240700" y="621394"/>
                  </a:lnTo>
                  <a:lnTo>
                    <a:pt x="215962" y="659308"/>
                  </a:lnTo>
                  <a:lnTo>
                    <a:pt x="192421" y="698052"/>
                  </a:lnTo>
                  <a:lnTo>
                    <a:pt x="170104" y="737599"/>
                  </a:lnTo>
                  <a:lnTo>
                    <a:pt x="149037" y="777924"/>
                  </a:lnTo>
                  <a:lnTo>
                    <a:pt x="129245" y="819001"/>
                  </a:lnTo>
                  <a:lnTo>
                    <a:pt x="110756" y="860802"/>
                  </a:lnTo>
                  <a:lnTo>
                    <a:pt x="93595" y="903302"/>
                  </a:lnTo>
                  <a:lnTo>
                    <a:pt x="77788" y="946474"/>
                  </a:lnTo>
                  <a:lnTo>
                    <a:pt x="63362" y="990292"/>
                  </a:lnTo>
                  <a:lnTo>
                    <a:pt x="50344" y="1034731"/>
                  </a:lnTo>
                  <a:lnTo>
                    <a:pt x="38759" y="1079763"/>
                  </a:lnTo>
                  <a:lnTo>
                    <a:pt x="28633" y="1125362"/>
                  </a:lnTo>
                  <a:lnTo>
                    <a:pt x="19993" y="1171503"/>
                  </a:lnTo>
                  <a:lnTo>
                    <a:pt x="12865" y="1218159"/>
                  </a:lnTo>
                  <a:lnTo>
                    <a:pt x="7276" y="1265303"/>
                  </a:lnTo>
                  <a:lnTo>
                    <a:pt x="3251" y="1312911"/>
                  </a:lnTo>
                  <a:lnTo>
                    <a:pt x="817" y="1360954"/>
                  </a:lnTo>
                  <a:lnTo>
                    <a:pt x="0" y="1409407"/>
                  </a:lnTo>
                  <a:lnTo>
                    <a:pt x="817" y="1457860"/>
                  </a:lnTo>
                  <a:lnTo>
                    <a:pt x="3251" y="1505903"/>
                  </a:lnTo>
                  <a:lnTo>
                    <a:pt x="7276" y="1553509"/>
                  </a:lnTo>
                  <a:lnTo>
                    <a:pt x="12865" y="1600653"/>
                  </a:lnTo>
                  <a:lnTo>
                    <a:pt x="19993" y="1647308"/>
                  </a:lnTo>
                  <a:lnTo>
                    <a:pt x="28633" y="1693448"/>
                  </a:lnTo>
                  <a:lnTo>
                    <a:pt x="38759" y="1739047"/>
                  </a:lnTo>
                  <a:lnTo>
                    <a:pt x="50344" y="1784079"/>
                  </a:lnTo>
                  <a:lnTo>
                    <a:pt x="63362" y="1828517"/>
                  </a:lnTo>
                  <a:lnTo>
                    <a:pt x="77788" y="1872335"/>
                  </a:lnTo>
                  <a:lnTo>
                    <a:pt x="93595" y="1915506"/>
                  </a:lnTo>
                  <a:lnTo>
                    <a:pt x="110756" y="1958006"/>
                  </a:lnTo>
                  <a:lnTo>
                    <a:pt x="129245" y="1999806"/>
                  </a:lnTo>
                  <a:lnTo>
                    <a:pt x="149037" y="2040882"/>
                  </a:lnTo>
                  <a:lnTo>
                    <a:pt x="170104" y="2081207"/>
                  </a:lnTo>
                  <a:lnTo>
                    <a:pt x="192421" y="2120754"/>
                  </a:lnTo>
                  <a:lnTo>
                    <a:pt x="215962" y="2159498"/>
                  </a:lnTo>
                  <a:lnTo>
                    <a:pt x="240700" y="2197412"/>
                  </a:lnTo>
                  <a:lnTo>
                    <a:pt x="266609" y="2234469"/>
                  </a:lnTo>
                  <a:lnTo>
                    <a:pt x="293662" y="2270645"/>
                  </a:lnTo>
                  <a:lnTo>
                    <a:pt x="321834" y="2305912"/>
                  </a:lnTo>
                  <a:lnTo>
                    <a:pt x="351098" y="2340244"/>
                  </a:lnTo>
                  <a:lnTo>
                    <a:pt x="381429" y="2373615"/>
                  </a:lnTo>
                  <a:lnTo>
                    <a:pt x="412799" y="2405999"/>
                  </a:lnTo>
                  <a:lnTo>
                    <a:pt x="445182" y="2437369"/>
                  </a:lnTo>
                  <a:lnTo>
                    <a:pt x="478553" y="2467699"/>
                  </a:lnTo>
                  <a:lnTo>
                    <a:pt x="512885" y="2496964"/>
                  </a:lnTo>
                  <a:lnTo>
                    <a:pt x="548152" y="2525136"/>
                  </a:lnTo>
                  <a:lnTo>
                    <a:pt x="584327" y="2552190"/>
                  </a:lnTo>
                  <a:lnTo>
                    <a:pt x="621385" y="2578099"/>
                  </a:lnTo>
                  <a:lnTo>
                    <a:pt x="659299" y="2602837"/>
                  </a:lnTo>
                  <a:lnTo>
                    <a:pt x="698042" y="2626378"/>
                  </a:lnTo>
                  <a:lnTo>
                    <a:pt x="737590" y="2648695"/>
                  </a:lnTo>
                  <a:lnTo>
                    <a:pt x="777914" y="2669763"/>
                  </a:lnTo>
                  <a:lnTo>
                    <a:pt x="818990" y="2689555"/>
                  </a:lnTo>
                  <a:lnTo>
                    <a:pt x="860791" y="2708045"/>
                  </a:lnTo>
                  <a:lnTo>
                    <a:pt x="903291" y="2725206"/>
                  </a:lnTo>
                  <a:lnTo>
                    <a:pt x="946462" y="2741013"/>
                  </a:lnTo>
                  <a:lnTo>
                    <a:pt x="990281" y="2755439"/>
                  </a:lnTo>
                  <a:lnTo>
                    <a:pt x="1034719" y="2768457"/>
                  </a:lnTo>
                  <a:lnTo>
                    <a:pt x="1079751" y="2780043"/>
                  </a:lnTo>
                  <a:lnTo>
                    <a:pt x="1125350" y="2790169"/>
                  </a:lnTo>
                  <a:lnTo>
                    <a:pt x="1171491" y="2798808"/>
                  </a:lnTo>
                  <a:lnTo>
                    <a:pt x="1218146" y="2805936"/>
                  </a:lnTo>
                  <a:lnTo>
                    <a:pt x="1265291" y="2811526"/>
                  </a:lnTo>
                  <a:lnTo>
                    <a:pt x="1312898" y="2815551"/>
                  </a:lnTo>
                  <a:lnTo>
                    <a:pt x="1360941" y="2817985"/>
                  </a:lnTo>
                  <a:lnTo>
                    <a:pt x="1409395" y="2818803"/>
                  </a:lnTo>
                  <a:lnTo>
                    <a:pt x="1457848" y="2817985"/>
                  </a:lnTo>
                  <a:lnTo>
                    <a:pt x="1505891" y="2815551"/>
                  </a:lnTo>
                  <a:lnTo>
                    <a:pt x="1553499" y="2811526"/>
                  </a:lnTo>
                  <a:lnTo>
                    <a:pt x="1600643" y="2805936"/>
                  </a:lnTo>
                  <a:lnTo>
                    <a:pt x="1647299" y="2798808"/>
                  </a:lnTo>
                  <a:lnTo>
                    <a:pt x="1693439" y="2790169"/>
                  </a:lnTo>
                  <a:lnTo>
                    <a:pt x="1739039" y="2780043"/>
                  </a:lnTo>
                  <a:lnTo>
                    <a:pt x="1784071" y="2768457"/>
                  </a:lnTo>
                  <a:lnTo>
                    <a:pt x="1828509" y="2755439"/>
                  </a:lnTo>
                  <a:lnTo>
                    <a:pt x="1872327" y="2741013"/>
                  </a:lnTo>
                  <a:lnTo>
                    <a:pt x="1915499" y="2725206"/>
                  </a:lnTo>
                  <a:lnTo>
                    <a:pt x="1957998" y="2708045"/>
                  </a:lnTo>
                  <a:lnTo>
                    <a:pt x="1999799" y="2689555"/>
                  </a:lnTo>
                  <a:lnTo>
                    <a:pt x="2040875" y="2669763"/>
                  </a:lnTo>
                  <a:lnTo>
                    <a:pt x="2081200" y="2648695"/>
                  </a:lnTo>
                  <a:lnTo>
                    <a:pt x="2120747" y="2626378"/>
                  </a:lnTo>
                  <a:lnTo>
                    <a:pt x="2159491" y="2602837"/>
                  </a:lnTo>
                  <a:lnTo>
                    <a:pt x="2197405" y="2578099"/>
                  </a:lnTo>
                  <a:lnTo>
                    <a:pt x="2234462" y="2552190"/>
                  </a:lnTo>
                  <a:lnTo>
                    <a:pt x="2270638" y="2525136"/>
                  </a:lnTo>
                  <a:lnTo>
                    <a:pt x="2305904" y="2496964"/>
                  </a:lnTo>
                  <a:lnTo>
                    <a:pt x="2340236" y="2467699"/>
                  </a:lnTo>
                  <a:lnTo>
                    <a:pt x="2373607" y="2437369"/>
                  </a:lnTo>
                  <a:lnTo>
                    <a:pt x="2405991" y="2405999"/>
                  </a:lnTo>
                  <a:lnTo>
                    <a:pt x="2437361" y="2373615"/>
                  </a:lnTo>
                  <a:lnTo>
                    <a:pt x="2467691" y="2340244"/>
                  </a:lnTo>
                  <a:lnTo>
                    <a:pt x="2496955" y="2305912"/>
                  </a:lnTo>
                  <a:lnTo>
                    <a:pt x="2525127" y="2270645"/>
                  </a:lnTo>
                  <a:lnTo>
                    <a:pt x="2552181" y="2234469"/>
                  </a:lnTo>
                  <a:lnTo>
                    <a:pt x="2578090" y="2197412"/>
                  </a:lnTo>
                  <a:lnTo>
                    <a:pt x="2602827" y="2159498"/>
                  </a:lnTo>
                  <a:lnTo>
                    <a:pt x="2626368" y="2120754"/>
                  </a:lnTo>
                  <a:lnTo>
                    <a:pt x="2648685" y="2081207"/>
                  </a:lnTo>
                  <a:lnTo>
                    <a:pt x="2669753" y="2040882"/>
                  </a:lnTo>
                  <a:lnTo>
                    <a:pt x="2689544" y="1999806"/>
                  </a:lnTo>
                  <a:lnTo>
                    <a:pt x="2708034" y="1958006"/>
                  </a:lnTo>
                  <a:lnTo>
                    <a:pt x="2725195" y="1915506"/>
                  </a:lnTo>
                  <a:lnTo>
                    <a:pt x="2741001" y="1872335"/>
                  </a:lnTo>
                  <a:lnTo>
                    <a:pt x="2755427" y="1828517"/>
                  </a:lnTo>
                  <a:lnTo>
                    <a:pt x="2768446" y="1784079"/>
                  </a:lnTo>
                  <a:lnTo>
                    <a:pt x="2780031" y="1739047"/>
                  </a:lnTo>
                  <a:lnTo>
                    <a:pt x="2790156" y="1693448"/>
                  </a:lnTo>
                  <a:lnTo>
                    <a:pt x="2798796" y="1647308"/>
                  </a:lnTo>
                  <a:lnTo>
                    <a:pt x="2805924" y="1600653"/>
                  </a:lnTo>
                  <a:lnTo>
                    <a:pt x="2811513" y="1553509"/>
                  </a:lnTo>
                  <a:lnTo>
                    <a:pt x="2815538" y="1505903"/>
                  </a:lnTo>
                  <a:lnTo>
                    <a:pt x="2817973" y="1457860"/>
                  </a:lnTo>
                  <a:lnTo>
                    <a:pt x="2818790" y="1409407"/>
                  </a:lnTo>
                  <a:lnTo>
                    <a:pt x="2817973" y="1360954"/>
                  </a:lnTo>
                  <a:lnTo>
                    <a:pt x="2815538" y="1312911"/>
                  </a:lnTo>
                  <a:lnTo>
                    <a:pt x="2811513" y="1265303"/>
                  </a:lnTo>
                  <a:lnTo>
                    <a:pt x="2805924" y="1218159"/>
                  </a:lnTo>
                  <a:lnTo>
                    <a:pt x="2798796" y="1171503"/>
                  </a:lnTo>
                  <a:lnTo>
                    <a:pt x="2790156" y="1125362"/>
                  </a:lnTo>
                  <a:lnTo>
                    <a:pt x="2780031" y="1079763"/>
                  </a:lnTo>
                  <a:lnTo>
                    <a:pt x="2768446" y="1034731"/>
                  </a:lnTo>
                  <a:lnTo>
                    <a:pt x="2755427" y="990292"/>
                  </a:lnTo>
                  <a:lnTo>
                    <a:pt x="2741001" y="946474"/>
                  </a:lnTo>
                  <a:lnTo>
                    <a:pt x="2725195" y="903302"/>
                  </a:lnTo>
                  <a:lnTo>
                    <a:pt x="2708034" y="860802"/>
                  </a:lnTo>
                  <a:lnTo>
                    <a:pt x="2689544" y="819001"/>
                  </a:lnTo>
                  <a:lnTo>
                    <a:pt x="2669753" y="777924"/>
                  </a:lnTo>
                  <a:lnTo>
                    <a:pt x="2648685" y="737599"/>
                  </a:lnTo>
                  <a:lnTo>
                    <a:pt x="2626368" y="698052"/>
                  </a:lnTo>
                  <a:lnTo>
                    <a:pt x="2602827" y="659308"/>
                  </a:lnTo>
                  <a:lnTo>
                    <a:pt x="2578090" y="621394"/>
                  </a:lnTo>
                  <a:lnTo>
                    <a:pt x="2552181" y="584335"/>
                  </a:lnTo>
                  <a:lnTo>
                    <a:pt x="2525127" y="548160"/>
                  </a:lnTo>
                  <a:lnTo>
                    <a:pt x="2496955" y="512893"/>
                  </a:lnTo>
                  <a:lnTo>
                    <a:pt x="2467691" y="478560"/>
                  </a:lnTo>
                  <a:lnTo>
                    <a:pt x="2437361" y="445189"/>
                  </a:lnTo>
                  <a:lnTo>
                    <a:pt x="2405991" y="412805"/>
                  </a:lnTo>
                  <a:lnTo>
                    <a:pt x="2373607" y="381435"/>
                  </a:lnTo>
                  <a:lnTo>
                    <a:pt x="2340236" y="351104"/>
                  </a:lnTo>
                  <a:lnTo>
                    <a:pt x="2305904" y="321839"/>
                  </a:lnTo>
                  <a:lnTo>
                    <a:pt x="2270638" y="293667"/>
                  </a:lnTo>
                  <a:lnTo>
                    <a:pt x="2234462" y="266613"/>
                  </a:lnTo>
                  <a:lnTo>
                    <a:pt x="2197405" y="240704"/>
                  </a:lnTo>
                  <a:lnTo>
                    <a:pt x="2159491" y="215966"/>
                  </a:lnTo>
                  <a:lnTo>
                    <a:pt x="2120747" y="192425"/>
                  </a:lnTo>
                  <a:lnTo>
                    <a:pt x="2081200" y="170107"/>
                  </a:lnTo>
                  <a:lnTo>
                    <a:pt x="2040875" y="149039"/>
                  </a:lnTo>
                  <a:lnTo>
                    <a:pt x="1999799" y="129247"/>
                  </a:lnTo>
                  <a:lnTo>
                    <a:pt x="1957998" y="110758"/>
                  </a:lnTo>
                  <a:lnTo>
                    <a:pt x="1915499" y="93596"/>
                  </a:lnTo>
                  <a:lnTo>
                    <a:pt x="1872327" y="77789"/>
                  </a:lnTo>
                  <a:lnTo>
                    <a:pt x="1828509" y="63364"/>
                  </a:lnTo>
                  <a:lnTo>
                    <a:pt x="1784071" y="50345"/>
                  </a:lnTo>
                  <a:lnTo>
                    <a:pt x="1739039" y="38759"/>
                  </a:lnTo>
                  <a:lnTo>
                    <a:pt x="1693439" y="28634"/>
                  </a:lnTo>
                  <a:lnTo>
                    <a:pt x="1647299" y="19994"/>
                  </a:lnTo>
                  <a:lnTo>
                    <a:pt x="1600643" y="12866"/>
                  </a:lnTo>
                  <a:lnTo>
                    <a:pt x="1553499" y="7276"/>
                  </a:lnTo>
                  <a:lnTo>
                    <a:pt x="1505891" y="3251"/>
                  </a:lnTo>
                  <a:lnTo>
                    <a:pt x="1457848" y="817"/>
                  </a:lnTo>
                  <a:lnTo>
                    <a:pt x="14093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0" name="object 5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135480" y="2352903"/>
              <a:ext cx="146558" cy="355231"/>
            </a:xfrm>
            <a:prstGeom prst="rect">
              <a:avLst/>
            </a:prstGeom>
          </p:spPr>
        </p:pic>
        <p:pic>
          <p:nvPicPr>
            <p:cNvPr id="191" name="object 6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135480" y="2807969"/>
              <a:ext cx="146557" cy="352221"/>
            </a:xfrm>
            <a:prstGeom prst="rect">
              <a:avLst/>
            </a:prstGeom>
          </p:spPr>
        </p:pic>
        <p:pic>
          <p:nvPicPr>
            <p:cNvPr id="192" name="object 6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135480" y="3257841"/>
              <a:ext cx="146557" cy="348869"/>
            </a:xfrm>
            <a:prstGeom prst="rect">
              <a:avLst/>
            </a:prstGeom>
          </p:spPr>
        </p:pic>
        <p:pic>
          <p:nvPicPr>
            <p:cNvPr id="193" name="object 6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135480" y="3709047"/>
              <a:ext cx="146557" cy="348869"/>
            </a:xfrm>
            <a:prstGeom prst="rect">
              <a:avLst/>
            </a:prstGeom>
          </p:spPr>
        </p:pic>
        <p:pic>
          <p:nvPicPr>
            <p:cNvPr id="194" name="object 6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135480" y="4157852"/>
              <a:ext cx="146557" cy="352285"/>
            </a:xfrm>
            <a:prstGeom prst="rect">
              <a:avLst/>
            </a:prstGeom>
          </p:spPr>
        </p:pic>
        <p:pic>
          <p:nvPicPr>
            <p:cNvPr id="195" name="object 6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280260" y="4613478"/>
              <a:ext cx="1777" cy="1739"/>
            </a:xfrm>
            <a:prstGeom prst="rect">
              <a:avLst/>
            </a:prstGeom>
          </p:spPr>
        </p:pic>
        <p:pic>
          <p:nvPicPr>
            <p:cNvPr id="196" name="object 6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8135480" y="4613478"/>
              <a:ext cx="146557" cy="348869"/>
            </a:xfrm>
            <a:prstGeom prst="rect">
              <a:avLst/>
            </a:prstGeom>
          </p:spPr>
        </p:pic>
      </p:grpSp>
      <p:pic>
        <p:nvPicPr>
          <p:cNvPr id="197" name="object 66"/>
          <p:cNvPicPr/>
          <p:nvPr/>
        </p:nvPicPr>
        <p:blipFill>
          <a:blip r:embed="rId23" cstate="print"/>
          <a:stretch>
            <a:fillRect/>
          </a:stretch>
        </p:blipFill>
        <p:spPr>
          <a:xfrm>
            <a:off x="8871509" y="1295425"/>
            <a:ext cx="551484" cy="551497"/>
          </a:xfrm>
          <a:prstGeom prst="rect">
            <a:avLst/>
          </a:prstGeom>
        </p:spPr>
      </p:pic>
      <p:pic>
        <p:nvPicPr>
          <p:cNvPr id="198" name="object 67"/>
          <p:cNvPicPr/>
          <p:nvPr/>
        </p:nvPicPr>
        <p:blipFill>
          <a:blip r:embed="rId24" cstate="print"/>
          <a:stretch>
            <a:fillRect/>
          </a:stretch>
        </p:blipFill>
        <p:spPr>
          <a:xfrm>
            <a:off x="8871509" y="2127173"/>
            <a:ext cx="551484" cy="551497"/>
          </a:xfrm>
          <a:prstGeom prst="rect">
            <a:avLst/>
          </a:prstGeom>
        </p:spPr>
      </p:pic>
      <p:pic>
        <p:nvPicPr>
          <p:cNvPr id="199" name="object 68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8871510" y="2970669"/>
            <a:ext cx="551484" cy="551497"/>
          </a:xfrm>
          <a:prstGeom prst="rect">
            <a:avLst/>
          </a:prstGeom>
        </p:spPr>
      </p:pic>
      <p:pic>
        <p:nvPicPr>
          <p:cNvPr id="200" name="object 69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8871510" y="3798658"/>
            <a:ext cx="551484" cy="551497"/>
          </a:xfrm>
          <a:prstGeom prst="rect">
            <a:avLst/>
          </a:prstGeom>
        </p:spPr>
      </p:pic>
      <p:pic>
        <p:nvPicPr>
          <p:cNvPr id="201" name="object 70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8862644" y="4626774"/>
            <a:ext cx="551484" cy="551497"/>
          </a:xfrm>
          <a:prstGeom prst="rect">
            <a:avLst/>
          </a:prstGeom>
        </p:spPr>
      </p:pic>
      <p:pic>
        <p:nvPicPr>
          <p:cNvPr id="202" name="object 71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8862645" y="5506389"/>
            <a:ext cx="551484" cy="551510"/>
          </a:xfrm>
          <a:prstGeom prst="rect">
            <a:avLst/>
          </a:prstGeom>
        </p:spPr>
      </p:pic>
      <p:grpSp>
        <p:nvGrpSpPr>
          <p:cNvPr id="203" name="object 72"/>
          <p:cNvGrpSpPr/>
          <p:nvPr/>
        </p:nvGrpSpPr>
        <p:grpSpPr>
          <a:xfrm>
            <a:off x="5006580" y="2348241"/>
            <a:ext cx="2639060" cy="2628900"/>
            <a:chOff x="5006580" y="2348241"/>
            <a:chExt cx="2639060" cy="2628900"/>
          </a:xfrm>
        </p:grpSpPr>
        <p:sp>
          <p:nvSpPr>
            <p:cNvPr id="204" name="object 73"/>
            <p:cNvSpPr/>
            <p:nvPr/>
          </p:nvSpPr>
          <p:spPr>
            <a:xfrm>
              <a:off x="5006580" y="2348241"/>
              <a:ext cx="2639060" cy="2628900"/>
            </a:xfrm>
            <a:custGeom>
              <a:avLst/>
              <a:gdLst/>
              <a:ahLst/>
              <a:cxnLst/>
              <a:rect l="l" t="t" r="r" b="b"/>
              <a:pathLst>
                <a:path w="2639059" h="2628900">
                  <a:moveTo>
                    <a:pt x="1510003" y="2616200"/>
                  </a:moveTo>
                  <a:lnTo>
                    <a:pt x="1129028" y="2616200"/>
                  </a:lnTo>
                  <a:lnTo>
                    <a:pt x="1175942" y="2628900"/>
                  </a:lnTo>
                  <a:lnTo>
                    <a:pt x="1463089" y="2628900"/>
                  </a:lnTo>
                  <a:lnTo>
                    <a:pt x="1510003" y="2616200"/>
                  </a:lnTo>
                  <a:close/>
                </a:path>
                <a:path w="2639059" h="2628900">
                  <a:moveTo>
                    <a:pt x="1556394" y="12700"/>
                  </a:moveTo>
                  <a:lnTo>
                    <a:pt x="1082636" y="12700"/>
                  </a:lnTo>
                  <a:lnTo>
                    <a:pt x="859560" y="76200"/>
                  </a:lnTo>
                  <a:lnTo>
                    <a:pt x="816932" y="101600"/>
                  </a:lnTo>
                  <a:lnTo>
                    <a:pt x="775036" y="114300"/>
                  </a:lnTo>
                  <a:lnTo>
                    <a:pt x="733903" y="139700"/>
                  </a:lnTo>
                  <a:lnTo>
                    <a:pt x="693562" y="152400"/>
                  </a:lnTo>
                  <a:lnTo>
                    <a:pt x="654044" y="177800"/>
                  </a:lnTo>
                  <a:lnTo>
                    <a:pt x="615378" y="203200"/>
                  </a:lnTo>
                  <a:lnTo>
                    <a:pt x="577596" y="228600"/>
                  </a:lnTo>
                  <a:lnTo>
                    <a:pt x="540725" y="254000"/>
                  </a:lnTo>
                  <a:lnTo>
                    <a:pt x="504798" y="279400"/>
                  </a:lnTo>
                  <a:lnTo>
                    <a:pt x="469843" y="304800"/>
                  </a:lnTo>
                  <a:lnTo>
                    <a:pt x="435891" y="342900"/>
                  </a:lnTo>
                  <a:lnTo>
                    <a:pt x="402973" y="368300"/>
                  </a:lnTo>
                  <a:lnTo>
                    <a:pt x="371116" y="393700"/>
                  </a:lnTo>
                  <a:lnTo>
                    <a:pt x="340353" y="431800"/>
                  </a:lnTo>
                  <a:lnTo>
                    <a:pt x="310713" y="469900"/>
                  </a:lnTo>
                  <a:lnTo>
                    <a:pt x="282226" y="495300"/>
                  </a:lnTo>
                  <a:lnTo>
                    <a:pt x="254922" y="533400"/>
                  </a:lnTo>
                  <a:lnTo>
                    <a:pt x="228831" y="571500"/>
                  </a:lnTo>
                  <a:lnTo>
                    <a:pt x="203983" y="609600"/>
                  </a:lnTo>
                  <a:lnTo>
                    <a:pt x="180409" y="647700"/>
                  </a:lnTo>
                  <a:lnTo>
                    <a:pt x="158137" y="685800"/>
                  </a:lnTo>
                  <a:lnTo>
                    <a:pt x="137199" y="723900"/>
                  </a:lnTo>
                  <a:lnTo>
                    <a:pt x="117624" y="774700"/>
                  </a:lnTo>
                  <a:lnTo>
                    <a:pt x="99443" y="812800"/>
                  </a:lnTo>
                  <a:lnTo>
                    <a:pt x="82685" y="850900"/>
                  </a:lnTo>
                  <a:lnTo>
                    <a:pt x="67380" y="901700"/>
                  </a:lnTo>
                  <a:lnTo>
                    <a:pt x="53559" y="939800"/>
                  </a:lnTo>
                  <a:lnTo>
                    <a:pt x="41251" y="990600"/>
                  </a:lnTo>
                  <a:lnTo>
                    <a:pt x="30487" y="1028700"/>
                  </a:lnTo>
                  <a:lnTo>
                    <a:pt x="21297" y="1079500"/>
                  </a:lnTo>
                  <a:lnTo>
                    <a:pt x="13710" y="1130300"/>
                  </a:lnTo>
                  <a:lnTo>
                    <a:pt x="7757" y="1168400"/>
                  </a:lnTo>
                  <a:lnTo>
                    <a:pt x="3467" y="1219200"/>
                  </a:lnTo>
                  <a:lnTo>
                    <a:pt x="871" y="1270000"/>
                  </a:lnTo>
                  <a:lnTo>
                    <a:pt x="0" y="1320800"/>
                  </a:lnTo>
                  <a:lnTo>
                    <a:pt x="871" y="1358900"/>
                  </a:lnTo>
                  <a:lnTo>
                    <a:pt x="3467" y="1409700"/>
                  </a:lnTo>
                  <a:lnTo>
                    <a:pt x="7757" y="1460500"/>
                  </a:lnTo>
                  <a:lnTo>
                    <a:pt x="13710" y="1511300"/>
                  </a:lnTo>
                  <a:lnTo>
                    <a:pt x="21297" y="1549400"/>
                  </a:lnTo>
                  <a:lnTo>
                    <a:pt x="30487" y="1600200"/>
                  </a:lnTo>
                  <a:lnTo>
                    <a:pt x="41251" y="1638300"/>
                  </a:lnTo>
                  <a:lnTo>
                    <a:pt x="53559" y="1689100"/>
                  </a:lnTo>
                  <a:lnTo>
                    <a:pt x="67380" y="1727200"/>
                  </a:lnTo>
                  <a:lnTo>
                    <a:pt x="82685" y="1778000"/>
                  </a:lnTo>
                  <a:lnTo>
                    <a:pt x="99443" y="1816100"/>
                  </a:lnTo>
                  <a:lnTo>
                    <a:pt x="117624" y="1854200"/>
                  </a:lnTo>
                  <a:lnTo>
                    <a:pt x="137199" y="1905000"/>
                  </a:lnTo>
                  <a:lnTo>
                    <a:pt x="158137" y="1943100"/>
                  </a:lnTo>
                  <a:lnTo>
                    <a:pt x="180409" y="1981200"/>
                  </a:lnTo>
                  <a:lnTo>
                    <a:pt x="203983" y="2019300"/>
                  </a:lnTo>
                  <a:lnTo>
                    <a:pt x="228831" y="2057400"/>
                  </a:lnTo>
                  <a:lnTo>
                    <a:pt x="254922" y="2095500"/>
                  </a:lnTo>
                  <a:lnTo>
                    <a:pt x="282226" y="2133600"/>
                  </a:lnTo>
                  <a:lnTo>
                    <a:pt x="310713" y="2171700"/>
                  </a:lnTo>
                  <a:lnTo>
                    <a:pt x="340353" y="2197100"/>
                  </a:lnTo>
                  <a:lnTo>
                    <a:pt x="371116" y="2235200"/>
                  </a:lnTo>
                  <a:lnTo>
                    <a:pt x="402973" y="2260600"/>
                  </a:lnTo>
                  <a:lnTo>
                    <a:pt x="435891" y="2298700"/>
                  </a:lnTo>
                  <a:lnTo>
                    <a:pt x="469843" y="2324100"/>
                  </a:lnTo>
                  <a:lnTo>
                    <a:pt x="504798" y="2349500"/>
                  </a:lnTo>
                  <a:lnTo>
                    <a:pt x="540725" y="2374900"/>
                  </a:lnTo>
                  <a:lnTo>
                    <a:pt x="577596" y="2400300"/>
                  </a:lnTo>
                  <a:lnTo>
                    <a:pt x="615378" y="2425700"/>
                  </a:lnTo>
                  <a:lnTo>
                    <a:pt x="654044" y="2451100"/>
                  </a:lnTo>
                  <a:lnTo>
                    <a:pt x="693562" y="2476500"/>
                  </a:lnTo>
                  <a:lnTo>
                    <a:pt x="733903" y="2501900"/>
                  </a:lnTo>
                  <a:lnTo>
                    <a:pt x="775036" y="2514600"/>
                  </a:lnTo>
                  <a:lnTo>
                    <a:pt x="816932" y="2540000"/>
                  </a:lnTo>
                  <a:lnTo>
                    <a:pt x="902890" y="2565400"/>
                  </a:lnTo>
                  <a:lnTo>
                    <a:pt x="1082636" y="2616200"/>
                  </a:lnTo>
                  <a:lnTo>
                    <a:pt x="1556394" y="2616200"/>
                  </a:lnTo>
                  <a:lnTo>
                    <a:pt x="1736136" y="2565400"/>
                  </a:lnTo>
                  <a:lnTo>
                    <a:pt x="1271781" y="2565400"/>
                  </a:lnTo>
                  <a:lnTo>
                    <a:pt x="1224493" y="2552700"/>
                  </a:lnTo>
                  <a:lnTo>
                    <a:pt x="1131393" y="2552700"/>
                  </a:lnTo>
                  <a:lnTo>
                    <a:pt x="952004" y="2501900"/>
                  </a:lnTo>
                  <a:lnTo>
                    <a:pt x="824447" y="2463800"/>
                  </a:lnTo>
                  <a:lnTo>
                    <a:pt x="783432" y="2438400"/>
                  </a:lnTo>
                  <a:lnTo>
                    <a:pt x="743222" y="2425700"/>
                  </a:lnTo>
                  <a:lnTo>
                    <a:pt x="703852" y="2400300"/>
                  </a:lnTo>
                  <a:lnTo>
                    <a:pt x="665353" y="2374900"/>
                  </a:lnTo>
                  <a:lnTo>
                    <a:pt x="627757" y="2349500"/>
                  </a:lnTo>
                  <a:lnTo>
                    <a:pt x="591097" y="2324100"/>
                  </a:lnTo>
                  <a:lnTo>
                    <a:pt x="555407" y="2298700"/>
                  </a:lnTo>
                  <a:lnTo>
                    <a:pt x="520717" y="2273300"/>
                  </a:lnTo>
                  <a:lnTo>
                    <a:pt x="487062" y="2247900"/>
                  </a:lnTo>
                  <a:lnTo>
                    <a:pt x="454472" y="2209800"/>
                  </a:lnTo>
                  <a:lnTo>
                    <a:pt x="422982" y="2184400"/>
                  </a:lnTo>
                  <a:lnTo>
                    <a:pt x="392623" y="2146300"/>
                  </a:lnTo>
                  <a:lnTo>
                    <a:pt x="363427" y="2108200"/>
                  </a:lnTo>
                  <a:lnTo>
                    <a:pt x="335429" y="2082800"/>
                  </a:lnTo>
                  <a:lnTo>
                    <a:pt x="308659" y="2044700"/>
                  </a:lnTo>
                  <a:lnTo>
                    <a:pt x="283150" y="2006600"/>
                  </a:lnTo>
                  <a:lnTo>
                    <a:pt x="258936" y="1968500"/>
                  </a:lnTo>
                  <a:lnTo>
                    <a:pt x="236048" y="1930400"/>
                  </a:lnTo>
                  <a:lnTo>
                    <a:pt x="214519" y="1892300"/>
                  </a:lnTo>
                  <a:lnTo>
                    <a:pt x="194381" y="1854200"/>
                  </a:lnTo>
                  <a:lnTo>
                    <a:pt x="175668" y="1816100"/>
                  </a:lnTo>
                  <a:lnTo>
                    <a:pt x="158411" y="1765300"/>
                  </a:lnTo>
                  <a:lnTo>
                    <a:pt x="142644" y="1727200"/>
                  </a:lnTo>
                  <a:lnTo>
                    <a:pt x="128398" y="1689100"/>
                  </a:lnTo>
                  <a:lnTo>
                    <a:pt x="115706" y="1638300"/>
                  </a:lnTo>
                  <a:lnTo>
                    <a:pt x="104601" y="1600200"/>
                  </a:lnTo>
                  <a:lnTo>
                    <a:pt x="95116" y="1549400"/>
                  </a:lnTo>
                  <a:lnTo>
                    <a:pt x="87281" y="1498600"/>
                  </a:lnTo>
                  <a:lnTo>
                    <a:pt x="81132" y="1460500"/>
                  </a:lnTo>
                  <a:lnTo>
                    <a:pt x="76699" y="1409700"/>
                  </a:lnTo>
                  <a:lnTo>
                    <a:pt x="74015" y="1358900"/>
                  </a:lnTo>
                  <a:lnTo>
                    <a:pt x="73113" y="1320800"/>
                  </a:lnTo>
                  <a:lnTo>
                    <a:pt x="74015" y="1270000"/>
                  </a:lnTo>
                  <a:lnTo>
                    <a:pt x="76699" y="1219200"/>
                  </a:lnTo>
                  <a:lnTo>
                    <a:pt x="81132" y="1168400"/>
                  </a:lnTo>
                  <a:lnTo>
                    <a:pt x="87281" y="1130300"/>
                  </a:lnTo>
                  <a:lnTo>
                    <a:pt x="95116" y="1079500"/>
                  </a:lnTo>
                  <a:lnTo>
                    <a:pt x="104601" y="1041400"/>
                  </a:lnTo>
                  <a:lnTo>
                    <a:pt x="115706" y="990600"/>
                  </a:lnTo>
                  <a:lnTo>
                    <a:pt x="128398" y="952500"/>
                  </a:lnTo>
                  <a:lnTo>
                    <a:pt x="142644" y="901700"/>
                  </a:lnTo>
                  <a:lnTo>
                    <a:pt x="158411" y="863600"/>
                  </a:lnTo>
                  <a:lnTo>
                    <a:pt x="175668" y="825500"/>
                  </a:lnTo>
                  <a:lnTo>
                    <a:pt x="194381" y="774700"/>
                  </a:lnTo>
                  <a:lnTo>
                    <a:pt x="214519" y="736600"/>
                  </a:lnTo>
                  <a:lnTo>
                    <a:pt x="236048" y="698500"/>
                  </a:lnTo>
                  <a:lnTo>
                    <a:pt x="258936" y="660400"/>
                  </a:lnTo>
                  <a:lnTo>
                    <a:pt x="283150" y="622300"/>
                  </a:lnTo>
                  <a:lnTo>
                    <a:pt x="308659" y="584200"/>
                  </a:lnTo>
                  <a:lnTo>
                    <a:pt x="335429" y="546100"/>
                  </a:lnTo>
                  <a:lnTo>
                    <a:pt x="363427" y="520700"/>
                  </a:lnTo>
                  <a:lnTo>
                    <a:pt x="392623" y="482600"/>
                  </a:lnTo>
                  <a:lnTo>
                    <a:pt x="422982" y="444500"/>
                  </a:lnTo>
                  <a:lnTo>
                    <a:pt x="454472" y="419100"/>
                  </a:lnTo>
                  <a:lnTo>
                    <a:pt x="487062" y="393700"/>
                  </a:lnTo>
                  <a:lnTo>
                    <a:pt x="520717" y="355600"/>
                  </a:lnTo>
                  <a:lnTo>
                    <a:pt x="555407" y="330200"/>
                  </a:lnTo>
                  <a:lnTo>
                    <a:pt x="591097" y="304800"/>
                  </a:lnTo>
                  <a:lnTo>
                    <a:pt x="627757" y="279400"/>
                  </a:lnTo>
                  <a:lnTo>
                    <a:pt x="665353" y="254000"/>
                  </a:lnTo>
                  <a:lnTo>
                    <a:pt x="703852" y="228600"/>
                  </a:lnTo>
                  <a:lnTo>
                    <a:pt x="743222" y="215900"/>
                  </a:lnTo>
                  <a:lnTo>
                    <a:pt x="783432" y="190500"/>
                  </a:lnTo>
                  <a:lnTo>
                    <a:pt x="824447" y="177800"/>
                  </a:lnTo>
                  <a:lnTo>
                    <a:pt x="866236" y="152400"/>
                  </a:lnTo>
                  <a:lnTo>
                    <a:pt x="1040477" y="101600"/>
                  </a:lnTo>
                  <a:lnTo>
                    <a:pt x="1085646" y="88900"/>
                  </a:lnTo>
                  <a:lnTo>
                    <a:pt x="1131393" y="88900"/>
                  </a:lnTo>
                  <a:lnTo>
                    <a:pt x="1177686" y="76200"/>
                  </a:lnTo>
                  <a:lnTo>
                    <a:pt x="1271781" y="76200"/>
                  </a:lnTo>
                  <a:lnTo>
                    <a:pt x="1319517" y="63500"/>
                  </a:lnTo>
                  <a:lnTo>
                    <a:pt x="1736136" y="63500"/>
                  </a:lnTo>
                  <a:lnTo>
                    <a:pt x="1556394" y="12700"/>
                  </a:lnTo>
                  <a:close/>
                </a:path>
                <a:path w="2639059" h="2628900">
                  <a:moveTo>
                    <a:pt x="1736136" y="63500"/>
                  </a:moveTo>
                  <a:lnTo>
                    <a:pt x="1319517" y="63500"/>
                  </a:lnTo>
                  <a:lnTo>
                    <a:pt x="1367252" y="76200"/>
                  </a:lnTo>
                  <a:lnTo>
                    <a:pt x="1461344" y="76200"/>
                  </a:lnTo>
                  <a:lnTo>
                    <a:pt x="1507637" y="88900"/>
                  </a:lnTo>
                  <a:lnTo>
                    <a:pt x="1553383" y="88900"/>
                  </a:lnTo>
                  <a:lnTo>
                    <a:pt x="1598551" y="101600"/>
                  </a:lnTo>
                  <a:lnTo>
                    <a:pt x="1772787" y="152400"/>
                  </a:lnTo>
                  <a:lnTo>
                    <a:pt x="1814575" y="177800"/>
                  </a:lnTo>
                  <a:lnTo>
                    <a:pt x="1855589" y="190500"/>
                  </a:lnTo>
                  <a:lnTo>
                    <a:pt x="1895797" y="215900"/>
                  </a:lnTo>
                  <a:lnTo>
                    <a:pt x="1935167" y="228600"/>
                  </a:lnTo>
                  <a:lnTo>
                    <a:pt x="1973665" y="254000"/>
                  </a:lnTo>
                  <a:lnTo>
                    <a:pt x="2011259" y="279400"/>
                  </a:lnTo>
                  <a:lnTo>
                    <a:pt x="2047917" y="304800"/>
                  </a:lnTo>
                  <a:lnTo>
                    <a:pt x="2083607" y="330200"/>
                  </a:lnTo>
                  <a:lnTo>
                    <a:pt x="2118295" y="355600"/>
                  </a:lnTo>
                  <a:lnTo>
                    <a:pt x="2151950" y="393700"/>
                  </a:lnTo>
                  <a:lnTo>
                    <a:pt x="2184538" y="419100"/>
                  </a:lnTo>
                  <a:lnTo>
                    <a:pt x="2216027" y="444500"/>
                  </a:lnTo>
                  <a:lnTo>
                    <a:pt x="2246386" y="482600"/>
                  </a:lnTo>
                  <a:lnTo>
                    <a:pt x="2275580" y="520700"/>
                  </a:lnTo>
                  <a:lnTo>
                    <a:pt x="2303578" y="546100"/>
                  </a:lnTo>
                  <a:lnTo>
                    <a:pt x="2330346" y="584200"/>
                  </a:lnTo>
                  <a:lnTo>
                    <a:pt x="2355854" y="622300"/>
                  </a:lnTo>
                  <a:lnTo>
                    <a:pt x="2380067" y="660400"/>
                  </a:lnTo>
                  <a:lnTo>
                    <a:pt x="2402955" y="698500"/>
                  </a:lnTo>
                  <a:lnTo>
                    <a:pt x="2424483" y="736600"/>
                  </a:lnTo>
                  <a:lnTo>
                    <a:pt x="2444619" y="774700"/>
                  </a:lnTo>
                  <a:lnTo>
                    <a:pt x="2463332" y="825500"/>
                  </a:lnTo>
                  <a:lnTo>
                    <a:pt x="2480588" y="863600"/>
                  </a:lnTo>
                  <a:lnTo>
                    <a:pt x="2496355" y="901700"/>
                  </a:lnTo>
                  <a:lnTo>
                    <a:pt x="2510600" y="952500"/>
                  </a:lnTo>
                  <a:lnTo>
                    <a:pt x="2523291" y="990600"/>
                  </a:lnTo>
                  <a:lnTo>
                    <a:pt x="2534396" y="1041400"/>
                  </a:lnTo>
                  <a:lnTo>
                    <a:pt x="2543881" y="1079500"/>
                  </a:lnTo>
                  <a:lnTo>
                    <a:pt x="2551715" y="1130300"/>
                  </a:lnTo>
                  <a:lnTo>
                    <a:pt x="2557864" y="1168400"/>
                  </a:lnTo>
                  <a:lnTo>
                    <a:pt x="2562297" y="1219200"/>
                  </a:lnTo>
                  <a:lnTo>
                    <a:pt x="2564980" y="1270000"/>
                  </a:lnTo>
                  <a:lnTo>
                    <a:pt x="2565882" y="1320800"/>
                  </a:lnTo>
                  <a:lnTo>
                    <a:pt x="2564980" y="1358900"/>
                  </a:lnTo>
                  <a:lnTo>
                    <a:pt x="2562297" y="1409700"/>
                  </a:lnTo>
                  <a:lnTo>
                    <a:pt x="2557864" y="1460500"/>
                  </a:lnTo>
                  <a:lnTo>
                    <a:pt x="2551715" y="1498600"/>
                  </a:lnTo>
                  <a:lnTo>
                    <a:pt x="2543881" y="1549400"/>
                  </a:lnTo>
                  <a:lnTo>
                    <a:pt x="2534396" y="1600200"/>
                  </a:lnTo>
                  <a:lnTo>
                    <a:pt x="2523291" y="1638300"/>
                  </a:lnTo>
                  <a:lnTo>
                    <a:pt x="2510600" y="1689100"/>
                  </a:lnTo>
                  <a:lnTo>
                    <a:pt x="2496355" y="1727200"/>
                  </a:lnTo>
                  <a:lnTo>
                    <a:pt x="2480588" y="1765300"/>
                  </a:lnTo>
                  <a:lnTo>
                    <a:pt x="2463332" y="1816100"/>
                  </a:lnTo>
                  <a:lnTo>
                    <a:pt x="2444619" y="1854200"/>
                  </a:lnTo>
                  <a:lnTo>
                    <a:pt x="2424483" y="1892300"/>
                  </a:lnTo>
                  <a:lnTo>
                    <a:pt x="2402955" y="1930400"/>
                  </a:lnTo>
                  <a:lnTo>
                    <a:pt x="2380067" y="1968500"/>
                  </a:lnTo>
                  <a:lnTo>
                    <a:pt x="2355854" y="2006600"/>
                  </a:lnTo>
                  <a:lnTo>
                    <a:pt x="2330346" y="2044700"/>
                  </a:lnTo>
                  <a:lnTo>
                    <a:pt x="2303578" y="2082800"/>
                  </a:lnTo>
                  <a:lnTo>
                    <a:pt x="2275580" y="2108200"/>
                  </a:lnTo>
                  <a:lnTo>
                    <a:pt x="2246386" y="2146300"/>
                  </a:lnTo>
                  <a:lnTo>
                    <a:pt x="2216027" y="2184400"/>
                  </a:lnTo>
                  <a:lnTo>
                    <a:pt x="2184538" y="2209800"/>
                  </a:lnTo>
                  <a:lnTo>
                    <a:pt x="2151950" y="2247900"/>
                  </a:lnTo>
                  <a:lnTo>
                    <a:pt x="2118295" y="2273300"/>
                  </a:lnTo>
                  <a:lnTo>
                    <a:pt x="2083607" y="2298700"/>
                  </a:lnTo>
                  <a:lnTo>
                    <a:pt x="2047917" y="2324100"/>
                  </a:lnTo>
                  <a:lnTo>
                    <a:pt x="2011259" y="2349500"/>
                  </a:lnTo>
                  <a:lnTo>
                    <a:pt x="1973665" y="2374900"/>
                  </a:lnTo>
                  <a:lnTo>
                    <a:pt x="1935167" y="2400300"/>
                  </a:lnTo>
                  <a:lnTo>
                    <a:pt x="1895797" y="2425700"/>
                  </a:lnTo>
                  <a:lnTo>
                    <a:pt x="1855589" y="2438400"/>
                  </a:lnTo>
                  <a:lnTo>
                    <a:pt x="1814575" y="2463800"/>
                  </a:lnTo>
                  <a:lnTo>
                    <a:pt x="1687021" y="2501900"/>
                  </a:lnTo>
                  <a:lnTo>
                    <a:pt x="1507637" y="2552700"/>
                  </a:lnTo>
                  <a:lnTo>
                    <a:pt x="1414539" y="2552700"/>
                  </a:lnTo>
                  <a:lnTo>
                    <a:pt x="1367252" y="2565400"/>
                  </a:lnTo>
                  <a:lnTo>
                    <a:pt x="1736136" y="2565400"/>
                  </a:lnTo>
                  <a:lnTo>
                    <a:pt x="1822093" y="2540000"/>
                  </a:lnTo>
                  <a:lnTo>
                    <a:pt x="1863988" y="2514600"/>
                  </a:lnTo>
                  <a:lnTo>
                    <a:pt x="1905120" y="2501900"/>
                  </a:lnTo>
                  <a:lnTo>
                    <a:pt x="1945460" y="2476500"/>
                  </a:lnTo>
                  <a:lnTo>
                    <a:pt x="1984978" y="2451100"/>
                  </a:lnTo>
                  <a:lnTo>
                    <a:pt x="2023642" y="2425700"/>
                  </a:lnTo>
                  <a:lnTo>
                    <a:pt x="2061424" y="2400300"/>
                  </a:lnTo>
                  <a:lnTo>
                    <a:pt x="2098294" y="2374900"/>
                  </a:lnTo>
                  <a:lnTo>
                    <a:pt x="2134221" y="2349500"/>
                  </a:lnTo>
                  <a:lnTo>
                    <a:pt x="2169174" y="2324100"/>
                  </a:lnTo>
                  <a:lnTo>
                    <a:pt x="2203126" y="2298700"/>
                  </a:lnTo>
                  <a:lnTo>
                    <a:pt x="2236044" y="2260600"/>
                  </a:lnTo>
                  <a:lnTo>
                    <a:pt x="2267899" y="2235200"/>
                  </a:lnTo>
                  <a:lnTo>
                    <a:pt x="2298662" y="2197100"/>
                  </a:lnTo>
                  <a:lnTo>
                    <a:pt x="2328301" y="2171700"/>
                  </a:lnTo>
                  <a:lnTo>
                    <a:pt x="2356788" y="2133600"/>
                  </a:lnTo>
                  <a:lnTo>
                    <a:pt x="2384091" y="2095500"/>
                  </a:lnTo>
                  <a:lnTo>
                    <a:pt x="2410182" y="2057400"/>
                  </a:lnTo>
                  <a:lnTo>
                    <a:pt x="2435029" y="2019300"/>
                  </a:lnTo>
                  <a:lnTo>
                    <a:pt x="2458603" y="1981200"/>
                  </a:lnTo>
                  <a:lnTo>
                    <a:pt x="2480874" y="1943100"/>
                  </a:lnTo>
                  <a:lnTo>
                    <a:pt x="2501812" y="1905000"/>
                  </a:lnTo>
                  <a:lnTo>
                    <a:pt x="2521386" y="1854200"/>
                  </a:lnTo>
                  <a:lnTo>
                    <a:pt x="2539567" y="1816100"/>
                  </a:lnTo>
                  <a:lnTo>
                    <a:pt x="2556325" y="1778000"/>
                  </a:lnTo>
                  <a:lnTo>
                    <a:pt x="2571630" y="1727200"/>
                  </a:lnTo>
                  <a:lnTo>
                    <a:pt x="2585450" y="1689100"/>
                  </a:lnTo>
                  <a:lnTo>
                    <a:pt x="2597758" y="1638300"/>
                  </a:lnTo>
                  <a:lnTo>
                    <a:pt x="2608522" y="1600200"/>
                  </a:lnTo>
                  <a:lnTo>
                    <a:pt x="2617712" y="1549400"/>
                  </a:lnTo>
                  <a:lnTo>
                    <a:pt x="2625299" y="1511300"/>
                  </a:lnTo>
                  <a:lnTo>
                    <a:pt x="2631252" y="1460500"/>
                  </a:lnTo>
                  <a:lnTo>
                    <a:pt x="2635541" y="1409700"/>
                  </a:lnTo>
                  <a:lnTo>
                    <a:pt x="2638137" y="1358900"/>
                  </a:lnTo>
                  <a:lnTo>
                    <a:pt x="2639009" y="1320800"/>
                  </a:lnTo>
                  <a:lnTo>
                    <a:pt x="2638137" y="1270000"/>
                  </a:lnTo>
                  <a:lnTo>
                    <a:pt x="2635541" y="1219200"/>
                  </a:lnTo>
                  <a:lnTo>
                    <a:pt x="2631252" y="1168400"/>
                  </a:lnTo>
                  <a:lnTo>
                    <a:pt x="2625299" y="1130300"/>
                  </a:lnTo>
                  <a:lnTo>
                    <a:pt x="2617712" y="1079500"/>
                  </a:lnTo>
                  <a:lnTo>
                    <a:pt x="2608522" y="1028700"/>
                  </a:lnTo>
                  <a:lnTo>
                    <a:pt x="2597758" y="990600"/>
                  </a:lnTo>
                  <a:lnTo>
                    <a:pt x="2585450" y="939800"/>
                  </a:lnTo>
                  <a:lnTo>
                    <a:pt x="2571630" y="901700"/>
                  </a:lnTo>
                  <a:lnTo>
                    <a:pt x="2556325" y="850900"/>
                  </a:lnTo>
                  <a:lnTo>
                    <a:pt x="2539567" y="812800"/>
                  </a:lnTo>
                  <a:lnTo>
                    <a:pt x="2521386" y="774700"/>
                  </a:lnTo>
                  <a:lnTo>
                    <a:pt x="2501812" y="723900"/>
                  </a:lnTo>
                  <a:lnTo>
                    <a:pt x="2480874" y="685800"/>
                  </a:lnTo>
                  <a:lnTo>
                    <a:pt x="2458603" y="647700"/>
                  </a:lnTo>
                  <a:lnTo>
                    <a:pt x="2435029" y="609600"/>
                  </a:lnTo>
                  <a:lnTo>
                    <a:pt x="2410182" y="571500"/>
                  </a:lnTo>
                  <a:lnTo>
                    <a:pt x="2384091" y="533400"/>
                  </a:lnTo>
                  <a:lnTo>
                    <a:pt x="2356788" y="495300"/>
                  </a:lnTo>
                  <a:lnTo>
                    <a:pt x="2328301" y="469900"/>
                  </a:lnTo>
                  <a:lnTo>
                    <a:pt x="2298662" y="431800"/>
                  </a:lnTo>
                  <a:lnTo>
                    <a:pt x="2267899" y="393700"/>
                  </a:lnTo>
                  <a:lnTo>
                    <a:pt x="2236044" y="368300"/>
                  </a:lnTo>
                  <a:lnTo>
                    <a:pt x="2203126" y="342900"/>
                  </a:lnTo>
                  <a:lnTo>
                    <a:pt x="2169174" y="304800"/>
                  </a:lnTo>
                  <a:lnTo>
                    <a:pt x="2134221" y="279400"/>
                  </a:lnTo>
                  <a:lnTo>
                    <a:pt x="2098294" y="254000"/>
                  </a:lnTo>
                  <a:lnTo>
                    <a:pt x="2061424" y="228600"/>
                  </a:lnTo>
                  <a:lnTo>
                    <a:pt x="2023642" y="203200"/>
                  </a:lnTo>
                  <a:lnTo>
                    <a:pt x="1984978" y="177800"/>
                  </a:lnTo>
                  <a:lnTo>
                    <a:pt x="1945460" y="152400"/>
                  </a:lnTo>
                  <a:lnTo>
                    <a:pt x="1905120" y="139700"/>
                  </a:lnTo>
                  <a:lnTo>
                    <a:pt x="1863988" y="114300"/>
                  </a:lnTo>
                  <a:lnTo>
                    <a:pt x="1822093" y="101600"/>
                  </a:lnTo>
                  <a:lnTo>
                    <a:pt x="1779466" y="76200"/>
                  </a:lnTo>
                  <a:lnTo>
                    <a:pt x="1736136" y="63500"/>
                  </a:lnTo>
                  <a:close/>
                </a:path>
                <a:path w="2639059" h="2628900">
                  <a:moveTo>
                    <a:pt x="1463089" y="0"/>
                  </a:moveTo>
                  <a:lnTo>
                    <a:pt x="1175942" y="0"/>
                  </a:lnTo>
                  <a:lnTo>
                    <a:pt x="1129028" y="12700"/>
                  </a:lnTo>
                  <a:lnTo>
                    <a:pt x="1510003" y="12700"/>
                  </a:lnTo>
                  <a:lnTo>
                    <a:pt x="1463089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5" name="object 7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048071" y="2392171"/>
              <a:ext cx="2514651" cy="2514663"/>
            </a:xfrm>
            <a:prstGeom prst="rect">
              <a:avLst/>
            </a:prstGeom>
          </p:spPr>
        </p:pic>
        <p:sp>
          <p:nvSpPr>
            <p:cNvPr id="206" name="object 75"/>
            <p:cNvSpPr/>
            <p:nvPr/>
          </p:nvSpPr>
          <p:spPr>
            <a:xfrm>
              <a:off x="5227977" y="2572083"/>
              <a:ext cx="494665" cy="494665"/>
            </a:xfrm>
            <a:custGeom>
              <a:avLst/>
              <a:gdLst/>
              <a:ahLst/>
              <a:cxnLst/>
              <a:rect l="l" t="t" r="r" b="b"/>
              <a:pathLst>
                <a:path w="494664" h="494664">
                  <a:moveTo>
                    <a:pt x="433044" y="0"/>
                  </a:moveTo>
                  <a:lnTo>
                    <a:pt x="389254" y="27483"/>
                  </a:lnTo>
                  <a:lnTo>
                    <a:pt x="346701" y="56695"/>
                  </a:lnTo>
                  <a:lnTo>
                    <a:pt x="305434" y="87585"/>
                  </a:lnTo>
                  <a:lnTo>
                    <a:pt x="265503" y="120104"/>
                  </a:lnTo>
                  <a:lnTo>
                    <a:pt x="226956" y="154204"/>
                  </a:lnTo>
                  <a:lnTo>
                    <a:pt x="189842" y="189836"/>
                  </a:lnTo>
                  <a:lnTo>
                    <a:pt x="154211" y="226950"/>
                  </a:lnTo>
                  <a:lnTo>
                    <a:pt x="120110" y="265496"/>
                  </a:lnTo>
                  <a:lnTo>
                    <a:pt x="87590" y="305427"/>
                  </a:lnTo>
                  <a:lnTo>
                    <a:pt x="56699" y="346692"/>
                  </a:lnTo>
                  <a:lnTo>
                    <a:pt x="27486" y="389244"/>
                  </a:lnTo>
                  <a:lnTo>
                    <a:pt x="0" y="433031"/>
                  </a:lnTo>
                  <a:lnTo>
                    <a:pt x="106578" y="494563"/>
                  </a:lnTo>
                  <a:lnTo>
                    <a:pt x="133583" y="451869"/>
                  </a:lnTo>
                  <a:lnTo>
                    <a:pt x="162411" y="410492"/>
                  </a:lnTo>
                  <a:lnTo>
                    <a:pt x="193006" y="370488"/>
                  </a:lnTo>
                  <a:lnTo>
                    <a:pt x="225311" y="331913"/>
                  </a:lnTo>
                  <a:lnTo>
                    <a:pt x="259271" y="294824"/>
                  </a:lnTo>
                  <a:lnTo>
                    <a:pt x="294828" y="259275"/>
                  </a:lnTo>
                  <a:lnTo>
                    <a:pt x="331926" y="225324"/>
                  </a:lnTo>
                  <a:lnTo>
                    <a:pt x="370509" y="193027"/>
                  </a:lnTo>
                  <a:lnTo>
                    <a:pt x="410520" y="162439"/>
                  </a:lnTo>
                  <a:lnTo>
                    <a:pt x="451903" y="133616"/>
                  </a:lnTo>
                  <a:lnTo>
                    <a:pt x="494601" y="106616"/>
                  </a:lnTo>
                  <a:lnTo>
                    <a:pt x="433044" y="0"/>
                  </a:lnTo>
                  <a:close/>
                </a:path>
              </a:pathLst>
            </a:custGeom>
            <a:solidFill>
              <a:srgbClr val="85E0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76"/>
            <p:cNvSpPr/>
            <p:nvPr/>
          </p:nvSpPr>
          <p:spPr>
            <a:xfrm>
              <a:off x="6324733" y="2394461"/>
              <a:ext cx="591820" cy="265430"/>
            </a:xfrm>
            <a:custGeom>
              <a:avLst/>
              <a:gdLst/>
              <a:ahLst/>
              <a:cxnLst/>
              <a:rect l="l" t="t" r="r" b="b"/>
              <a:pathLst>
                <a:path w="591820" h="265430">
                  <a:moveTo>
                    <a:pt x="0" y="0"/>
                  </a:moveTo>
                  <a:lnTo>
                    <a:pt x="0" y="123126"/>
                  </a:lnTo>
                  <a:lnTo>
                    <a:pt x="52099" y="125180"/>
                  </a:lnTo>
                  <a:lnTo>
                    <a:pt x="103568" y="129555"/>
                  </a:lnTo>
                  <a:lnTo>
                    <a:pt x="154356" y="136199"/>
                  </a:lnTo>
                  <a:lnTo>
                    <a:pt x="204411" y="145062"/>
                  </a:lnTo>
                  <a:lnTo>
                    <a:pt x="253682" y="156092"/>
                  </a:lnTo>
                  <a:lnTo>
                    <a:pt x="302118" y="169238"/>
                  </a:lnTo>
                  <a:lnTo>
                    <a:pt x="349668" y="184448"/>
                  </a:lnTo>
                  <a:lnTo>
                    <a:pt x="396280" y="201672"/>
                  </a:lnTo>
                  <a:lnTo>
                    <a:pt x="441904" y="220857"/>
                  </a:lnTo>
                  <a:lnTo>
                    <a:pt x="486489" y="241953"/>
                  </a:lnTo>
                  <a:lnTo>
                    <a:pt x="529983" y="264909"/>
                  </a:lnTo>
                  <a:lnTo>
                    <a:pt x="591553" y="158267"/>
                  </a:lnTo>
                  <a:lnTo>
                    <a:pt x="547135" y="134632"/>
                  </a:lnTo>
                  <a:lnTo>
                    <a:pt x="501682" y="112747"/>
                  </a:lnTo>
                  <a:lnTo>
                    <a:pt x="455239" y="92658"/>
                  </a:lnTo>
                  <a:lnTo>
                    <a:pt x="407848" y="74407"/>
                  </a:lnTo>
                  <a:lnTo>
                    <a:pt x="359556" y="58042"/>
                  </a:lnTo>
                  <a:lnTo>
                    <a:pt x="310407" y="43605"/>
                  </a:lnTo>
                  <a:lnTo>
                    <a:pt x="260444" y="31142"/>
                  </a:lnTo>
                  <a:lnTo>
                    <a:pt x="209714" y="20698"/>
                  </a:lnTo>
                  <a:lnTo>
                    <a:pt x="158259" y="12317"/>
                  </a:lnTo>
                  <a:lnTo>
                    <a:pt x="106126" y="6043"/>
                  </a:lnTo>
                  <a:lnTo>
                    <a:pt x="53358" y="1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F1C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77"/>
            <p:cNvSpPr/>
            <p:nvPr/>
          </p:nvSpPr>
          <p:spPr>
            <a:xfrm>
              <a:off x="5694506" y="4639632"/>
              <a:ext cx="591820" cy="265430"/>
            </a:xfrm>
            <a:custGeom>
              <a:avLst/>
              <a:gdLst/>
              <a:ahLst/>
              <a:cxnLst/>
              <a:rect l="l" t="t" r="r" b="b"/>
              <a:pathLst>
                <a:path w="591820" h="265429">
                  <a:moveTo>
                    <a:pt x="61569" y="0"/>
                  </a:moveTo>
                  <a:lnTo>
                    <a:pt x="0" y="106629"/>
                  </a:lnTo>
                  <a:lnTo>
                    <a:pt x="44417" y="130264"/>
                  </a:lnTo>
                  <a:lnTo>
                    <a:pt x="89871" y="152148"/>
                  </a:lnTo>
                  <a:lnTo>
                    <a:pt x="136316" y="172238"/>
                  </a:lnTo>
                  <a:lnTo>
                    <a:pt x="183707" y="190488"/>
                  </a:lnTo>
                  <a:lnTo>
                    <a:pt x="232000" y="206854"/>
                  </a:lnTo>
                  <a:lnTo>
                    <a:pt x="281151" y="221291"/>
                  </a:lnTo>
                  <a:lnTo>
                    <a:pt x="331113" y="233754"/>
                  </a:lnTo>
                  <a:lnTo>
                    <a:pt x="381844" y="244198"/>
                  </a:lnTo>
                  <a:lnTo>
                    <a:pt x="433298" y="252579"/>
                  </a:lnTo>
                  <a:lnTo>
                    <a:pt x="485431" y="258852"/>
                  </a:lnTo>
                  <a:lnTo>
                    <a:pt x="538197" y="262973"/>
                  </a:lnTo>
                  <a:lnTo>
                    <a:pt x="591553" y="264896"/>
                  </a:lnTo>
                  <a:lnTo>
                    <a:pt x="591553" y="141782"/>
                  </a:lnTo>
                  <a:lnTo>
                    <a:pt x="539456" y="139725"/>
                  </a:lnTo>
                  <a:lnTo>
                    <a:pt x="487990" y="135348"/>
                  </a:lnTo>
                  <a:lnTo>
                    <a:pt x="437204" y="128701"/>
                  </a:lnTo>
                  <a:lnTo>
                    <a:pt x="387150" y="119837"/>
                  </a:lnTo>
                  <a:lnTo>
                    <a:pt x="337880" y="108807"/>
                  </a:lnTo>
                  <a:lnTo>
                    <a:pt x="289444" y="95661"/>
                  </a:lnTo>
                  <a:lnTo>
                    <a:pt x="241894" y="80451"/>
                  </a:lnTo>
                  <a:lnTo>
                    <a:pt x="195280" y="63229"/>
                  </a:lnTo>
                  <a:lnTo>
                    <a:pt x="149654" y="44045"/>
                  </a:lnTo>
                  <a:lnTo>
                    <a:pt x="105066" y="22952"/>
                  </a:lnTo>
                  <a:lnTo>
                    <a:pt x="61569" y="0"/>
                  </a:lnTo>
                  <a:close/>
                </a:path>
              </a:pathLst>
            </a:custGeom>
            <a:solidFill>
              <a:srgbClr val="0061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78"/>
            <p:cNvSpPr/>
            <p:nvPr/>
          </p:nvSpPr>
          <p:spPr>
            <a:xfrm>
              <a:off x="5227975" y="4232344"/>
              <a:ext cx="494665" cy="494665"/>
            </a:xfrm>
            <a:custGeom>
              <a:avLst/>
              <a:gdLst/>
              <a:ahLst/>
              <a:cxnLst/>
              <a:rect l="l" t="t" r="r" b="b"/>
              <a:pathLst>
                <a:path w="494664" h="494664">
                  <a:moveTo>
                    <a:pt x="106578" y="0"/>
                  </a:moveTo>
                  <a:lnTo>
                    <a:pt x="0" y="61531"/>
                  </a:lnTo>
                  <a:lnTo>
                    <a:pt x="27486" y="105319"/>
                  </a:lnTo>
                  <a:lnTo>
                    <a:pt x="56700" y="147870"/>
                  </a:lnTo>
                  <a:lnTo>
                    <a:pt x="87592" y="189135"/>
                  </a:lnTo>
                  <a:lnTo>
                    <a:pt x="120113" y="229066"/>
                  </a:lnTo>
                  <a:lnTo>
                    <a:pt x="154215" y="267613"/>
                  </a:lnTo>
                  <a:lnTo>
                    <a:pt x="189847" y="304726"/>
                  </a:lnTo>
                  <a:lnTo>
                    <a:pt x="226961" y="340358"/>
                  </a:lnTo>
                  <a:lnTo>
                    <a:pt x="265509" y="374458"/>
                  </a:lnTo>
                  <a:lnTo>
                    <a:pt x="305439" y="406978"/>
                  </a:lnTo>
                  <a:lnTo>
                    <a:pt x="346705" y="437868"/>
                  </a:lnTo>
                  <a:lnTo>
                    <a:pt x="389256" y="467079"/>
                  </a:lnTo>
                  <a:lnTo>
                    <a:pt x="433044" y="494563"/>
                  </a:lnTo>
                  <a:lnTo>
                    <a:pt x="494601" y="387946"/>
                  </a:lnTo>
                  <a:lnTo>
                    <a:pt x="451903" y="360949"/>
                  </a:lnTo>
                  <a:lnTo>
                    <a:pt x="410521" y="332128"/>
                  </a:lnTo>
                  <a:lnTo>
                    <a:pt x="370511" y="301541"/>
                  </a:lnTo>
                  <a:lnTo>
                    <a:pt x="331929" y="269244"/>
                  </a:lnTo>
                  <a:lnTo>
                    <a:pt x="294832" y="235292"/>
                  </a:lnTo>
                  <a:lnTo>
                    <a:pt x="259276" y="199743"/>
                  </a:lnTo>
                  <a:lnTo>
                    <a:pt x="225317" y="162652"/>
                  </a:lnTo>
                  <a:lnTo>
                    <a:pt x="193011" y="124076"/>
                  </a:lnTo>
                  <a:lnTo>
                    <a:pt x="162415" y="84071"/>
                  </a:lnTo>
                  <a:lnTo>
                    <a:pt x="133586" y="42694"/>
                  </a:lnTo>
                  <a:lnTo>
                    <a:pt x="106578" y="0"/>
                  </a:lnTo>
                  <a:close/>
                </a:path>
              </a:pathLst>
            </a:custGeom>
            <a:solidFill>
              <a:srgbClr val="008C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79"/>
            <p:cNvSpPr/>
            <p:nvPr/>
          </p:nvSpPr>
          <p:spPr>
            <a:xfrm>
              <a:off x="5694507" y="2394455"/>
              <a:ext cx="591820" cy="265430"/>
            </a:xfrm>
            <a:custGeom>
              <a:avLst/>
              <a:gdLst/>
              <a:ahLst/>
              <a:cxnLst/>
              <a:rect l="l" t="t" r="r" b="b"/>
              <a:pathLst>
                <a:path w="591820" h="265430">
                  <a:moveTo>
                    <a:pt x="591553" y="0"/>
                  </a:moveTo>
                  <a:lnTo>
                    <a:pt x="538197" y="1925"/>
                  </a:lnTo>
                  <a:lnTo>
                    <a:pt x="485431" y="6048"/>
                  </a:lnTo>
                  <a:lnTo>
                    <a:pt x="433298" y="12322"/>
                  </a:lnTo>
                  <a:lnTo>
                    <a:pt x="381844" y="20703"/>
                  </a:lnTo>
                  <a:lnTo>
                    <a:pt x="331113" y="31147"/>
                  </a:lnTo>
                  <a:lnTo>
                    <a:pt x="281151" y="43610"/>
                  </a:lnTo>
                  <a:lnTo>
                    <a:pt x="232000" y="58045"/>
                  </a:lnTo>
                  <a:lnTo>
                    <a:pt x="183707" y="74410"/>
                  </a:lnTo>
                  <a:lnTo>
                    <a:pt x="136316" y="92659"/>
                  </a:lnTo>
                  <a:lnTo>
                    <a:pt x="89871" y="112748"/>
                  </a:lnTo>
                  <a:lnTo>
                    <a:pt x="44417" y="134632"/>
                  </a:lnTo>
                  <a:lnTo>
                    <a:pt x="0" y="158267"/>
                  </a:lnTo>
                  <a:lnTo>
                    <a:pt x="61569" y="264909"/>
                  </a:lnTo>
                  <a:lnTo>
                    <a:pt x="105064" y="241954"/>
                  </a:lnTo>
                  <a:lnTo>
                    <a:pt x="149649" y="220858"/>
                  </a:lnTo>
                  <a:lnTo>
                    <a:pt x="195274" y="201674"/>
                  </a:lnTo>
                  <a:lnTo>
                    <a:pt x="241888" y="184452"/>
                  </a:lnTo>
                  <a:lnTo>
                    <a:pt x="289439" y="169242"/>
                  </a:lnTo>
                  <a:lnTo>
                    <a:pt x="337876" y="156097"/>
                  </a:lnTo>
                  <a:lnTo>
                    <a:pt x="387147" y="145068"/>
                  </a:lnTo>
                  <a:lnTo>
                    <a:pt x="437202" y="136205"/>
                  </a:lnTo>
                  <a:lnTo>
                    <a:pt x="487989" y="129559"/>
                  </a:lnTo>
                  <a:lnTo>
                    <a:pt x="539456" y="125183"/>
                  </a:lnTo>
                  <a:lnTo>
                    <a:pt x="591553" y="123126"/>
                  </a:lnTo>
                  <a:lnTo>
                    <a:pt x="591553" y="0"/>
                  </a:lnTo>
                  <a:close/>
                </a:path>
              </a:pathLst>
            </a:custGeom>
            <a:solidFill>
              <a:srgbClr val="B0F7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80"/>
            <p:cNvSpPr/>
            <p:nvPr/>
          </p:nvSpPr>
          <p:spPr>
            <a:xfrm>
              <a:off x="5050362" y="3038608"/>
              <a:ext cx="265430" cy="591820"/>
            </a:xfrm>
            <a:custGeom>
              <a:avLst/>
              <a:gdLst/>
              <a:ahLst/>
              <a:cxnLst/>
              <a:rect l="l" t="t" r="r" b="b"/>
              <a:pathLst>
                <a:path w="265429" h="591820">
                  <a:moveTo>
                    <a:pt x="158267" y="0"/>
                  </a:moveTo>
                  <a:lnTo>
                    <a:pt x="134632" y="44417"/>
                  </a:lnTo>
                  <a:lnTo>
                    <a:pt x="112748" y="89870"/>
                  </a:lnTo>
                  <a:lnTo>
                    <a:pt x="92659" y="136314"/>
                  </a:lnTo>
                  <a:lnTo>
                    <a:pt x="74410" y="183704"/>
                  </a:lnTo>
                  <a:lnTo>
                    <a:pt x="58045" y="231996"/>
                  </a:lnTo>
                  <a:lnTo>
                    <a:pt x="43610" y="281146"/>
                  </a:lnTo>
                  <a:lnTo>
                    <a:pt x="31147" y="331108"/>
                  </a:lnTo>
                  <a:lnTo>
                    <a:pt x="20703" y="381839"/>
                  </a:lnTo>
                  <a:lnTo>
                    <a:pt x="12322" y="433293"/>
                  </a:lnTo>
                  <a:lnTo>
                    <a:pt x="6048" y="485426"/>
                  </a:lnTo>
                  <a:lnTo>
                    <a:pt x="1925" y="538195"/>
                  </a:lnTo>
                  <a:lnTo>
                    <a:pt x="0" y="591553"/>
                  </a:lnTo>
                  <a:lnTo>
                    <a:pt x="123012" y="591553"/>
                  </a:lnTo>
                  <a:lnTo>
                    <a:pt x="125066" y="539449"/>
                  </a:lnTo>
                  <a:lnTo>
                    <a:pt x="129443" y="487976"/>
                  </a:lnTo>
                  <a:lnTo>
                    <a:pt x="136090" y="437184"/>
                  </a:lnTo>
                  <a:lnTo>
                    <a:pt x="144957" y="387124"/>
                  </a:lnTo>
                  <a:lnTo>
                    <a:pt x="155991" y="337849"/>
                  </a:lnTo>
                  <a:lnTo>
                    <a:pt x="169142" y="289409"/>
                  </a:lnTo>
                  <a:lnTo>
                    <a:pt x="184358" y="241855"/>
                  </a:lnTo>
                  <a:lnTo>
                    <a:pt x="201588" y="195239"/>
                  </a:lnTo>
                  <a:lnTo>
                    <a:pt x="220780" y="149612"/>
                  </a:lnTo>
                  <a:lnTo>
                    <a:pt x="241883" y="105026"/>
                  </a:lnTo>
                  <a:lnTo>
                    <a:pt x="264845" y="61531"/>
                  </a:lnTo>
                  <a:lnTo>
                    <a:pt x="158267" y="0"/>
                  </a:lnTo>
                  <a:close/>
                </a:path>
              </a:pathLst>
            </a:custGeom>
            <a:solidFill>
              <a:srgbClr val="66D9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81"/>
            <p:cNvSpPr/>
            <p:nvPr/>
          </p:nvSpPr>
          <p:spPr>
            <a:xfrm>
              <a:off x="5050368" y="3668835"/>
              <a:ext cx="265430" cy="591820"/>
            </a:xfrm>
            <a:custGeom>
              <a:avLst/>
              <a:gdLst/>
              <a:ahLst/>
              <a:cxnLst/>
              <a:rect l="l" t="t" r="r" b="b"/>
              <a:pathLst>
                <a:path w="265429" h="591820">
                  <a:moveTo>
                    <a:pt x="122999" y="0"/>
                  </a:moveTo>
                  <a:lnTo>
                    <a:pt x="0" y="0"/>
                  </a:lnTo>
                  <a:lnTo>
                    <a:pt x="1923" y="53355"/>
                  </a:lnTo>
                  <a:lnTo>
                    <a:pt x="6043" y="106121"/>
                  </a:lnTo>
                  <a:lnTo>
                    <a:pt x="12317" y="158254"/>
                  </a:lnTo>
                  <a:lnTo>
                    <a:pt x="20698" y="209708"/>
                  </a:lnTo>
                  <a:lnTo>
                    <a:pt x="31142" y="260439"/>
                  </a:lnTo>
                  <a:lnTo>
                    <a:pt x="43605" y="310402"/>
                  </a:lnTo>
                  <a:lnTo>
                    <a:pt x="58042" y="359552"/>
                  </a:lnTo>
                  <a:lnTo>
                    <a:pt x="74407" y="407845"/>
                  </a:lnTo>
                  <a:lnTo>
                    <a:pt x="92658" y="455237"/>
                  </a:lnTo>
                  <a:lnTo>
                    <a:pt x="112747" y="501682"/>
                  </a:lnTo>
                  <a:lnTo>
                    <a:pt x="134632" y="547135"/>
                  </a:lnTo>
                  <a:lnTo>
                    <a:pt x="158267" y="591553"/>
                  </a:lnTo>
                  <a:lnTo>
                    <a:pt x="264833" y="530021"/>
                  </a:lnTo>
                  <a:lnTo>
                    <a:pt x="241871" y="486524"/>
                  </a:lnTo>
                  <a:lnTo>
                    <a:pt x="220769" y="441936"/>
                  </a:lnTo>
                  <a:lnTo>
                    <a:pt x="201578" y="396308"/>
                  </a:lnTo>
                  <a:lnTo>
                    <a:pt x="184349" y="349692"/>
                  </a:lnTo>
                  <a:lnTo>
                    <a:pt x="169134" y="302138"/>
                  </a:lnTo>
                  <a:lnTo>
                    <a:pt x="155984" y="253699"/>
                  </a:lnTo>
                  <a:lnTo>
                    <a:pt x="144950" y="204425"/>
                  </a:lnTo>
                  <a:lnTo>
                    <a:pt x="136083" y="154366"/>
                  </a:lnTo>
                  <a:lnTo>
                    <a:pt x="129435" y="103575"/>
                  </a:lnTo>
                  <a:lnTo>
                    <a:pt x="125056" y="52103"/>
                  </a:lnTo>
                  <a:lnTo>
                    <a:pt x="122999" y="0"/>
                  </a:lnTo>
                  <a:close/>
                </a:path>
              </a:pathLst>
            </a:custGeom>
            <a:solidFill>
              <a:srgbClr val="03C2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82"/>
            <p:cNvSpPr/>
            <p:nvPr/>
          </p:nvSpPr>
          <p:spPr>
            <a:xfrm>
              <a:off x="6888210" y="4232305"/>
              <a:ext cx="494665" cy="494665"/>
            </a:xfrm>
            <a:custGeom>
              <a:avLst/>
              <a:gdLst/>
              <a:ahLst/>
              <a:cxnLst/>
              <a:rect l="l" t="t" r="r" b="b"/>
              <a:pathLst>
                <a:path w="494665" h="494664">
                  <a:moveTo>
                    <a:pt x="387972" y="0"/>
                  </a:moveTo>
                  <a:lnTo>
                    <a:pt x="360971" y="42694"/>
                  </a:lnTo>
                  <a:lnTo>
                    <a:pt x="332147" y="84072"/>
                  </a:lnTo>
                  <a:lnTo>
                    <a:pt x="301557" y="124079"/>
                  </a:lnTo>
                  <a:lnTo>
                    <a:pt x="269256" y="162657"/>
                  </a:lnTo>
                  <a:lnTo>
                    <a:pt x="235302" y="199750"/>
                  </a:lnTo>
                  <a:lnTo>
                    <a:pt x="199750" y="235302"/>
                  </a:lnTo>
                  <a:lnTo>
                    <a:pt x="162657" y="269256"/>
                  </a:lnTo>
                  <a:lnTo>
                    <a:pt x="124079" y="301557"/>
                  </a:lnTo>
                  <a:lnTo>
                    <a:pt x="84072" y="332147"/>
                  </a:lnTo>
                  <a:lnTo>
                    <a:pt x="42694" y="360971"/>
                  </a:lnTo>
                  <a:lnTo>
                    <a:pt x="0" y="387972"/>
                  </a:lnTo>
                  <a:lnTo>
                    <a:pt x="61569" y="494601"/>
                  </a:lnTo>
                  <a:lnTo>
                    <a:pt x="105357" y="467117"/>
                  </a:lnTo>
                  <a:lnTo>
                    <a:pt x="147908" y="437906"/>
                  </a:lnTo>
                  <a:lnTo>
                    <a:pt x="189174" y="407016"/>
                  </a:lnTo>
                  <a:lnTo>
                    <a:pt x="229104" y="374496"/>
                  </a:lnTo>
                  <a:lnTo>
                    <a:pt x="267651" y="340396"/>
                  </a:lnTo>
                  <a:lnTo>
                    <a:pt x="304765" y="304765"/>
                  </a:lnTo>
                  <a:lnTo>
                    <a:pt x="340396" y="267651"/>
                  </a:lnTo>
                  <a:lnTo>
                    <a:pt x="374496" y="229104"/>
                  </a:lnTo>
                  <a:lnTo>
                    <a:pt x="407016" y="189174"/>
                  </a:lnTo>
                  <a:lnTo>
                    <a:pt x="437906" y="147908"/>
                  </a:lnTo>
                  <a:lnTo>
                    <a:pt x="467117" y="105357"/>
                  </a:lnTo>
                  <a:lnTo>
                    <a:pt x="494601" y="61569"/>
                  </a:lnTo>
                  <a:lnTo>
                    <a:pt x="387972" y="0"/>
                  </a:lnTo>
                  <a:close/>
                </a:path>
              </a:pathLst>
            </a:custGeom>
            <a:solidFill>
              <a:srgbClr val="033D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83"/>
            <p:cNvSpPr/>
            <p:nvPr/>
          </p:nvSpPr>
          <p:spPr>
            <a:xfrm>
              <a:off x="6888208" y="2572082"/>
              <a:ext cx="494665" cy="494665"/>
            </a:xfrm>
            <a:custGeom>
              <a:avLst/>
              <a:gdLst/>
              <a:ahLst/>
              <a:cxnLst/>
              <a:rect l="l" t="t" r="r" b="b"/>
              <a:pathLst>
                <a:path w="494665" h="494664">
                  <a:moveTo>
                    <a:pt x="61569" y="0"/>
                  </a:moveTo>
                  <a:lnTo>
                    <a:pt x="0" y="106629"/>
                  </a:lnTo>
                  <a:lnTo>
                    <a:pt x="42694" y="133630"/>
                  </a:lnTo>
                  <a:lnTo>
                    <a:pt x="84072" y="162454"/>
                  </a:lnTo>
                  <a:lnTo>
                    <a:pt x="124079" y="193044"/>
                  </a:lnTo>
                  <a:lnTo>
                    <a:pt x="162657" y="225344"/>
                  </a:lnTo>
                  <a:lnTo>
                    <a:pt x="199750" y="259299"/>
                  </a:lnTo>
                  <a:lnTo>
                    <a:pt x="235302" y="294851"/>
                  </a:lnTo>
                  <a:lnTo>
                    <a:pt x="269256" y="331944"/>
                  </a:lnTo>
                  <a:lnTo>
                    <a:pt x="301557" y="370522"/>
                  </a:lnTo>
                  <a:lnTo>
                    <a:pt x="332147" y="410528"/>
                  </a:lnTo>
                  <a:lnTo>
                    <a:pt x="360971" y="451907"/>
                  </a:lnTo>
                  <a:lnTo>
                    <a:pt x="387972" y="494601"/>
                  </a:lnTo>
                  <a:lnTo>
                    <a:pt x="494614" y="433031"/>
                  </a:lnTo>
                  <a:lnTo>
                    <a:pt x="467127" y="389244"/>
                  </a:lnTo>
                  <a:lnTo>
                    <a:pt x="437913" y="346692"/>
                  </a:lnTo>
                  <a:lnTo>
                    <a:pt x="407021" y="305427"/>
                  </a:lnTo>
                  <a:lnTo>
                    <a:pt x="374500" y="265496"/>
                  </a:lnTo>
                  <a:lnTo>
                    <a:pt x="340399" y="226950"/>
                  </a:lnTo>
                  <a:lnTo>
                    <a:pt x="304766" y="189836"/>
                  </a:lnTo>
                  <a:lnTo>
                    <a:pt x="267652" y="154204"/>
                  </a:lnTo>
                  <a:lnTo>
                    <a:pt x="229105" y="120104"/>
                  </a:lnTo>
                  <a:lnTo>
                    <a:pt x="189174" y="87585"/>
                  </a:lnTo>
                  <a:lnTo>
                    <a:pt x="147908" y="56695"/>
                  </a:lnTo>
                  <a:lnTo>
                    <a:pt x="105357" y="27483"/>
                  </a:lnTo>
                  <a:lnTo>
                    <a:pt x="61569" y="0"/>
                  </a:lnTo>
                  <a:close/>
                </a:path>
              </a:pathLst>
            </a:custGeom>
            <a:solidFill>
              <a:srgbClr val="1926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84"/>
            <p:cNvSpPr/>
            <p:nvPr/>
          </p:nvSpPr>
          <p:spPr>
            <a:xfrm>
              <a:off x="7295530" y="3668835"/>
              <a:ext cx="265430" cy="591820"/>
            </a:xfrm>
            <a:custGeom>
              <a:avLst/>
              <a:gdLst/>
              <a:ahLst/>
              <a:cxnLst/>
              <a:rect l="l" t="t" r="r" b="b"/>
              <a:pathLst>
                <a:path w="265429" h="591820">
                  <a:moveTo>
                    <a:pt x="264909" y="0"/>
                  </a:moveTo>
                  <a:lnTo>
                    <a:pt x="141782" y="0"/>
                  </a:lnTo>
                  <a:lnTo>
                    <a:pt x="139725" y="52099"/>
                  </a:lnTo>
                  <a:lnTo>
                    <a:pt x="135348" y="103568"/>
                  </a:lnTo>
                  <a:lnTo>
                    <a:pt x="128701" y="154356"/>
                  </a:lnTo>
                  <a:lnTo>
                    <a:pt x="119837" y="204411"/>
                  </a:lnTo>
                  <a:lnTo>
                    <a:pt x="108807" y="253682"/>
                  </a:lnTo>
                  <a:lnTo>
                    <a:pt x="95661" y="302118"/>
                  </a:lnTo>
                  <a:lnTo>
                    <a:pt x="80451" y="349668"/>
                  </a:lnTo>
                  <a:lnTo>
                    <a:pt x="63229" y="396280"/>
                  </a:lnTo>
                  <a:lnTo>
                    <a:pt x="44045" y="441904"/>
                  </a:lnTo>
                  <a:lnTo>
                    <a:pt x="22952" y="486489"/>
                  </a:lnTo>
                  <a:lnTo>
                    <a:pt x="0" y="529983"/>
                  </a:lnTo>
                  <a:lnTo>
                    <a:pt x="106641" y="591553"/>
                  </a:lnTo>
                  <a:lnTo>
                    <a:pt x="130276" y="547135"/>
                  </a:lnTo>
                  <a:lnTo>
                    <a:pt x="152160" y="501682"/>
                  </a:lnTo>
                  <a:lnTo>
                    <a:pt x="172249" y="455237"/>
                  </a:lnTo>
                  <a:lnTo>
                    <a:pt x="190498" y="407845"/>
                  </a:lnTo>
                  <a:lnTo>
                    <a:pt x="206863" y="359552"/>
                  </a:lnTo>
                  <a:lnTo>
                    <a:pt x="221299" y="310402"/>
                  </a:lnTo>
                  <a:lnTo>
                    <a:pt x="233761" y="260439"/>
                  </a:lnTo>
                  <a:lnTo>
                    <a:pt x="244205" y="209708"/>
                  </a:lnTo>
                  <a:lnTo>
                    <a:pt x="252586" y="158254"/>
                  </a:lnTo>
                  <a:lnTo>
                    <a:pt x="258861" y="106121"/>
                  </a:lnTo>
                  <a:lnTo>
                    <a:pt x="262983" y="53355"/>
                  </a:lnTo>
                  <a:lnTo>
                    <a:pt x="264909" y="0"/>
                  </a:lnTo>
                  <a:close/>
                </a:path>
              </a:pathLst>
            </a:custGeom>
            <a:solidFill>
              <a:srgbClr val="0D38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85"/>
            <p:cNvSpPr/>
            <p:nvPr/>
          </p:nvSpPr>
          <p:spPr>
            <a:xfrm>
              <a:off x="7295530" y="3038603"/>
              <a:ext cx="265430" cy="591820"/>
            </a:xfrm>
            <a:custGeom>
              <a:avLst/>
              <a:gdLst/>
              <a:ahLst/>
              <a:cxnLst/>
              <a:rect l="l" t="t" r="r" b="b"/>
              <a:pathLst>
                <a:path w="265429" h="591820">
                  <a:moveTo>
                    <a:pt x="106641" y="0"/>
                  </a:moveTo>
                  <a:lnTo>
                    <a:pt x="0" y="61582"/>
                  </a:lnTo>
                  <a:lnTo>
                    <a:pt x="22952" y="105073"/>
                  </a:lnTo>
                  <a:lnTo>
                    <a:pt x="44045" y="149655"/>
                  </a:lnTo>
                  <a:lnTo>
                    <a:pt x="63229" y="195277"/>
                  </a:lnTo>
                  <a:lnTo>
                    <a:pt x="80451" y="241888"/>
                  </a:lnTo>
                  <a:lnTo>
                    <a:pt x="95661" y="289437"/>
                  </a:lnTo>
                  <a:lnTo>
                    <a:pt x="108807" y="337872"/>
                  </a:lnTo>
                  <a:lnTo>
                    <a:pt x="119837" y="387142"/>
                  </a:lnTo>
                  <a:lnTo>
                    <a:pt x="128701" y="437197"/>
                  </a:lnTo>
                  <a:lnTo>
                    <a:pt x="135348" y="487984"/>
                  </a:lnTo>
                  <a:lnTo>
                    <a:pt x="139725" y="539453"/>
                  </a:lnTo>
                  <a:lnTo>
                    <a:pt x="141782" y="591553"/>
                  </a:lnTo>
                  <a:lnTo>
                    <a:pt x="264909" y="591553"/>
                  </a:lnTo>
                  <a:lnTo>
                    <a:pt x="262983" y="538197"/>
                  </a:lnTo>
                  <a:lnTo>
                    <a:pt x="258861" y="485431"/>
                  </a:lnTo>
                  <a:lnTo>
                    <a:pt x="252586" y="433298"/>
                  </a:lnTo>
                  <a:lnTo>
                    <a:pt x="244205" y="381844"/>
                  </a:lnTo>
                  <a:lnTo>
                    <a:pt x="233761" y="331113"/>
                  </a:lnTo>
                  <a:lnTo>
                    <a:pt x="221299" y="281151"/>
                  </a:lnTo>
                  <a:lnTo>
                    <a:pt x="206863" y="232000"/>
                  </a:lnTo>
                  <a:lnTo>
                    <a:pt x="190498" y="183707"/>
                  </a:lnTo>
                  <a:lnTo>
                    <a:pt x="172249" y="136316"/>
                  </a:lnTo>
                  <a:lnTo>
                    <a:pt x="152160" y="89871"/>
                  </a:lnTo>
                  <a:lnTo>
                    <a:pt x="130276" y="44417"/>
                  </a:lnTo>
                  <a:lnTo>
                    <a:pt x="106641" y="0"/>
                  </a:lnTo>
                  <a:close/>
                </a:path>
              </a:pathLst>
            </a:custGeom>
            <a:solidFill>
              <a:srgbClr val="2130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86"/>
            <p:cNvSpPr/>
            <p:nvPr/>
          </p:nvSpPr>
          <p:spPr>
            <a:xfrm>
              <a:off x="6324738" y="4639626"/>
              <a:ext cx="591820" cy="265430"/>
            </a:xfrm>
            <a:custGeom>
              <a:avLst/>
              <a:gdLst/>
              <a:ahLst/>
              <a:cxnLst/>
              <a:rect l="l" t="t" r="r" b="b"/>
              <a:pathLst>
                <a:path w="591820" h="265429">
                  <a:moveTo>
                    <a:pt x="529983" y="0"/>
                  </a:moveTo>
                  <a:lnTo>
                    <a:pt x="486489" y="22952"/>
                  </a:lnTo>
                  <a:lnTo>
                    <a:pt x="441904" y="44045"/>
                  </a:lnTo>
                  <a:lnTo>
                    <a:pt x="396280" y="63229"/>
                  </a:lnTo>
                  <a:lnTo>
                    <a:pt x="349668" y="80451"/>
                  </a:lnTo>
                  <a:lnTo>
                    <a:pt x="302118" y="95661"/>
                  </a:lnTo>
                  <a:lnTo>
                    <a:pt x="253682" y="108807"/>
                  </a:lnTo>
                  <a:lnTo>
                    <a:pt x="204411" y="119837"/>
                  </a:lnTo>
                  <a:lnTo>
                    <a:pt x="154356" y="128701"/>
                  </a:lnTo>
                  <a:lnTo>
                    <a:pt x="103568" y="135348"/>
                  </a:lnTo>
                  <a:lnTo>
                    <a:pt x="52099" y="139725"/>
                  </a:lnTo>
                  <a:lnTo>
                    <a:pt x="0" y="141782"/>
                  </a:lnTo>
                  <a:lnTo>
                    <a:pt x="0" y="264909"/>
                  </a:lnTo>
                  <a:lnTo>
                    <a:pt x="53355" y="262983"/>
                  </a:lnTo>
                  <a:lnTo>
                    <a:pt x="106121" y="258861"/>
                  </a:lnTo>
                  <a:lnTo>
                    <a:pt x="158254" y="252586"/>
                  </a:lnTo>
                  <a:lnTo>
                    <a:pt x="209708" y="244205"/>
                  </a:lnTo>
                  <a:lnTo>
                    <a:pt x="260439" y="233761"/>
                  </a:lnTo>
                  <a:lnTo>
                    <a:pt x="310402" y="221299"/>
                  </a:lnTo>
                  <a:lnTo>
                    <a:pt x="359552" y="206863"/>
                  </a:lnTo>
                  <a:lnTo>
                    <a:pt x="407845" y="190498"/>
                  </a:lnTo>
                  <a:lnTo>
                    <a:pt x="455237" y="172249"/>
                  </a:lnTo>
                  <a:lnTo>
                    <a:pt x="501682" y="152160"/>
                  </a:lnTo>
                  <a:lnTo>
                    <a:pt x="547135" y="130276"/>
                  </a:lnTo>
                  <a:lnTo>
                    <a:pt x="591553" y="106641"/>
                  </a:lnTo>
                  <a:lnTo>
                    <a:pt x="529983" y="0"/>
                  </a:lnTo>
                  <a:close/>
                </a:path>
              </a:pathLst>
            </a:custGeom>
            <a:solidFill>
              <a:srgbClr val="0054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8" name="그룹 217"/>
          <p:cNvGrpSpPr/>
          <p:nvPr/>
        </p:nvGrpSpPr>
        <p:grpSpPr>
          <a:xfrm>
            <a:off x="3282480" y="1373752"/>
            <a:ext cx="6066524" cy="4609264"/>
            <a:chOff x="3282480" y="1373752"/>
            <a:chExt cx="6066524" cy="4609264"/>
          </a:xfrm>
        </p:grpSpPr>
        <p:sp>
          <p:nvSpPr>
            <p:cNvPr id="219" name="object 93"/>
            <p:cNvSpPr/>
            <p:nvPr/>
          </p:nvSpPr>
          <p:spPr>
            <a:xfrm>
              <a:off x="3432383" y="2348551"/>
              <a:ext cx="192405" cy="265430"/>
            </a:xfrm>
            <a:custGeom>
              <a:avLst/>
              <a:gdLst/>
              <a:ahLst/>
              <a:cxnLst/>
              <a:rect l="l" t="t" r="r" b="b"/>
              <a:pathLst>
                <a:path w="192404" h="265430">
                  <a:moveTo>
                    <a:pt x="19135" y="109324"/>
                  </a:moveTo>
                  <a:lnTo>
                    <a:pt x="10573" y="111695"/>
                  </a:lnTo>
                  <a:lnTo>
                    <a:pt x="4865" y="116509"/>
                  </a:lnTo>
                  <a:lnTo>
                    <a:pt x="0" y="128015"/>
                  </a:lnTo>
                  <a:lnTo>
                    <a:pt x="222" y="141771"/>
                  </a:lnTo>
                  <a:lnTo>
                    <a:pt x="4599" y="155134"/>
                  </a:lnTo>
                  <a:lnTo>
                    <a:pt x="12142" y="165595"/>
                  </a:lnTo>
                  <a:lnTo>
                    <a:pt x="30456" y="191393"/>
                  </a:lnTo>
                  <a:lnTo>
                    <a:pt x="45192" y="222618"/>
                  </a:lnTo>
                  <a:lnTo>
                    <a:pt x="55049" y="249052"/>
                  </a:lnTo>
                  <a:lnTo>
                    <a:pt x="58726" y="260476"/>
                  </a:lnTo>
                  <a:lnTo>
                    <a:pt x="59513" y="263169"/>
                  </a:lnTo>
                  <a:lnTo>
                    <a:pt x="61990" y="265010"/>
                  </a:lnTo>
                  <a:lnTo>
                    <a:pt x="167539" y="265010"/>
                  </a:lnTo>
                  <a:lnTo>
                    <a:pt x="170333" y="262356"/>
                  </a:lnTo>
                  <a:lnTo>
                    <a:pt x="170486" y="258978"/>
                  </a:lnTo>
                  <a:lnTo>
                    <a:pt x="171481" y="252374"/>
                  </a:lnTo>
                  <a:lnTo>
                    <a:pt x="69470" y="252374"/>
                  </a:lnTo>
                  <a:lnTo>
                    <a:pt x="63202" y="234016"/>
                  </a:lnTo>
                  <a:lnTo>
                    <a:pt x="52565" y="207632"/>
                  </a:lnTo>
                  <a:lnTo>
                    <a:pt x="38239" y="179647"/>
                  </a:lnTo>
                  <a:lnTo>
                    <a:pt x="20905" y="156489"/>
                  </a:lnTo>
                  <a:lnTo>
                    <a:pt x="15881" y="149306"/>
                  </a:lnTo>
                  <a:lnTo>
                    <a:pt x="12895" y="140152"/>
                  </a:lnTo>
                  <a:lnTo>
                    <a:pt x="12361" y="131163"/>
                  </a:lnTo>
                  <a:lnTo>
                    <a:pt x="14695" y="124472"/>
                  </a:lnTo>
                  <a:lnTo>
                    <a:pt x="19333" y="122101"/>
                  </a:lnTo>
                  <a:lnTo>
                    <a:pt x="59691" y="122101"/>
                  </a:lnTo>
                  <a:lnTo>
                    <a:pt x="59691" y="118160"/>
                  </a:lnTo>
                  <a:lnTo>
                    <a:pt x="47054" y="118160"/>
                  </a:lnTo>
                  <a:lnTo>
                    <a:pt x="31109" y="110959"/>
                  </a:lnTo>
                  <a:lnTo>
                    <a:pt x="19135" y="109324"/>
                  </a:lnTo>
                  <a:close/>
                </a:path>
                <a:path w="192404" h="265430">
                  <a:moveTo>
                    <a:pt x="189559" y="100914"/>
                  </a:moveTo>
                  <a:lnTo>
                    <a:pt x="175007" y="100914"/>
                  </a:lnTo>
                  <a:lnTo>
                    <a:pt x="179541" y="105422"/>
                  </a:lnTo>
                  <a:lnTo>
                    <a:pt x="179541" y="162534"/>
                  </a:lnTo>
                  <a:lnTo>
                    <a:pt x="175750" y="175736"/>
                  </a:lnTo>
                  <a:lnTo>
                    <a:pt x="169314" y="199634"/>
                  </a:lnTo>
                  <a:lnTo>
                    <a:pt x="162692" y="227442"/>
                  </a:lnTo>
                  <a:lnTo>
                    <a:pt x="158345" y="252374"/>
                  </a:lnTo>
                  <a:lnTo>
                    <a:pt x="171481" y="252374"/>
                  </a:lnTo>
                  <a:lnTo>
                    <a:pt x="174292" y="233717"/>
                  </a:lnTo>
                  <a:lnTo>
                    <a:pt x="181555" y="202882"/>
                  </a:lnTo>
                  <a:lnTo>
                    <a:pt x="188640" y="176685"/>
                  </a:lnTo>
                  <a:lnTo>
                    <a:pt x="191837" y="165595"/>
                  </a:lnTo>
                  <a:lnTo>
                    <a:pt x="191911" y="165290"/>
                  </a:lnTo>
                  <a:lnTo>
                    <a:pt x="192025" y="164934"/>
                  </a:lnTo>
                  <a:lnTo>
                    <a:pt x="192152" y="163855"/>
                  </a:lnTo>
                  <a:lnTo>
                    <a:pt x="192187" y="110959"/>
                  </a:lnTo>
                  <a:lnTo>
                    <a:pt x="190395" y="102141"/>
                  </a:lnTo>
                  <a:lnTo>
                    <a:pt x="189559" y="100914"/>
                  </a:lnTo>
                  <a:close/>
                </a:path>
                <a:path w="192404" h="265430">
                  <a:moveTo>
                    <a:pt x="59691" y="122101"/>
                  </a:moveTo>
                  <a:lnTo>
                    <a:pt x="19333" y="122101"/>
                  </a:lnTo>
                  <a:lnTo>
                    <a:pt x="26550" y="122828"/>
                  </a:lnTo>
                  <a:lnTo>
                    <a:pt x="35930" y="126526"/>
                  </a:lnTo>
                  <a:lnTo>
                    <a:pt x="47054" y="133070"/>
                  </a:lnTo>
                  <a:lnTo>
                    <a:pt x="47054" y="167030"/>
                  </a:lnTo>
                  <a:lnTo>
                    <a:pt x="49887" y="169862"/>
                  </a:lnTo>
                  <a:lnTo>
                    <a:pt x="56859" y="169862"/>
                  </a:lnTo>
                  <a:lnTo>
                    <a:pt x="59691" y="167030"/>
                  </a:lnTo>
                  <a:lnTo>
                    <a:pt x="59691" y="122101"/>
                  </a:lnTo>
                  <a:close/>
                </a:path>
                <a:path w="192404" h="265430">
                  <a:moveTo>
                    <a:pt x="156351" y="86169"/>
                  </a:moveTo>
                  <a:lnTo>
                    <a:pt x="141885" y="86169"/>
                  </a:lnTo>
                  <a:lnTo>
                    <a:pt x="146394" y="90677"/>
                  </a:lnTo>
                  <a:lnTo>
                    <a:pt x="146394" y="133210"/>
                  </a:lnTo>
                  <a:lnTo>
                    <a:pt x="149226" y="136029"/>
                  </a:lnTo>
                  <a:lnTo>
                    <a:pt x="156211" y="136029"/>
                  </a:lnTo>
                  <a:lnTo>
                    <a:pt x="159043" y="133210"/>
                  </a:lnTo>
                  <a:lnTo>
                    <a:pt x="159043" y="105422"/>
                  </a:lnTo>
                  <a:lnTo>
                    <a:pt x="163552" y="100914"/>
                  </a:lnTo>
                  <a:lnTo>
                    <a:pt x="189559" y="100914"/>
                  </a:lnTo>
                  <a:lnTo>
                    <a:pt x="185480" y="94922"/>
                  </a:lnTo>
                  <a:lnTo>
                    <a:pt x="179510" y="90957"/>
                  </a:lnTo>
                  <a:lnTo>
                    <a:pt x="158395" y="90957"/>
                  </a:lnTo>
                  <a:lnTo>
                    <a:pt x="156351" y="86169"/>
                  </a:lnTo>
                  <a:close/>
                </a:path>
                <a:path w="192404" h="265430">
                  <a:moveTo>
                    <a:pt x="123196" y="71716"/>
                  </a:moveTo>
                  <a:lnTo>
                    <a:pt x="108738" y="71716"/>
                  </a:lnTo>
                  <a:lnTo>
                    <a:pt x="113247" y="76225"/>
                  </a:lnTo>
                  <a:lnTo>
                    <a:pt x="113247" y="125183"/>
                  </a:lnTo>
                  <a:lnTo>
                    <a:pt x="116079" y="128015"/>
                  </a:lnTo>
                  <a:lnTo>
                    <a:pt x="123064" y="128015"/>
                  </a:lnTo>
                  <a:lnTo>
                    <a:pt x="125896" y="125183"/>
                  </a:lnTo>
                  <a:lnTo>
                    <a:pt x="125896" y="90677"/>
                  </a:lnTo>
                  <a:lnTo>
                    <a:pt x="130430" y="86169"/>
                  </a:lnTo>
                  <a:lnTo>
                    <a:pt x="156351" y="86169"/>
                  </a:lnTo>
                  <a:lnTo>
                    <a:pt x="155435" y="84021"/>
                  </a:lnTo>
                  <a:lnTo>
                    <a:pt x="150425" y="78495"/>
                  </a:lnTo>
                  <a:lnTo>
                    <a:pt x="146357" y="76250"/>
                  </a:lnTo>
                  <a:lnTo>
                    <a:pt x="125185" y="76250"/>
                  </a:lnTo>
                  <a:lnTo>
                    <a:pt x="123196" y="71716"/>
                  </a:lnTo>
                  <a:close/>
                </a:path>
                <a:path w="192404" h="265430">
                  <a:moveTo>
                    <a:pt x="90156" y="12649"/>
                  </a:moveTo>
                  <a:lnTo>
                    <a:pt x="75642" y="12649"/>
                  </a:lnTo>
                  <a:lnTo>
                    <a:pt x="80151" y="17183"/>
                  </a:lnTo>
                  <a:lnTo>
                    <a:pt x="80151" y="117957"/>
                  </a:lnTo>
                  <a:lnTo>
                    <a:pt x="82983" y="120789"/>
                  </a:lnTo>
                  <a:lnTo>
                    <a:pt x="89968" y="120789"/>
                  </a:lnTo>
                  <a:lnTo>
                    <a:pt x="92800" y="117957"/>
                  </a:lnTo>
                  <a:lnTo>
                    <a:pt x="92800" y="76225"/>
                  </a:lnTo>
                  <a:lnTo>
                    <a:pt x="97308" y="71716"/>
                  </a:lnTo>
                  <a:lnTo>
                    <a:pt x="123196" y="71716"/>
                  </a:lnTo>
                  <a:lnTo>
                    <a:pt x="122184" y="69408"/>
                  </a:lnTo>
                  <a:lnTo>
                    <a:pt x="117179" y="63963"/>
                  </a:lnTo>
                  <a:lnTo>
                    <a:pt x="112565" y="61442"/>
                  </a:lnTo>
                  <a:lnTo>
                    <a:pt x="92800" y="61442"/>
                  </a:lnTo>
                  <a:lnTo>
                    <a:pt x="92800" y="22745"/>
                  </a:lnTo>
                  <a:lnTo>
                    <a:pt x="91007" y="13903"/>
                  </a:lnTo>
                  <a:lnTo>
                    <a:pt x="90156" y="12649"/>
                  </a:lnTo>
                  <a:close/>
                </a:path>
                <a:path w="192404" h="265430">
                  <a:moveTo>
                    <a:pt x="69749" y="0"/>
                  </a:moveTo>
                  <a:lnTo>
                    <a:pt x="60926" y="1791"/>
                  </a:lnTo>
                  <a:lnTo>
                    <a:pt x="53711" y="6672"/>
                  </a:lnTo>
                  <a:lnTo>
                    <a:pt x="48841" y="13903"/>
                  </a:lnTo>
                  <a:lnTo>
                    <a:pt x="47054" y="22745"/>
                  </a:lnTo>
                  <a:lnTo>
                    <a:pt x="47054" y="118160"/>
                  </a:lnTo>
                  <a:lnTo>
                    <a:pt x="59691" y="118160"/>
                  </a:lnTo>
                  <a:lnTo>
                    <a:pt x="59691" y="17183"/>
                  </a:lnTo>
                  <a:lnTo>
                    <a:pt x="64212" y="12649"/>
                  </a:lnTo>
                  <a:lnTo>
                    <a:pt x="90156" y="12649"/>
                  </a:lnTo>
                  <a:lnTo>
                    <a:pt x="86099" y="6672"/>
                  </a:lnTo>
                  <a:lnTo>
                    <a:pt x="78778" y="1791"/>
                  </a:lnTo>
                  <a:lnTo>
                    <a:pt x="69749" y="0"/>
                  </a:lnTo>
                  <a:close/>
                </a:path>
                <a:path w="192404" h="265430">
                  <a:moveTo>
                    <a:pt x="169101" y="88264"/>
                  </a:moveTo>
                  <a:lnTo>
                    <a:pt x="165228" y="88264"/>
                  </a:lnTo>
                  <a:lnTo>
                    <a:pt x="161596" y="89242"/>
                  </a:lnTo>
                  <a:lnTo>
                    <a:pt x="158395" y="90957"/>
                  </a:lnTo>
                  <a:lnTo>
                    <a:pt x="179510" y="90957"/>
                  </a:lnTo>
                  <a:lnTo>
                    <a:pt x="178147" y="90052"/>
                  </a:lnTo>
                  <a:lnTo>
                    <a:pt x="169101" y="88264"/>
                  </a:lnTo>
                  <a:close/>
                </a:path>
                <a:path w="192404" h="265430">
                  <a:moveTo>
                    <a:pt x="136005" y="73520"/>
                  </a:moveTo>
                  <a:lnTo>
                    <a:pt x="132094" y="73520"/>
                  </a:lnTo>
                  <a:lnTo>
                    <a:pt x="128411" y="74510"/>
                  </a:lnTo>
                  <a:lnTo>
                    <a:pt x="125185" y="76250"/>
                  </a:lnTo>
                  <a:lnTo>
                    <a:pt x="146357" y="76250"/>
                  </a:lnTo>
                  <a:lnTo>
                    <a:pt x="143802" y="74841"/>
                  </a:lnTo>
                  <a:lnTo>
                    <a:pt x="136005" y="73520"/>
                  </a:lnTo>
                  <a:close/>
                </a:path>
                <a:path w="192404" h="265430">
                  <a:moveTo>
                    <a:pt x="102858" y="59067"/>
                  </a:moveTo>
                  <a:lnTo>
                    <a:pt x="99239" y="59067"/>
                  </a:lnTo>
                  <a:lnTo>
                    <a:pt x="95835" y="59931"/>
                  </a:lnTo>
                  <a:lnTo>
                    <a:pt x="92800" y="61442"/>
                  </a:lnTo>
                  <a:lnTo>
                    <a:pt x="112565" y="61442"/>
                  </a:lnTo>
                  <a:lnTo>
                    <a:pt x="110596" y="60366"/>
                  </a:lnTo>
                  <a:lnTo>
                    <a:pt x="102858" y="59067"/>
                  </a:lnTo>
                  <a:close/>
                </a:path>
              </a:pathLst>
            </a:custGeom>
            <a:solidFill>
              <a:srgbClr val="85E0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0" name="object 9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394214" y="2263806"/>
              <a:ext cx="216192" cy="173812"/>
            </a:xfrm>
            <a:prstGeom prst="rect">
              <a:avLst/>
            </a:prstGeom>
          </p:spPr>
        </p:pic>
        <p:sp>
          <p:nvSpPr>
            <p:cNvPr id="221" name="object 95"/>
            <p:cNvSpPr/>
            <p:nvPr/>
          </p:nvSpPr>
          <p:spPr>
            <a:xfrm>
              <a:off x="3347994" y="2217596"/>
              <a:ext cx="308610" cy="256540"/>
            </a:xfrm>
            <a:custGeom>
              <a:avLst/>
              <a:gdLst/>
              <a:ahLst/>
              <a:cxnLst/>
              <a:rect l="l" t="t" r="r" b="b"/>
              <a:pathLst>
                <a:path w="308610" h="256539">
                  <a:moveTo>
                    <a:pt x="154292" y="0"/>
                  </a:moveTo>
                  <a:lnTo>
                    <a:pt x="105576" y="7880"/>
                  </a:lnTo>
                  <a:lnTo>
                    <a:pt x="63228" y="29814"/>
                  </a:lnTo>
                  <a:lnTo>
                    <a:pt x="29808" y="63241"/>
                  </a:lnTo>
                  <a:lnTo>
                    <a:pt x="7878" y="105600"/>
                  </a:lnTo>
                  <a:lnTo>
                    <a:pt x="0" y="154330"/>
                  </a:lnTo>
                  <a:lnTo>
                    <a:pt x="2398" y="181429"/>
                  </a:lnTo>
                  <a:lnTo>
                    <a:pt x="20916" y="231913"/>
                  </a:lnTo>
                  <a:lnTo>
                    <a:pt x="39636" y="256324"/>
                  </a:lnTo>
                  <a:lnTo>
                    <a:pt x="42913" y="256324"/>
                  </a:lnTo>
                  <a:lnTo>
                    <a:pt x="44386" y="255828"/>
                  </a:lnTo>
                  <a:lnTo>
                    <a:pt x="48272" y="252526"/>
                  </a:lnTo>
                  <a:lnTo>
                    <a:pt x="48602" y="248488"/>
                  </a:lnTo>
                  <a:lnTo>
                    <a:pt x="46316" y="245808"/>
                  </a:lnTo>
                  <a:lnTo>
                    <a:pt x="31951" y="225485"/>
                  </a:lnTo>
                  <a:lnTo>
                    <a:pt x="21436" y="203088"/>
                  </a:lnTo>
                  <a:lnTo>
                    <a:pt x="14975" y="179182"/>
                  </a:lnTo>
                  <a:lnTo>
                    <a:pt x="12776" y="154330"/>
                  </a:lnTo>
                  <a:lnTo>
                    <a:pt x="20003" y="109634"/>
                  </a:lnTo>
                  <a:lnTo>
                    <a:pt x="40117" y="70779"/>
                  </a:lnTo>
                  <a:lnTo>
                    <a:pt x="70770" y="40115"/>
                  </a:lnTo>
                  <a:lnTo>
                    <a:pt x="109611" y="19993"/>
                  </a:lnTo>
                  <a:lnTo>
                    <a:pt x="154292" y="12763"/>
                  </a:lnTo>
                  <a:lnTo>
                    <a:pt x="198986" y="19993"/>
                  </a:lnTo>
                  <a:lnTo>
                    <a:pt x="237838" y="40115"/>
                  </a:lnTo>
                  <a:lnTo>
                    <a:pt x="268499" y="70779"/>
                  </a:lnTo>
                  <a:lnTo>
                    <a:pt x="288618" y="109634"/>
                  </a:lnTo>
                  <a:lnTo>
                    <a:pt x="295846" y="154330"/>
                  </a:lnTo>
                  <a:lnTo>
                    <a:pt x="295466" y="164801"/>
                  </a:lnTo>
                  <a:lnTo>
                    <a:pt x="294328" y="175161"/>
                  </a:lnTo>
                  <a:lnTo>
                    <a:pt x="292438" y="185373"/>
                  </a:lnTo>
                  <a:lnTo>
                    <a:pt x="288785" y="198780"/>
                  </a:lnTo>
                  <a:lnTo>
                    <a:pt x="290690" y="202336"/>
                  </a:lnTo>
                  <a:lnTo>
                    <a:pt x="297446" y="204393"/>
                  </a:lnTo>
                  <a:lnTo>
                    <a:pt x="301002" y="202488"/>
                  </a:lnTo>
                  <a:lnTo>
                    <a:pt x="304902" y="188164"/>
                  </a:lnTo>
                  <a:lnTo>
                    <a:pt x="306959" y="177033"/>
                  </a:lnTo>
                  <a:lnTo>
                    <a:pt x="308196" y="165741"/>
                  </a:lnTo>
                  <a:lnTo>
                    <a:pt x="308610" y="154330"/>
                  </a:lnTo>
                  <a:lnTo>
                    <a:pt x="300729" y="105600"/>
                  </a:lnTo>
                  <a:lnTo>
                    <a:pt x="278796" y="63241"/>
                  </a:lnTo>
                  <a:lnTo>
                    <a:pt x="245371" y="29814"/>
                  </a:lnTo>
                  <a:lnTo>
                    <a:pt x="203015" y="7880"/>
                  </a:lnTo>
                  <a:lnTo>
                    <a:pt x="154292" y="0"/>
                  </a:lnTo>
                  <a:close/>
                </a:path>
              </a:pathLst>
            </a:custGeom>
            <a:solidFill>
              <a:srgbClr val="85E0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98"/>
            <p:cNvSpPr/>
            <p:nvPr/>
          </p:nvSpPr>
          <p:spPr>
            <a:xfrm>
              <a:off x="3360165" y="3056840"/>
              <a:ext cx="297815" cy="386080"/>
            </a:xfrm>
            <a:custGeom>
              <a:avLst/>
              <a:gdLst/>
              <a:ahLst/>
              <a:cxnLst/>
              <a:rect l="l" t="t" r="r" b="b"/>
              <a:pathLst>
                <a:path w="297814" h="386079">
                  <a:moveTo>
                    <a:pt x="148717" y="0"/>
                  </a:moveTo>
                  <a:lnTo>
                    <a:pt x="90632" y="10603"/>
                  </a:lnTo>
                  <a:lnTo>
                    <a:pt x="36182" y="46012"/>
                  </a:lnTo>
                  <a:lnTo>
                    <a:pt x="4038" y="107204"/>
                  </a:lnTo>
                  <a:lnTo>
                    <a:pt x="0" y="145618"/>
                  </a:lnTo>
                  <a:lnTo>
                    <a:pt x="9339" y="203523"/>
                  </a:lnTo>
                  <a:lnTo>
                    <a:pt x="33166" y="257145"/>
                  </a:lnTo>
                  <a:lnTo>
                    <a:pt x="65193" y="304292"/>
                  </a:lnTo>
                  <a:lnTo>
                    <a:pt x="99133" y="342768"/>
                  </a:lnTo>
                  <a:lnTo>
                    <a:pt x="128697" y="370381"/>
                  </a:lnTo>
                  <a:lnTo>
                    <a:pt x="148717" y="385648"/>
                  </a:lnTo>
                  <a:lnTo>
                    <a:pt x="149834" y="384937"/>
                  </a:lnTo>
                  <a:lnTo>
                    <a:pt x="168731" y="370380"/>
                  </a:lnTo>
                  <a:lnTo>
                    <a:pt x="176302" y="363308"/>
                  </a:lnTo>
                  <a:lnTo>
                    <a:pt x="148717" y="363308"/>
                  </a:lnTo>
                  <a:lnTo>
                    <a:pt x="146761" y="361734"/>
                  </a:lnTo>
                  <a:lnTo>
                    <a:pt x="95773" y="312491"/>
                  </a:lnTo>
                  <a:lnTo>
                    <a:pt x="59577" y="265763"/>
                  </a:lnTo>
                  <a:lnTo>
                    <a:pt x="30191" y="208970"/>
                  </a:lnTo>
                  <a:lnTo>
                    <a:pt x="18072" y="145618"/>
                  </a:lnTo>
                  <a:lnTo>
                    <a:pt x="31505" y="84334"/>
                  </a:lnTo>
                  <a:lnTo>
                    <a:pt x="63598" y="46705"/>
                  </a:lnTo>
                  <a:lnTo>
                    <a:pt x="102038" y="26965"/>
                  </a:lnTo>
                  <a:lnTo>
                    <a:pt x="134515" y="19347"/>
                  </a:lnTo>
                  <a:lnTo>
                    <a:pt x="148717" y="18084"/>
                  </a:lnTo>
                  <a:lnTo>
                    <a:pt x="222200" y="18084"/>
                  </a:lnTo>
                  <a:lnTo>
                    <a:pt x="206795" y="10603"/>
                  </a:lnTo>
                  <a:lnTo>
                    <a:pt x="181956" y="3563"/>
                  </a:lnTo>
                  <a:lnTo>
                    <a:pt x="161626" y="603"/>
                  </a:lnTo>
                  <a:lnTo>
                    <a:pt x="148717" y="0"/>
                  </a:lnTo>
                  <a:close/>
                </a:path>
                <a:path w="297814" h="386079">
                  <a:moveTo>
                    <a:pt x="222200" y="18084"/>
                  </a:moveTo>
                  <a:lnTo>
                    <a:pt x="148717" y="18084"/>
                  </a:lnTo>
                  <a:lnTo>
                    <a:pt x="162918" y="19348"/>
                  </a:lnTo>
                  <a:lnTo>
                    <a:pt x="195395" y="26969"/>
                  </a:lnTo>
                  <a:lnTo>
                    <a:pt x="233835" y="46711"/>
                  </a:lnTo>
                  <a:lnTo>
                    <a:pt x="265928" y="84338"/>
                  </a:lnTo>
                  <a:lnTo>
                    <a:pt x="279361" y="145618"/>
                  </a:lnTo>
                  <a:lnTo>
                    <a:pt x="267242" y="208970"/>
                  </a:lnTo>
                  <a:lnTo>
                    <a:pt x="237856" y="265763"/>
                  </a:lnTo>
                  <a:lnTo>
                    <a:pt x="201660" y="312491"/>
                  </a:lnTo>
                  <a:lnTo>
                    <a:pt x="169113" y="345650"/>
                  </a:lnTo>
                  <a:lnTo>
                    <a:pt x="148717" y="363308"/>
                  </a:lnTo>
                  <a:lnTo>
                    <a:pt x="176302" y="363308"/>
                  </a:lnTo>
                  <a:lnTo>
                    <a:pt x="232235" y="304287"/>
                  </a:lnTo>
                  <a:lnTo>
                    <a:pt x="264264" y="257140"/>
                  </a:lnTo>
                  <a:lnTo>
                    <a:pt x="288093" y="203518"/>
                  </a:lnTo>
                  <a:lnTo>
                    <a:pt x="297434" y="145618"/>
                  </a:lnTo>
                  <a:lnTo>
                    <a:pt x="293392" y="107202"/>
                  </a:lnTo>
                  <a:lnTo>
                    <a:pt x="281304" y="73963"/>
                  </a:lnTo>
                  <a:lnTo>
                    <a:pt x="261229" y="46007"/>
                  </a:lnTo>
                  <a:lnTo>
                    <a:pt x="233235" y="23444"/>
                  </a:lnTo>
                  <a:lnTo>
                    <a:pt x="222200" y="18084"/>
                  </a:lnTo>
                  <a:close/>
                </a:path>
              </a:pathLst>
            </a:custGeom>
            <a:solidFill>
              <a:srgbClr val="66D9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3" name="object 9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424120" y="3122619"/>
              <a:ext cx="169519" cy="169519"/>
            </a:xfrm>
            <a:prstGeom prst="rect">
              <a:avLst/>
            </a:prstGeom>
          </p:spPr>
        </p:pic>
        <p:sp>
          <p:nvSpPr>
            <p:cNvPr id="224" name="object 100"/>
            <p:cNvSpPr/>
            <p:nvPr/>
          </p:nvSpPr>
          <p:spPr>
            <a:xfrm>
              <a:off x="3314696" y="390600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171449" y="0"/>
                  </a:moveTo>
                  <a:lnTo>
                    <a:pt x="125924" y="6134"/>
                  </a:lnTo>
                  <a:lnTo>
                    <a:pt x="84982" y="23441"/>
                  </a:lnTo>
                  <a:lnTo>
                    <a:pt x="50272" y="50272"/>
                  </a:lnTo>
                  <a:lnTo>
                    <a:pt x="23441" y="84982"/>
                  </a:lnTo>
                  <a:lnTo>
                    <a:pt x="6134" y="125924"/>
                  </a:lnTo>
                  <a:lnTo>
                    <a:pt x="0" y="171449"/>
                  </a:lnTo>
                  <a:lnTo>
                    <a:pt x="79" y="173405"/>
                  </a:lnTo>
                  <a:lnTo>
                    <a:pt x="4018" y="208244"/>
                  </a:lnTo>
                  <a:lnTo>
                    <a:pt x="14724" y="240834"/>
                  </a:lnTo>
                  <a:lnTo>
                    <a:pt x="31427" y="270194"/>
                  </a:lnTo>
                  <a:lnTo>
                    <a:pt x="53390" y="295592"/>
                  </a:lnTo>
                  <a:lnTo>
                    <a:pt x="53720" y="297294"/>
                  </a:lnTo>
                  <a:lnTo>
                    <a:pt x="54749" y="298869"/>
                  </a:lnTo>
                  <a:lnTo>
                    <a:pt x="57149" y="300240"/>
                  </a:lnTo>
                  <a:lnTo>
                    <a:pt x="57988" y="300443"/>
                  </a:lnTo>
                  <a:lnTo>
                    <a:pt x="58813" y="300532"/>
                  </a:lnTo>
                  <a:lnTo>
                    <a:pt x="83072" y="318262"/>
                  </a:lnTo>
                  <a:lnTo>
                    <a:pt x="110277" y="331589"/>
                  </a:lnTo>
                  <a:lnTo>
                    <a:pt x="139905" y="339978"/>
                  </a:lnTo>
                  <a:lnTo>
                    <a:pt x="171437" y="342899"/>
                  </a:lnTo>
                  <a:lnTo>
                    <a:pt x="181622" y="342739"/>
                  </a:lnTo>
                  <a:lnTo>
                    <a:pt x="214299" y="334543"/>
                  </a:lnTo>
                  <a:lnTo>
                    <a:pt x="212951" y="329260"/>
                  </a:lnTo>
                  <a:lnTo>
                    <a:pt x="193255" y="329260"/>
                  </a:lnTo>
                  <a:lnTo>
                    <a:pt x="193660" y="328929"/>
                  </a:lnTo>
                  <a:lnTo>
                    <a:pt x="149783" y="328929"/>
                  </a:lnTo>
                  <a:lnTo>
                    <a:pt x="127167" y="324120"/>
                  </a:lnTo>
                  <a:lnTo>
                    <a:pt x="105854" y="316222"/>
                  </a:lnTo>
                  <a:lnTo>
                    <a:pt x="86093" y="305482"/>
                  </a:lnTo>
                  <a:lnTo>
                    <a:pt x="68135" y="292150"/>
                  </a:lnTo>
                  <a:lnTo>
                    <a:pt x="74211" y="283578"/>
                  </a:lnTo>
                  <a:lnTo>
                    <a:pt x="58851" y="283578"/>
                  </a:lnTo>
                  <a:lnTo>
                    <a:pt x="40533" y="261561"/>
                  </a:lnTo>
                  <a:lnTo>
                    <a:pt x="26373" y="236462"/>
                  </a:lnTo>
                  <a:lnTo>
                    <a:pt x="16919" y="208864"/>
                  </a:lnTo>
                  <a:lnTo>
                    <a:pt x="12649" y="179146"/>
                  </a:lnTo>
                  <a:lnTo>
                    <a:pt x="342665" y="179146"/>
                  </a:lnTo>
                  <a:lnTo>
                    <a:pt x="342861" y="173405"/>
                  </a:lnTo>
                  <a:lnTo>
                    <a:pt x="342899" y="171449"/>
                  </a:lnTo>
                  <a:lnTo>
                    <a:pt x="342259" y="166700"/>
                  </a:lnTo>
                  <a:lnTo>
                    <a:pt x="12585" y="166700"/>
                  </a:lnTo>
                  <a:lnTo>
                    <a:pt x="16362" y="136587"/>
                  </a:lnTo>
                  <a:lnTo>
                    <a:pt x="25484" y="108544"/>
                  </a:lnTo>
                  <a:lnTo>
                    <a:pt x="39465" y="82943"/>
                  </a:lnTo>
                  <a:lnTo>
                    <a:pt x="57708" y="60502"/>
                  </a:lnTo>
                  <a:lnTo>
                    <a:pt x="72921" y="60502"/>
                  </a:lnTo>
                  <a:lnTo>
                    <a:pt x="66967" y="51765"/>
                  </a:lnTo>
                  <a:lnTo>
                    <a:pt x="85868" y="37558"/>
                  </a:lnTo>
                  <a:lnTo>
                    <a:pt x="106789" y="26244"/>
                  </a:lnTo>
                  <a:lnTo>
                    <a:pt x="129437" y="18121"/>
                  </a:lnTo>
                  <a:lnTo>
                    <a:pt x="153517" y="13487"/>
                  </a:lnTo>
                  <a:lnTo>
                    <a:pt x="234369" y="13487"/>
                  </a:lnTo>
                  <a:lnTo>
                    <a:pt x="216975" y="6134"/>
                  </a:lnTo>
                  <a:lnTo>
                    <a:pt x="171449" y="0"/>
                  </a:lnTo>
                  <a:close/>
                </a:path>
                <a:path w="342900" h="342900">
                  <a:moveTo>
                    <a:pt x="209219" y="325869"/>
                  </a:moveTo>
                  <a:lnTo>
                    <a:pt x="201244" y="327888"/>
                  </a:lnTo>
                  <a:lnTo>
                    <a:pt x="197192" y="328701"/>
                  </a:lnTo>
                  <a:lnTo>
                    <a:pt x="193255" y="329260"/>
                  </a:lnTo>
                  <a:lnTo>
                    <a:pt x="212951" y="329260"/>
                  </a:lnTo>
                  <a:lnTo>
                    <a:pt x="212597" y="327875"/>
                  </a:lnTo>
                  <a:lnTo>
                    <a:pt x="209219" y="325869"/>
                  </a:lnTo>
                  <a:close/>
                </a:path>
                <a:path w="342900" h="342900">
                  <a:moveTo>
                    <a:pt x="113734" y="259079"/>
                  </a:moveTo>
                  <a:lnTo>
                    <a:pt x="99250" y="259079"/>
                  </a:lnTo>
                  <a:lnTo>
                    <a:pt x="111082" y="282879"/>
                  </a:lnTo>
                  <a:lnTo>
                    <a:pt x="124231" y="302286"/>
                  </a:lnTo>
                  <a:lnTo>
                    <a:pt x="137523" y="317553"/>
                  </a:lnTo>
                  <a:lnTo>
                    <a:pt x="149783" y="328929"/>
                  </a:lnTo>
                  <a:lnTo>
                    <a:pt x="193660" y="328929"/>
                  </a:lnTo>
                  <a:lnTo>
                    <a:pt x="195808" y="327177"/>
                  </a:lnTo>
                  <a:lnTo>
                    <a:pt x="197968" y="325310"/>
                  </a:lnTo>
                  <a:lnTo>
                    <a:pt x="177914" y="325310"/>
                  </a:lnTo>
                  <a:lnTo>
                    <a:pt x="165455" y="325208"/>
                  </a:lnTo>
                  <a:lnTo>
                    <a:pt x="153413" y="315198"/>
                  </a:lnTo>
                  <a:lnTo>
                    <a:pt x="138830" y="299897"/>
                  </a:lnTo>
                  <a:lnTo>
                    <a:pt x="123732" y="278938"/>
                  </a:lnTo>
                  <a:lnTo>
                    <a:pt x="113734" y="259079"/>
                  </a:lnTo>
                  <a:close/>
                </a:path>
                <a:path w="342900" h="342900">
                  <a:moveTo>
                    <a:pt x="195402" y="310730"/>
                  </a:moveTo>
                  <a:lnTo>
                    <a:pt x="187197" y="318350"/>
                  </a:lnTo>
                  <a:lnTo>
                    <a:pt x="182016" y="322389"/>
                  </a:lnTo>
                  <a:lnTo>
                    <a:pt x="177914" y="325310"/>
                  </a:lnTo>
                  <a:lnTo>
                    <a:pt x="197968" y="325310"/>
                  </a:lnTo>
                  <a:lnTo>
                    <a:pt x="198526" y="324827"/>
                  </a:lnTo>
                  <a:lnTo>
                    <a:pt x="203873" y="319862"/>
                  </a:lnTo>
                  <a:lnTo>
                    <a:pt x="204025" y="315925"/>
                  </a:lnTo>
                  <a:lnTo>
                    <a:pt x="199339" y="310883"/>
                  </a:lnTo>
                  <a:lnTo>
                    <a:pt x="195402" y="310730"/>
                  </a:lnTo>
                  <a:close/>
                </a:path>
                <a:path w="342900" h="342900">
                  <a:moveTo>
                    <a:pt x="175082" y="261912"/>
                  </a:moveTo>
                  <a:lnTo>
                    <a:pt x="168198" y="261912"/>
                  </a:lnTo>
                  <a:lnTo>
                    <a:pt x="165430" y="264693"/>
                  </a:lnTo>
                  <a:lnTo>
                    <a:pt x="165455" y="325208"/>
                  </a:lnTo>
                  <a:lnTo>
                    <a:pt x="177914" y="325208"/>
                  </a:lnTo>
                  <a:lnTo>
                    <a:pt x="177876" y="264693"/>
                  </a:lnTo>
                  <a:lnTo>
                    <a:pt x="175082" y="261912"/>
                  </a:lnTo>
                  <a:close/>
                </a:path>
                <a:path w="342900" h="342900">
                  <a:moveTo>
                    <a:pt x="95719" y="179146"/>
                  </a:moveTo>
                  <a:lnTo>
                    <a:pt x="83261" y="179146"/>
                  </a:lnTo>
                  <a:lnTo>
                    <a:pt x="84367" y="197567"/>
                  </a:lnTo>
                  <a:lnTo>
                    <a:pt x="84426" y="198297"/>
                  </a:lnTo>
                  <a:lnTo>
                    <a:pt x="86799" y="215717"/>
                  </a:lnTo>
                  <a:lnTo>
                    <a:pt x="90306" y="232018"/>
                  </a:lnTo>
                  <a:lnTo>
                    <a:pt x="94767" y="247040"/>
                  </a:lnTo>
                  <a:lnTo>
                    <a:pt x="84526" y="254860"/>
                  </a:lnTo>
                  <a:lnTo>
                    <a:pt x="75076" y="263604"/>
                  </a:lnTo>
                  <a:lnTo>
                    <a:pt x="66492" y="273200"/>
                  </a:lnTo>
                  <a:lnTo>
                    <a:pt x="58851" y="283578"/>
                  </a:lnTo>
                  <a:lnTo>
                    <a:pt x="74211" y="283578"/>
                  </a:lnTo>
                  <a:lnTo>
                    <a:pt x="74738" y="282834"/>
                  </a:lnTo>
                  <a:lnTo>
                    <a:pt x="82164" y="274172"/>
                  </a:lnTo>
                  <a:lnTo>
                    <a:pt x="90354" y="266231"/>
                  </a:lnTo>
                  <a:lnTo>
                    <a:pt x="99250" y="259079"/>
                  </a:lnTo>
                  <a:lnTo>
                    <a:pt x="113734" y="259079"/>
                  </a:lnTo>
                  <a:lnTo>
                    <a:pt x="110147" y="251955"/>
                  </a:lnTo>
                  <a:lnTo>
                    <a:pt x="117806" y="247863"/>
                  </a:lnTo>
                  <a:lnTo>
                    <a:pt x="125720" y="244340"/>
                  </a:lnTo>
                  <a:lnTo>
                    <a:pt x="133867" y="241395"/>
                  </a:lnTo>
                  <a:lnTo>
                    <a:pt x="138441" y="240106"/>
                  </a:lnTo>
                  <a:lnTo>
                    <a:pt x="105829" y="240106"/>
                  </a:lnTo>
                  <a:lnTo>
                    <a:pt x="101926" y="226505"/>
                  </a:lnTo>
                  <a:lnTo>
                    <a:pt x="98855" y="211826"/>
                  </a:lnTo>
                  <a:lnTo>
                    <a:pt x="96744" y="196047"/>
                  </a:lnTo>
                  <a:lnTo>
                    <a:pt x="95719" y="179146"/>
                  </a:lnTo>
                  <a:close/>
                </a:path>
                <a:path w="342900" h="342900">
                  <a:moveTo>
                    <a:pt x="142620" y="226136"/>
                  </a:moveTo>
                  <a:lnTo>
                    <a:pt x="105829" y="240106"/>
                  </a:lnTo>
                  <a:lnTo>
                    <a:pt x="138441" y="240106"/>
                  </a:lnTo>
                  <a:lnTo>
                    <a:pt x="142227" y="239039"/>
                  </a:lnTo>
                  <a:lnTo>
                    <a:pt x="145567" y="238213"/>
                  </a:lnTo>
                  <a:lnTo>
                    <a:pt x="147624" y="234848"/>
                  </a:lnTo>
                  <a:lnTo>
                    <a:pt x="145986" y="228168"/>
                  </a:lnTo>
                  <a:lnTo>
                    <a:pt x="142620" y="226136"/>
                  </a:lnTo>
                  <a:close/>
                </a:path>
                <a:path w="342900" h="342900">
                  <a:moveTo>
                    <a:pt x="342665" y="179146"/>
                  </a:moveTo>
                  <a:lnTo>
                    <a:pt x="330263" y="179146"/>
                  </a:lnTo>
                  <a:lnTo>
                    <a:pt x="329869" y="187197"/>
                  </a:lnTo>
                  <a:lnTo>
                    <a:pt x="328891" y="195198"/>
                  </a:lnTo>
                  <a:lnTo>
                    <a:pt x="326631" y="206400"/>
                  </a:lnTo>
                  <a:lnTo>
                    <a:pt x="328815" y="209676"/>
                  </a:lnTo>
                  <a:lnTo>
                    <a:pt x="335572" y="211023"/>
                  </a:lnTo>
                  <a:lnTo>
                    <a:pt x="342584" y="181502"/>
                  </a:lnTo>
                  <a:lnTo>
                    <a:pt x="342665" y="179146"/>
                  </a:lnTo>
                  <a:close/>
                </a:path>
                <a:path w="342900" h="342900">
                  <a:moveTo>
                    <a:pt x="262077" y="179146"/>
                  </a:moveTo>
                  <a:lnTo>
                    <a:pt x="249618" y="179146"/>
                  </a:lnTo>
                  <a:lnTo>
                    <a:pt x="249472" y="184861"/>
                  </a:lnTo>
                  <a:lnTo>
                    <a:pt x="249246" y="189564"/>
                  </a:lnTo>
                  <a:lnTo>
                    <a:pt x="248437" y="198297"/>
                  </a:lnTo>
                  <a:lnTo>
                    <a:pt x="250951" y="201333"/>
                  </a:lnTo>
                  <a:lnTo>
                    <a:pt x="254774" y="201688"/>
                  </a:lnTo>
                  <a:lnTo>
                    <a:pt x="258140" y="201688"/>
                  </a:lnTo>
                  <a:lnTo>
                    <a:pt x="260857" y="199262"/>
                  </a:lnTo>
                  <a:lnTo>
                    <a:pt x="261670" y="190525"/>
                  </a:lnTo>
                  <a:lnTo>
                    <a:pt x="261947" y="184467"/>
                  </a:lnTo>
                  <a:lnTo>
                    <a:pt x="262077" y="179146"/>
                  </a:lnTo>
                  <a:close/>
                </a:path>
                <a:path w="342900" h="342900">
                  <a:moveTo>
                    <a:pt x="177812" y="179146"/>
                  </a:moveTo>
                  <a:lnTo>
                    <a:pt x="165353" y="179146"/>
                  </a:lnTo>
                  <a:lnTo>
                    <a:pt x="165353" y="190233"/>
                  </a:lnTo>
                  <a:lnTo>
                    <a:pt x="168147" y="193014"/>
                  </a:lnTo>
                  <a:lnTo>
                    <a:pt x="175031" y="193014"/>
                  </a:lnTo>
                  <a:lnTo>
                    <a:pt x="177800" y="190233"/>
                  </a:lnTo>
                  <a:lnTo>
                    <a:pt x="177812" y="179146"/>
                  </a:lnTo>
                  <a:close/>
                </a:path>
                <a:path w="342900" h="342900">
                  <a:moveTo>
                    <a:pt x="72921" y="60502"/>
                  </a:moveTo>
                  <a:lnTo>
                    <a:pt x="57708" y="60502"/>
                  </a:lnTo>
                  <a:lnTo>
                    <a:pt x="65509" y="71430"/>
                  </a:lnTo>
                  <a:lnTo>
                    <a:pt x="74356" y="81526"/>
                  </a:lnTo>
                  <a:lnTo>
                    <a:pt x="84163" y="90704"/>
                  </a:lnTo>
                  <a:lnTo>
                    <a:pt x="94843" y="98882"/>
                  </a:lnTo>
                  <a:lnTo>
                    <a:pt x="90351" y="113929"/>
                  </a:lnTo>
                  <a:lnTo>
                    <a:pt x="86823" y="130228"/>
                  </a:lnTo>
                  <a:lnTo>
                    <a:pt x="84410" y="147809"/>
                  </a:lnTo>
                  <a:lnTo>
                    <a:pt x="83261" y="166700"/>
                  </a:lnTo>
                  <a:lnTo>
                    <a:pt x="95719" y="166700"/>
                  </a:lnTo>
                  <a:lnTo>
                    <a:pt x="96755" y="149849"/>
                  </a:lnTo>
                  <a:lnTo>
                    <a:pt x="98883" y="134091"/>
                  </a:lnTo>
                  <a:lnTo>
                    <a:pt x="101976" y="119406"/>
                  </a:lnTo>
                  <a:lnTo>
                    <a:pt x="105905" y="105778"/>
                  </a:lnTo>
                  <a:lnTo>
                    <a:pt x="138868" y="105778"/>
                  </a:lnTo>
                  <a:lnTo>
                    <a:pt x="136753" y="105289"/>
                  </a:lnTo>
                  <a:lnTo>
                    <a:pt x="123187" y="100395"/>
                  </a:lnTo>
                  <a:lnTo>
                    <a:pt x="110261" y="93903"/>
                  </a:lnTo>
                  <a:lnTo>
                    <a:pt x="113797" y="86855"/>
                  </a:lnTo>
                  <a:lnTo>
                    <a:pt x="99326" y="86855"/>
                  </a:lnTo>
                  <a:lnTo>
                    <a:pt x="89969" y="79306"/>
                  </a:lnTo>
                  <a:lnTo>
                    <a:pt x="81413" y="70886"/>
                  </a:lnTo>
                  <a:lnTo>
                    <a:pt x="73723" y="61678"/>
                  </a:lnTo>
                  <a:lnTo>
                    <a:pt x="72921" y="60502"/>
                  </a:lnTo>
                  <a:close/>
                </a:path>
                <a:path w="342900" h="342900">
                  <a:moveTo>
                    <a:pt x="138868" y="105778"/>
                  </a:moveTo>
                  <a:lnTo>
                    <a:pt x="105905" y="105778"/>
                  </a:lnTo>
                  <a:lnTo>
                    <a:pt x="119901" y="112545"/>
                  </a:lnTo>
                  <a:lnTo>
                    <a:pt x="134556" y="117622"/>
                  </a:lnTo>
                  <a:lnTo>
                    <a:pt x="149735" y="120978"/>
                  </a:lnTo>
                  <a:lnTo>
                    <a:pt x="165303" y="122580"/>
                  </a:lnTo>
                  <a:lnTo>
                    <a:pt x="165341" y="166700"/>
                  </a:lnTo>
                  <a:lnTo>
                    <a:pt x="177799" y="166700"/>
                  </a:lnTo>
                  <a:lnTo>
                    <a:pt x="177761" y="122631"/>
                  </a:lnTo>
                  <a:lnTo>
                    <a:pt x="193875" y="120919"/>
                  </a:lnTo>
                  <a:lnTo>
                    <a:pt x="209564" y="117317"/>
                  </a:lnTo>
                  <a:lnTo>
                    <a:pt x="224683" y="111870"/>
                  </a:lnTo>
                  <a:lnTo>
                    <a:pt x="228160" y="110121"/>
                  </a:lnTo>
                  <a:lnTo>
                    <a:pt x="165186" y="110108"/>
                  </a:lnTo>
                  <a:lnTo>
                    <a:pt x="150834" y="108544"/>
                  </a:lnTo>
                  <a:lnTo>
                    <a:pt x="138868" y="105778"/>
                  </a:lnTo>
                  <a:close/>
                </a:path>
                <a:path w="342900" h="342900">
                  <a:moveTo>
                    <a:pt x="252211" y="104622"/>
                  </a:moveTo>
                  <a:lnTo>
                    <a:pt x="239090" y="104622"/>
                  </a:lnTo>
                  <a:lnTo>
                    <a:pt x="243158" y="118463"/>
                  </a:lnTo>
                  <a:lnTo>
                    <a:pt x="246360" y="133408"/>
                  </a:lnTo>
                  <a:lnTo>
                    <a:pt x="248562" y="149479"/>
                  </a:lnTo>
                  <a:lnTo>
                    <a:pt x="249631" y="166700"/>
                  </a:lnTo>
                  <a:lnTo>
                    <a:pt x="262089" y="166700"/>
                  </a:lnTo>
                  <a:lnTo>
                    <a:pt x="260897" y="147375"/>
                  </a:lnTo>
                  <a:lnTo>
                    <a:pt x="258383" y="129422"/>
                  </a:lnTo>
                  <a:lnTo>
                    <a:pt x="254708" y="112807"/>
                  </a:lnTo>
                  <a:lnTo>
                    <a:pt x="252211" y="104622"/>
                  </a:lnTo>
                  <a:close/>
                </a:path>
                <a:path w="342900" h="342900">
                  <a:moveTo>
                    <a:pt x="300544" y="60515"/>
                  </a:moveTo>
                  <a:lnTo>
                    <a:pt x="285191" y="60515"/>
                  </a:lnTo>
                  <a:lnTo>
                    <a:pt x="303436" y="82954"/>
                  </a:lnTo>
                  <a:lnTo>
                    <a:pt x="317420" y="108544"/>
                  </a:lnTo>
                  <a:lnTo>
                    <a:pt x="326548" y="136589"/>
                  </a:lnTo>
                  <a:lnTo>
                    <a:pt x="330326" y="166700"/>
                  </a:lnTo>
                  <a:lnTo>
                    <a:pt x="342259" y="166700"/>
                  </a:lnTo>
                  <a:lnTo>
                    <a:pt x="336765" y="125924"/>
                  </a:lnTo>
                  <a:lnTo>
                    <a:pt x="319458" y="84982"/>
                  </a:lnTo>
                  <a:lnTo>
                    <a:pt x="300544" y="60515"/>
                  </a:lnTo>
                  <a:close/>
                </a:path>
                <a:path w="342900" h="342900">
                  <a:moveTo>
                    <a:pt x="177687" y="20332"/>
                  </a:moveTo>
                  <a:lnTo>
                    <a:pt x="165239" y="20332"/>
                  </a:lnTo>
                  <a:lnTo>
                    <a:pt x="165303" y="110121"/>
                  </a:lnTo>
                  <a:lnTo>
                    <a:pt x="228185" y="110108"/>
                  </a:lnTo>
                  <a:lnTo>
                    <a:pt x="177761" y="110108"/>
                  </a:lnTo>
                  <a:lnTo>
                    <a:pt x="177687" y="20332"/>
                  </a:lnTo>
                  <a:close/>
                </a:path>
                <a:path w="342900" h="342900">
                  <a:moveTo>
                    <a:pt x="197418" y="18478"/>
                  </a:moveTo>
                  <a:lnTo>
                    <a:pt x="177685" y="18478"/>
                  </a:lnTo>
                  <a:lnTo>
                    <a:pt x="189809" y="28369"/>
                  </a:lnTo>
                  <a:lnTo>
                    <a:pt x="204811" y="43789"/>
                  </a:lnTo>
                  <a:lnTo>
                    <a:pt x="220496" y="65105"/>
                  </a:lnTo>
                  <a:lnTo>
                    <a:pt x="234670" y="92684"/>
                  </a:lnTo>
                  <a:lnTo>
                    <a:pt x="221351" y="99666"/>
                  </a:lnTo>
                  <a:lnTo>
                    <a:pt x="207335" y="104925"/>
                  </a:lnTo>
                  <a:lnTo>
                    <a:pt x="192760" y="108420"/>
                  </a:lnTo>
                  <a:lnTo>
                    <a:pt x="177761" y="110108"/>
                  </a:lnTo>
                  <a:lnTo>
                    <a:pt x="228185" y="110108"/>
                  </a:lnTo>
                  <a:lnTo>
                    <a:pt x="239090" y="104622"/>
                  </a:lnTo>
                  <a:lnTo>
                    <a:pt x="252211" y="104622"/>
                  </a:lnTo>
                  <a:lnTo>
                    <a:pt x="250037" y="97497"/>
                  </a:lnTo>
                  <a:lnTo>
                    <a:pt x="260105" y="89538"/>
                  </a:lnTo>
                  <a:lnTo>
                    <a:pt x="264357" y="85470"/>
                  </a:lnTo>
                  <a:lnTo>
                    <a:pt x="245427" y="85470"/>
                  </a:lnTo>
                  <a:lnTo>
                    <a:pt x="232809" y="60743"/>
                  </a:lnTo>
                  <a:lnTo>
                    <a:pt x="218847" y="40738"/>
                  </a:lnTo>
                  <a:lnTo>
                    <a:pt x="204888" y="25195"/>
                  </a:lnTo>
                  <a:lnTo>
                    <a:pt x="197418" y="18478"/>
                  </a:lnTo>
                  <a:close/>
                </a:path>
                <a:path w="342900" h="342900">
                  <a:moveTo>
                    <a:pt x="234369" y="13487"/>
                  </a:moveTo>
                  <a:lnTo>
                    <a:pt x="153517" y="13487"/>
                  </a:lnTo>
                  <a:lnTo>
                    <a:pt x="140685" y="24961"/>
                  </a:lnTo>
                  <a:lnTo>
                    <a:pt x="126412" y="40827"/>
                  </a:lnTo>
                  <a:lnTo>
                    <a:pt x="112144" y="61364"/>
                  </a:lnTo>
                  <a:lnTo>
                    <a:pt x="99326" y="86855"/>
                  </a:lnTo>
                  <a:lnTo>
                    <a:pt x="113797" y="86855"/>
                  </a:lnTo>
                  <a:lnTo>
                    <a:pt x="123596" y="67324"/>
                  </a:lnTo>
                  <a:lnTo>
                    <a:pt x="138460" y="46402"/>
                  </a:lnTo>
                  <a:lnTo>
                    <a:pt x="152968" y="30838"/>
                  </a:lnTo>
                  <a:lnTo>
                    <a:pt x="165239" y="20332"/>
                  </a:lnTo>
                  <a:lnTo>
                    <a:pt x="177687" y="20332"/>
                  </a:lnTo>
                  <a:lnTo>
                    <a:pt x="177685" y="18478"/>
                  </a:lnTo>
                  <a:lnTo>
                    <a:pt x="197418" y="18478"/>
                  </a:lnTo>
                  <a:lnTo>
                    <a:pt x="192277" y="13855"/>
                  </a:lnTo>
                  <a:lnTo>
                    <a:pt x="235240" y="13855"/>
                  </a:lnTo>
                  <a:lnTo>
                    <a:pt x="234369" y="13487"/>
                  </a:lnTo>
                  <a:close/>
                </a:path>
                <a:path w="342900" h="342900">
                  <a:moveTo>
                    <a:pt x="235240" y="13855"/>
                  </a:moveTo>
                  <a:lnTo>
                    <a:pt x="192277" y="13855"/>
                  </a:lnTo>
                  <a:lnTo>
                    <a:pt x="215529" y="18716"/>
                  </a:lnTo>
                  <a:lnTo>
                    <a:pt x="237402" y="26833"/>
                  </a:lnTo>
                  <a:lnTo>
                    <a:pt x="257630" y="37939"/>
                  </a:lnTo>
                  <a:lnTo>
                    <a:pt x="275945" y="51765"/>
                  </a:lnTo>
                  <a:lnTo>
                    <a:pt x="269526" y="61217"/>
                  </a:lnTo>
                  <a:lnTo>
                    <a:pt x="262258" y="70037"/>
                  </a:lnTo>
                  <a:lnTo>
                    <a:pt x="254203" y="78147"/>
                  </a:lnTo>
                  <a:lnTo>
                    <a:pt x="245427" y="85470"/>
                  </a:lnTo>
                  <a:lnTo>
                    <a:pt x="264357" y="85470"/>
                  </a:lnTo>
                  <a:lnTo>
                    <a:pt x="269376" y="80668"/>
                  </a:lnTo>
                  <a:lnTo>
                    <a:pt x="277823" y="70886"/>
                  </a:lnTo>
                  <a:lnTo>
                    <a:pt x="285191" y="60515"/>
                  </a:lnTo>
                  <a:lnTo>
                    <a:pt x="300544" y="60515"/>
                  </a:lnTo>
                  <a:lnTo>
                    <a:pt x="292627" y="50272"/>
                  </a:lnTo>
                  <a:lnTo>
                    <a:pt x="257917" y="23441"/>
                  </a:lnTo>
                  <a:lnTo>
                    <a:pt x="235240" y="13855"/>
                  </a:lnTo>
                  <a:close/>
                </a:path>
              </a:pathLst>
            </a:custGeom>
            <a:solidFill>
              <a:srgbClr val="03C2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5" name="object 101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467043" y="4105276"/>
              <a:ext cx="182396" cy="152527"/>
            </a:xfrm>
            <a:prstGeom prst="rect">
              <a:avLst/>
            </a:prstGeom>
          </p:spPr>
        </p:pic>
        <p:sp>
          <p:nvSpPr>
            <p:cNvPr id="226" name="object 102"/>
            <p:cNvSpPr/>
            <p:nvPr/>
          </p:nvSpPr>
          <p:spPr>
            <a:xfrm>
              <a:off x="3297598" y="4712399"/>
              <a:ext cx="383540" cy="383540"/>
            </a:xfrm>
            <a:custGeom>
              <a:avLst/>
              <a:gdLst/>
              <a:ahLst/>
              <a:cxnLst/>
              <a:rect l="l" t="t" r="r" b="b"/>
              <a:pathLst>
                <a:path w="383539" h="383539">
                  <a:moveTo>
                    <a:pt x="43992" y="198678"/>
                  </a:moveTo>
                  <a:lnTo>
                    <a:pt x="29591" y="198678"/>
                  </a:lnTo>
                  <a:lnTo>
                    <a:pt x="39058" y="246537"/>
                  </a:lnTo>
                  <a:lnTo>
                    <a:pt x="61537" y="288210"/>
                  </a:lnTo>
                  <a:lnTo>
                    <a:pt x="94751" y="321425"/>
                  </a:lnTo>
                  <a:lnTo>
                    <a:pt x="136423" y="343905"/>
                  </a:lnTo>
                  <a:lnTo>
                    <a:pt x="184277" y="353377"/>
                  </a:lnTo>
                  <a:lnTo>
                    <a:pt x="184277" y="379742"/>
                  </a:lnTo>
                  <a:lnTo>
                    <a:pt x="187502" y="382968"/>
                  </a:lnTo>
                  <a:lnTo>
                    <a:pt x="195465" y="382968"/>
                  </a:lnTo>
                  <a:lnTo>
                    <a:pt x="198691" y="379742"/>
                  </a:lnTo>
                  <a:lnTo>
                    <a:pt x="198691" y="353377"/>
                  </a:lnTo>
                  <a:lnTo>
                    <a:pt x="246545" y="343905"/>
                  </a:lnTo>
                  <a:lnTo>
                    <a:pt x="255683" y="338975"/>
                  </a:lnTo>
                  <a:lnTo>
                    <a:pt x="184277" y="338975"/>
                  </a:lnTo>
                  <a:lnTo>
                    <a:pt x="140967" y="330249"/>
                  </a:lnTo>
                  <a:lnTo>
                    <a:pt x="103245" y="309817"/>
                  </a:lnTo>
                  <a:lnTo>
                    <a:pt x="73149" y="279719"/>
                  </a:lnTo>
                  <a:lnTo>
                    <a:pt x="52719" y="241994"/>
                  </a:lnTo>
                  <a:lnTo>
                    <a:pt x="43992" y="198678"/>
                  </a:lnTo>
                  <a:close/>
                </a:path>
                <a:path w="383539" h="383539">
                  <a:moveTo>
                    <a:pt x="88823" y="198678"/>
                  </a:moveTo>
                  <a:lnTo>
                    <a:pt x="74295" y="198678"/>
                  </a:lnTo>
                  <a:lnTo>
                    <a:pt x="84696" y="240263"/>
                  </a:lnTo>
                  <a:lnTo>
                    <a:pt x="108502" y="274464"/>
                  </a:lnTo>
                  <a:lnTo>
                    <a:pt x="142699" y="298271"/>
                  </a:lnTo>
                  <a:lnTo>
                    <a:pt x="184277" y="308673"/>
                  </a:lnTo>
                  <a:lnTo>
                    <a:pt x="184277" y="338975"/>
                  </a:lnTo>
                  <a:lnTo>
                    <a:pt x="198691" y="338975"/>
                  </a:lnTo>
                  <a:lnTo>
                    <a:pt x="198691" y="308673"/>
                  </a:lnTo>
                  <a:lnTo>
                    <a:pt x="240268" y="298271"/>
                  </a:lnTo>
                  <a:lnTo>
                    <a:pt x="246196" y="294144"/>
                  </a:lnTo>
                  <a:lnTo>
                    <a:pt x="184277" y="294144"/>
                  </a:lnTo>
                  <a:lnTo>
                    <a:pt x="148324" y="284909"/>
                  </a:lnTo>
                  <a:lnTo>
                    <a:pt x="118738" y="264228"/>
                  </a:lnTo>
                  <a:lnTo>
                    <a:pt x="98059" y="234639"/>
                  </a:lnTo>
                  <a:lnTo>
                    <a:pt x="88823" y="198678"/>
                  </a:lnTo>
                  <a:close/>
                </a:path>
                <a:path w="383539" h="383539">
                  <a:moveTo>
                    <a:pt x="353377" y="198678"/>
                  </a:moveTo>
                  <a:lnTo>
                    <a:pt x="338975" y="198678"/>
                  </a:lnTo>
                  <a:lnTo>
                    <a:pt x="330249" y="241994"/>
                  </a:lnTo>
                  <a:lnTo>
                    <a:pt x="309818" y="279719"/>
                  </a:lnTo>
                  <a:lnTo>
                    <a:pt x="279722" y="309817"/>
                  </a:lnTo>
                  <a:lnTo>
                    <a:pt x="242000" y="330249"/>
                  </a:lnTo>
                  <a:lnTo>
                    <a:pt x="198691" y="338975"/>
                  </a:lnTo>
                  <a:lnTo>
                    <a:pt x="255683" y="338975"/>
                  </a:lnTo>
                  <a:lnTo>
                    <a:pt x="288217" y="321425"/>
                  </a:lnTo>
                  <a:lnTo>
                    <a:pt x="321431" y="288210"/>
                  </a:lnTo>
                  <a:lnTo>
                    <a:pt x="343910" y="246537"/>
                  </a:lnTo>
                  <a:lnTo>
                    <a:pt x="353377" y="198678"/>
                  </a:lnTo>
                  <a:close/>
                </a:path>
                <a:path w="383539" h="383539">
                  <a:moveTo>
                    <a:pt x="195465" y="275526"/>
                  </a:moveTo>
                  <a:lnTo>
                    <a:pt x="187502" y="275526"/>
                  </a:lnTo>
                  <a:lnTo>
                    <a:pt x="184277" y="278752"/>
                  </a:lnTo>
                  <a:lnTo>
                    <a:pt x="184277" y="294144"/>
                  </a:lnTo>
                  <a:lnTo>
                    <a:pt x="198691" y="294144"/>
                  </a:lnTo>
                  <a:lnTo>
                    <a:pt x="198691" y="278752"/>
                  </a:lnTo>
                  <a:lnTo>
                    <a:pt x="195465" y="275526"/>
                  </a:lnTo>
                  <a:close/>
                </a:path>
                <a:path w="383539" h="383539">
                  <a:moveTo>
                    <a:pt x="308673" y="198678"/>
                  </a:moveTo>
                  <a:lnTo>
                    <a:pt x="294144" y="198678"/>
                  </a:lnTo>
                  <a:lnTo>
                    <a:pt x="284909" y="234639"/>
                  </a:lnTo>
                  <a:lnTo>
                    <a:pt x="264229" y="264228"/>
                  </a:lnTo>
                  <a:lnTo>
                    <a:pt x="234644" y="284909"/>
                  </a:lnTo>
                  <a:lnTo>
                    <a:pt x="198691" y="294144"/>
                  </a:lnTo>
                  <a:lnTo>
                    <a:pt x="246196" y="294144"/>
                  </a:lnTo>
                  <a:lnTo>
                    <a:pt x="274466" y="274464"/>
                  </a:lnTo>
                  <a:lnTo>
                    <a:pt x="298271" y="240263"/>
                  </a:lnTo>
                  <a:lnTo>
                    <a:pt x="308673" y="198678"/>
                  </a:lnTo>
                  <a:close/>
                </a:path>
                <a:path w="383539" h="383539">
                  <a:moveTo>
                    <a:pt x="104216" y="184276"/>
                  </a:moveTo>
                  <a:lnTo>
                    <a:pt x="3225" y="184276"/>
                  </a:lnTo>
                  <a:lnTo>
                    <a:pt x="0" y="187502"/>
                  </a:lnTo>
                  <a:lnTo>
                    <a:pt x="0" y="195452"/>
                  </a:lnTo>
                  <a:lnTo>
                    <a:pt x="3225" y="198678"/>
                  </a:lnTo>
                  <a:lnTo>
                    <a:pt x="104216" y="198678"/>
                  </a:lnTo>
                  <a:lnTo>
                    <a:pt x="107442" y="195452"/>
                  </a:lnTo>
                  <a:lnTo>
                    <a:pt x="107442" y="187502"/>
                  </a:lnTo>
                  <a:lnTo>
                    <a:pt x="104216" y="184276"/>
                  </a:lnTo>
                  <a:close/>
                </a:path>
                <a:path w="383539" h="383539">
                  <a:moveTo>
                    <a:pt x="379742" y="184276"/>
                  </a:moveTo>
                  <a:lnTo>
                    <a:pt x="278765" y="184276"/>
                  </a:lnTo>
                  <a:lnTo>
                    <a:pt x="275539" y="187502"/>
                  </a:lnTo>
                  <a:lnTo>
                    <a:pt x="275539" y="195452"/>
                  </a:lnTo>
                  <a:lnTo>
                    <a:pt x="278765" y="198678"/>
                  </a:lnTo>
                  <a:lnTo>
                    <a:pt x="379742" y="198678"/>
                  </a:lnTo>
                  <a:lnTo>
                    <a:pt x="382968" y="195452"/>
                  </a:lnTo>
                  <a:lnTo>
                    <a:pt x="382968" y="187502"/>
                  </a:lnTo>
                  <a:lnTo>
                    <a:pt x="379742" y="184276"/>
                  </a:lnTo>
                  <a:close/>
                </a:path>
                <a:path w="383539" h="383539">
                  <a:moveTo>
                    <a:pt x="195465" y="0"/>
                  </a:moveTo>
                  <a:lnTo>
                    <a:pt x="187502" y="0"/>
                  </a:lnTo>
                  <a:lnTo>
                    <a:pt x="184277" y="3213"/>
                  </a:lnTo>
                  <a:lnTo>
                    <a:pt x="184277" y="29578"/>
                  </a:lnTo>
                  <a:lnTo>
                    <a:pt x="136423" y="39050"/>
                  </a:lnTo>
                  <a:lnTo>
                    <a:pt x="94751" y="61530"/>
                  </a:lnTo>
                  <a:lnTo>
                    <a:pt x="61537" y="94744"/>
                  </a:lnTo>
                  <a:lnTo>
                    <a:pt x="39058" y="136418"/>
                  </a:lnTo>
                  <a:lnTo>
                    <a:pt x="29591" y="184276"/>
                  </a:lnTo>
                  <a:lnTo>
                    <a:pt x="43992" y="184276"/>
                  </a:lnTo>
                  <a:lnTo>
                    <a:pt x="52719" y="140966"/>
                  </a:lnTo>
                  <a:lnTo>
                    <a:pt x="73149" y="103241"/>
                  </a:lnTo>
                  <a:lnTo>
                    <a:pt x="103245" y="73141"/>
                  </a:lnTo>
                  <a:lnTo>
                    <a:pt x="140967" y="52707"/>
                  </a:lnTo>
                  <a:lnTo>
                    <a:pt x="184277" y="43980"/>
                  </a:lnTo>
                  <a:lnTo>
                    <a:pt x="255683" y="43980"/>
                  </a:lnTo>
                  <a:lnTo>
                    <a:pt x="246545" y="39050"/>
                  </a:lnTo>
                  <a:lnTo>
                    <a:pt x="198691" y="29578"/>
                  </a:lnTo>
                  <a:lnTo>
                    <a:pt x="198691" y="3213"/>
                  </a:lnTo>
                  <a:lnTo>
                    <a:pt x="195465" y="0"/>
                  </a:lnTo>
                  <a:close/>
                </a:path>
                <a:path w="383539" h="383539">
                  <a:moveTo>
                    <a:pt x="198691" y="43980"/>
                  </a:moveTo>
                  <a:lnTo>
                    <a:pt x="184277" y="43980"/>
                  </a:lnTo>
                  <a:lnTo>
                    <a:pt x="184277" y="74294"/>
                  </a:lnTo>
                  <a:lnTo>
                    <a:pt x="142699" y="84689"/>
                  </a:lnTo>
                  <a:lnTo>
                    <a:pt x="108502" y="108492"/>
                  </a:lnTo>
                  <a:lnTo>
                    <a:pt x="84696" y="142692"/>
                  </a:lnTo>
                  <a:lnTo>
                    <a:pt x="74295" y="184276"/>
                  </a:lnTo>
                  <a:lnTo>
                    <a:pt x="88823" y="184276"/>
                  </a:lnTo>
                  <a:lnTo>
                    <a:pt x="98059" y="148323"/>
                  </a:lnTo>
                  <a:lnTo>
                    <a:pt x="118738" y="118737"/>
                  </a:lnTo>
                  <a:lnTo>
                    <a:pt x="148324" y="98053"/>
                  </a:lnTo>
                  <a:lnTo>
                    <a:pt x="184277" y="88811"/>
                  </a:lnTo>
                  <a:lnTo>
                    <a:pt x="246189" y="88811"/>
                  </a:lnTo>
                  <a:lnTo>
                    <a:pt x="240268" y="84689"/>
                  </a:lnTo>
                  <a:lnTo>
                    <a:pt x="198691" y="74294"/>
                  </a:lnTo>
                  <a:lnTo>
                    <a:pt x="198691" y="43980"/>
                  </a:lnTo>
                  <a:close/>
                </a:path>
                <a:path w="383539" h="383539">
                  <a:moveTo>
                    <a:pt x="246189" y="88811"/>
                  </a:moveTo>
                  <a:lnTo>
                    <a:pt x="198691" y="88811"/>
                  </a:lnTo>
                  <a:lnTo>
                    <a:pt x="234644" y="98053"/>
                  </a:lnTo>
                  <a:lnTo>
                    <a:pt x="264229" y="118737"/>
                  </a:lnTo>
                  <a:lnTo>
                    <a:pt x="284909" y="148323"/>
                  </a:lnTo>
                  <a:lnTo>
                    <a:pt x="294144" y="184276"/>
                  </a:lnTo>
                  <a:lnTo>
                    <a:pt x="308673" y="184276"/>
                  </a:lnTo>
                  <a:lnTo>
                    <a:pt x="298271" y="142692"/>
                  </a:lnTo>
                  <a:lnTo>
                    <a:pt x="274466" y="108492"/>
                  </a:lnTo>
                  <a:lnTo>
                    <a:pt x="246189" y="88811"/>
                  </a:lnTo>
                  <a:close/>
                </a:path>
                <a:path w="383539" h="383539">
                  <a:moveTo>
                    <a:pt x="255683" y="43980"/>
                  </a:moveTo>
                  <a:lnTo>
                    <a:pt x="198691" y="43980"/>
                  </a:lnTo>
                  <a:lnTo>
                    <a:pt x="242000" y="52707"/>
                  </a:lnTo>
                  <a:lnTo>
                    <a:pt x="279722" y="73141"/>
                  </a:lnTo>
                  <a:lnTo>
                    <a:pt x="309818" y="103241"/>
                  </a:lnTo>
                  <a:lnTo>
                    <a:pt x="330249" y="140966"/>
                  </a:lnTo>
                  <a:lnTo>
                    <a:pt x="338975" y="184276"/>
                  </a:lnTo>
                  <a:lnTo>
                    <a:pt x="353377" y="184276"/>
                  </a:lnTo>
                  <a:lnTo>
                    <a:pt x="343910" y="136418"/>
                  </a:lnTo>
                  <a:lnTo>
                    <a:pt x="321431" y="94744"/>
                  </a:lnTo>
                  <a:lnTo>
                    <a:pt x="288217" y="61530"/>
                  </a:lnTo>
                  <a:lnTo>
                    <a:pt x="255683" y="43980"/>
                  </a:lnTo>
                  <a:close/>
                </a:path>
                <a:path w="383539" h="383539">
                  <a:moveTo>
                    <a:pt x="198691" y="88811"/>
                  </a:moveTo>
                  <a:lnTo>
                    <a:pt x="184277" y="88811"/>
                  </a:lnTo>
                  <a:lnTo>
                    <a:pt x="184277" y="104203"/>
                  </a:lnTo>
                  <a:lnTo>
                    <a:pt x="187502" y="107429"/>
                  </a:lnTo>
                  <a:lnTo>
                    <a:pt x="195465" y="107429"/>
                  </a:lnTo>
                  <a:lnTo>
                    <a:pt x="198691" y="104203"/>
                  </a:lnTo>
                  <a:lnTo>
                    <a:pt x="198691" y="88811"/>
                  </a:lnTo>
                  <a:close/>
                </a:path>
              </a:pathLst>
            </a:custGeom>
            <a:solidFill>
              <a:srgbClr val="008C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7" name="object 103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959852" y="1373752"/>
              <a:ext cx="369948" cy="378020"/>
            </a:xfrm>
            <a:prstGeom prst="rect">
              <a:avLst/>
            </a:prstGeom>
          </p:spPr>
        </p:pic>
        <p:pic>
          <p:nvPicPr>
            <p:cNvPr id="228" name="object 104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8998946" y="2331928"/>
              <a:ext cx="104965" cy="73558"/>
            </a:xfrm>
            <a:prstGeom prst="rect">
              <a:avLst/>
            </a:prstGeom>
          </p:spPr>
        </p:pic>
        <p:pic>
          <p:nvPicPr>
            <p:cNvPr id="229" name="object 105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9160023" y="2210238"/>
              <a:ext cx="105016" cy="73596"/>
            </a:xfrm>
            <a:prstGeom prst="rect">
              <a:avLst/>
            </a:prstGeom>
          </p:spPr>
        </p:pic>
        <p:sp>
          <p:nvSpPr>
            <p:cNvPr id="230" name="object 106"/>
            <p:cNvSpPr/>
            <p:nvPr/>
          </p:nvSpPr>
          <p:spPr>
            <a:xfrm>
              <a:off x="9251196" y="2331930"/>
              <a:ext cx="13970" cy="59055"/>
            </a:xfrm>
            <a:custGeom>
              <a:avLst/>
              <a:gdLst/>
              <a:ahLst/>
              <a:cxnLst/>
              <a:rect l="l" t="t" r="r" b="b"/>
              <a:pathLst>
                <a:path w="13970" h="59055">
                  <a:moveTo>
                    <a:pt x="10744" y="0"/>
                  </a:moveTo>
                  <a:lnTo>
                    <a:pt x="3098" y="0"/>
                  </a:lnTo>
                  <a:lnTo>
                    <a:pt x="0" y="3098"/>
                  </a:lnTo>
                  <a:lnTo>
                    <a:pt x="0" y="55562"/>
                  </a:lnTo>
                  <a:lnTo>
                    <a:pt x="3098" y="58661"/>
                  </a:lnTo>
                  <a:lnTo>
                    <a:pt x="6921" y="58661"/>
                  </a:lnTo>
                  <a:lnTo>
                    <a:pt x="10744" y="58661"/>
                  </a:lnTo>
                  <a:lnTo>
                    <a:pt x="13842" y="55562"/>
                  </a:lnTo>
                  <a:lnTo>
                    <a:pt x="13842" y="3098"/>
                  </a:lnTo>
                  <a:lnTo>
                    <a:pt x="10744" y="0"/>
                  </a:lnTo>
                  <a:close/>
                </a:path>
              </a:pathLst>
            </a:custGeom>
            <a:solidFill>
              <a:srgbClr val="1926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1" name="object 10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8998946" y="2210238"/>
              <a:ext cx="104965" cy="73596"/>
            </a:xfrm>
            <a:prstGeom prst="rect">
              <a:avLst/>
            </a:prstGeom>
          </p:spPr>
        </p:pic>
        <p:sp>
          <p:nvSpPr>
            <p:cNvPr id="232" name="object 108"/>
            <p:cNvSpPr/>
            <p:nvPr/>
          </p:nvSpPr>
          <p:spPr>
            <a:xfrm>
              <a:off x="9056365" y="2296009"/>
              <a:ext cx="222250" cy="306070"/>
            </a:xfrm>
            <a:custGeom>
              <a:avLst/>
              <a:gdLst/>
              <a:ahLst/>
              <a:cxnLst/>
              <a:rect l="l" t="t" r="r" b="b"/>
              <a:pathLst>
                <a:path w="222250" h="306069">
                  <a:moveTo>
                    <a:pt x="22078" y="126133"/>
                  </a:moveTo>
                  <a:lnTo>
                    <a:pt x="12200" y="128869"/>
                  </a:lnTo>
                  <a:lnTo>
                    <a:pt x="5608" y="134429"/>
                  </a:lnTo>
                  <a:lnTo>
                    <a:pt x="0" y="147688"/>
                  </a:lnTo>
                  <a:lnTo>
                    <a:pt x="252" y="163561"/>
                  </a:lnTo>
                  <a:lnTo>
                    <a:pt x="5301" y="178976"/>
                  </a:lnTo>
                  <a:lnTo>
                    <a:pt x="14003" y="191046"/>
                  </a:lnTo>
                  <a:lnTo>
                    <a:pt x="35134" y="220806"/>
                  </a:lnTo>
                  <a:lnTo>
                    <a:pt x="52135" y="256830"/>
                  </a:lnTo>
                  <a:lnTo>
                    <a:pt x="63505" y="287327"/>
                  </a:lnTo>
                  <a:lnTo>
                    <a:pt x="67749" y="300507"/>
                  </a:lnTo>
                  <a:lnTo>
                    <a:pt x="68664" y="303618"/>
                  </a:lnTo>
                  <a:lnTo>
                    <a:pt x="71508" y="305752"/>
                  </a:lnTo>
                  <a:lnTo>
                    <a:pt x="193289" y="305752"/>
                  </a:lnTo>
                  <a:lnTo>
                    <a:pt x="196502" y="302679"/>
                  </a:lnTo>
                  <a:lnTo>
                    <a:pt x="196680" y="298780"/>
                  </a:lnTo>
                  <a:lnTo>
                    <a:pt x="197828" y="291160"/>
                  </a:lnTo>
                  <a:lnTo>
                    <a:pt x="80132" y="291160"/>
                  </a:lnTo>
                  <a:lnTo>
                    <a:pt x="72908" y="269981"/>
                  </a:lnTo>
                  <a:lnTo>
                    <a:pt x="60639" y="239542"/>
                  </a:lnTo>
                  <a:lnTo>
                    <a:pt x="44115" y="207258"/>
                  </a:lnTo>
                  <a:lnTo>
                    <a:pt x="24125" y="180543"/>
                  </a:lnTo>
                  <a:lnTo>
                    <a:pt x="18323" y="172254"/>
                  </a:lnTo>
                  <a:lnTo>
                    <a:pt x="14874" y="161694"/>
                  </a:lnTo>
                  <a:lnTo>
                    <a:pt x="14257" y="151323"/>
                  </a:lnTo>
                  <a:lnTo>
                    <a:pt x="16949" y="143598"/>
                  </a:lnTo>
                  <a:lnTo>
                    <a:pt x="22299" y="140888"/>
                  </a:lnTo>
                  <a:lnTo>
                    <a:pt x="68867" y="140888"/>
                  </a:lnTo>
                  <a:lnTo>
                    <a:pt x="68867" y="136334"/>
                  </a:lnTo>
                  <a:lnTo>
                    <a:pt x="54274" y="136334"/>
                  </a:lnTo>
                  <a:lnTo>
                    <a:pt x="35889" y="128021"/>
                  </a:lnTo>
                  <a:lnTo>
                    <a:pt x="22078" y="126133"/>
                  </a:lnTo>
                  <a:close/>
                </a:path>
                <a:path w="222250" h="306069">
                  <a:moveTo>
                    <a:pt x="218682" y="116420"/>
                  </a:moveTo>
                  <a:lnTo>
                    <a:pt x="201899" y="116420"/>
                  </a:lnTo>
                  <a:lnTo>
                    <a:pt x="207132" y="121627"/>
                  </a:lnTo>
                  <a:lnTo>
                    <a:pt x="207132" y="187515"/>
                  </a:lnTo>
                  <a:lnTo>
                    <a:pt x="202756" y="202750"/>
                  </a:lnTo>
                  <a:lnTo>
                    <a:pt x="195332" y="230322"/>
                  </a:lnTo>
                  <a:lnTo>
                    <a:pt x="187695" y="262401"/>
                  </a:lnTo>
                  <a:lnTo>
                    <a:pt x="182684" y="291160"/>
                  </a:lnTo>
                  <a:lnTo>
                    <a:pt x="197828" y="291160"/>
                  </a:lnTo>
                  <a:lnTo>
                    <a:pt x="201072" y="269640"/>
                  </a:lnTo>
                  <a:lnTo>
                    <a:pt x="209451" y="234065"/>
                  </a:lnTo>
                  <a:lnTo>
                    <a:pt x="217623" y="203841"/>
                  </a:lnTo>
                  <a:lnTo>
                    <a:pt x="221521" y="190284"/>
                  </a:lnTo>
                  <a:lnTo>
                    <a:pt x="221610" y="189852"/>
                  </a:lnTo>
                  <a:lnTo>
                    <a:pt x="221723" y="128021"/>
                  </a:lnTo>
                  <a:lnTo>
                    <a:pt x="219652" y="117845"/>
                  </a:lnTo>
                  <a:lnTo>
                    <a:pt x="218682" y="116420"/>
                  </a:lnTo>
                  <a:close/>
                </a:path>
                <a:path w="222250" h="306069">
                  <a:moveTo>
                    <a:pt x="68867" y="140888"/>
                  </a:moveTo>
                  <a:lnTo>
                    <a:pt x="22299" y="140888"/>
                  </a:lnTo>
                  <a:lnTo>
                    <a:pt x="30630" y="141755"/>
                  </a:lnTo>
                  <a:lnTo>
                    <a:pt x="41452" y="146040"/>
                  </a:lnTo>
                  <a:lnTo>
                    <a:pt x="54274" y="153581"/>
                  </a:lnTo>
                  <a:lnTo>
                    <a:pt x="54274" y="192697"/>
                  </a:lnTo>
                  <a:lnTo>
                    <a:pt x="57538" y="195973"/>
                  </a:lnTo>
                  <a:lnTo>
                    <a:pt x="65603" y="195973"/>
                  </a:lnTo>
                  <a:lnTo>
                    <a:pt x="68867" y="192697"/>
                  </a:lnTo>
                  <a:lnTo>
                    <a:pt x="68867" y="140888"/>
                  </a:lnTo>
                  <a:close/>
                </a:path>
                <a:path w="222250" h="306069">
                  <a:moveTo>
                    <a:pt x="180377" y="99415"/>
                  </a:moveTo>
                  <a:lnTo>
                    <a:pt x="163685" y="99415"/>
                  </a:lnTo>
                  <a:lnTo>
                    <a:pt x="168892" y="104622"/>
                  </a:lnTo>
                  <a:lnTo>
                    <a:pt x="168892" y="153682"/>
                  </a:lnTo>
                  <a:lnTo>
                    <a:pt x="172156" y="156946"/>
                  </a:lnTo>
                  <a:lnTo>
                    <a:pt x="180208" y="156946"/>
                  </a:lnTo>
                  <a:lnTo>
                    <a:pt x="183484" y="153682"/>
                  </a:lnTo>
                  <a:lnTo>
                    <a:pt x="183484" y="121627"/>
                  </a:lnTo>
                  <a:lnTo>
                    <a:pt x="188691" y="116420"/>
                  </a:lnTo>
                  <a:lnTo>
                    <a:pt x="218682" y="116420"/>
                  </a:lnTo>
                  <a:lnTo>
                    <a:pt x="213979" y="109520"/>
                  </a:lnTo>
                  <a:lnTo>
                    <a:pt x="207080" y="104940"/>
                  </a:lnTo>
                  <a:lnTo>
                    <a:pt x="182735" y="104940"/>
                  </a:lnTo>
                  <a:lnTo>
                    <a:pt x="180377" y="99415"/>
                  </a:lnTo>
                  <a:close/>
                </a:path>
                <a:path w="222250" h="306069">
                  <a:moveTo>
                    <a:pt x="142124" y="82740"/>
                  </a:moveTo>
                  <a:lnTo>
                    <a:pt x="125445" y="82740"/>
                  </a:lnTo>
                  <a:lnTo>
                    <a:pt x="130652" y="87947"/>
                  </a:lnTo>
                  <a:lnTo>
                    <a:pt x="130652" y="144424"/>
                  </a:lnTo>
                  <a:lnTo>
                    <a:pt x="133916" y="147688"/>
                  </a:lnTo>
                  <a:lnTo>
                    <a:pt x="141968" y="147688"/>
                  </a:lnTo>
                  <a:lnTo>
                    <a:pt x="145245" y="144424"/>
                  </a:lnTo>
                  <a:lnTo>
                    <a:pt x="145245" y="104622"/>
                  </a:lnTo>
                  <a:lnTo>
                    <a:pt x="150464" y="99415"/>
                  </a:lnTo>
                  <a:lnTo>
                    <a:pt x="180377" y="99415"/>
                  </a:lnTo>
                  <a:lnTo>
                    <a:pt x="179318" y="96937"/>
                  </a:lnTo>
                  <a:lnTo>
                    <a:pt x="173539" y="90562"/>
                  </a:lnTo>
                  <a:lnTo>
                    <a:pt x="168846" y="87972"/>
                  </a:lnTo>
                  <a:lnTo>
                    <a:pt x="144419" y="87972"/>
                  </a:lnTo>
                  <a:lnTo>
                    <a:pt x="142124" y="82740"/>
                  </a:lnTo>
                  <a:close/>
                </a:path>
                <a:path w="222250" h="306069">
                  <a:moveTo>
                    <a:pt x="104002" y="14592"/>
                  </a:moveTo>
                  <a:lnTo>
                    <a:pt x="87256" y="14592"/>
                  </a:lnTo>
                  <a:lnTo>
                    <a:pt x="92463" y="19824"/>
                  </a:lnTo>
                  <a:lnTo>
                    <a:pt x="92463" y="136093"/>
                  </a:lnTo>
                  <a:lnTo>
                    <a:pt x="95727" y="139357"/>
                  </a:lnTo>
                  <a:lnTo>
                    <a:pt x="103792" y="139357"/>
                  </a:lnTo>
                  <a:lnTo>
                    <a:pt x="107056" y="136093"/>
                  </a:lnTo>
                  <a:lnTo>
                    <a:pt x="107056" y="87947"/>
                  </a:lnTo>
                  <a:lnTo>
                    <a:pt x="112263" y="82740"/>
                  </a:lnTo>
                  <a:lnTo>
                    <a:pt x="142124" y="82740"/>
                  </a:lnTo>
                  <a:lnTo>
                    <a:pt x="140957" y="80080"/>
                  </a:lnTo>
                  <a:lnTo>
                    <a:pt x="135183" y="73798"/>
                  </a:lnTo>
                  <a:lnTo>
                    <a:pt x="129862" y="70891"/>
                  </a:lnTo>
                  <a:lnTo>
                    <a:pt x="107056" y="70891"/>
                  </a:lnTo>
                  <a:lnTo>
                    <a:pt x="107056" y="26250"/>
                  </a:lnTo>
                  <a:lnTo>
                    <a:pt x="104988" y="16046"/>
                  </a:lnTo>
                  <a:lnTo>
                    <a:pt x="104002" y="14592"/>
                  </a:lnTo>
                  <a:close/>
                </a:path>
                <a:path w="222250" h="306069">
                  <a:moveTo>
                    <a:pt x="80475" y="0"/>
                  </a:moveTo>
                  <a:lnTo>
                    <a:pt x="70284" y="2067"/>
                  </a:lnTo>
                  <a:lnTo>
                    <a:pt x="61955" y="7700"/>
                  </a:lnTo>
                  <a:lnTo>
                    <a:pt x="56336" y="16046"/>
                  </a:lnTo>
                  <a:lnTo>
                    <a:pt x="54274" y="26250"/>
                  </a:lnTo>
                  <a:lnTo>
                    <a:pt x="54274" y="136334"/>
                  </a:lnTo>
                  <a:lnTo>
                    <a:pt x="68867" y="136334"/>
                  </a:lnTo>
                  <a:lnTo>
                    <a:pt x="68867" y="19824"/>
                  </a:lnTo>
                  <a:lnTo>
                    <a:pt x="74074" y="14592"/>
                  </a:lnTo>
                  <a:lnTo>
                    <a:pt x="104002" y="14592"/>
                  </a:lnTo>
                  <a:lnTo>
                    <a:pt x="99328" y="7700"/>
                  </a:lnTo>
                  <a:lnTo>
                    <a:pt x="90886" y="2067"/>
                  </a:lnTo>
                  <a:lnTo>
                    <a:pt x="80475" y="0"/>
                  </a:lnTo>
                  <a:close/>
                </a:path>
                <a:path w="222250" h="306069">
                  <a:moveTo>
                    <a:pt x="195079" y="101841"/>
                  </a:moveTo>
                  <a:lnTo>
                    <a:pt x="190622" y="101841"/>
                  </a:lnTo>
                  <a:lnTo>
                    <a:pt x="186418" y="102958"/>
                  </a:lnTo>
                  <a:lnTo>
                    <a:pt x="182735" y="104940"/>
                  </a:lnTo>
                  <a:lnTo>
                    <a:pt x="207080" y="104940"/>
                  </a:lnTo>
                  <a:lnTo>
                    <a:pt x="205517" y="103902"/>
                  </a:lnTo>
                  <a:lnTo>
                    <a:pt x="195079" y="101841"/>
                  </a:lnTo>
                  <a:close/>
                </a:path>
                <a:path w="222250" h="306069">
                  <a:moveTo>
                    <a:pt x="156903" y="84823"/>
                  </a:moveTo>
                  <a:lnTo>
                    <a:pt x="152382" y="84823"/>
                  </a:lnTo>
                  <a:lnTo>
                    <a:pt x="148140" y="85966"/>
                  </a:lnTo>
                  <a:lnTo>
                    <a:pt x="144419" y="87972"/>
                  </a:lnTo>
                  <a:lnTo>
                    <a:pt x="168846" y="87972"/>
                  </a:lnTo>
                  <a:lnTo>
                    <a:pt x="165899" y="86346"/>
                  </a:lnTo>
                  <a:lnTo>
                    <a:pt x="156903" y="84823"/>
                  </a:lnTo>
                  <a:close/>
                </a:path>
                <a:path w="222250" h="306069">
                  <a:moveTo>
                    <a:pt x="118651" y="68148"/>
                  </a:moveTo>
                  <a:lnTo>
                    <a:pt x="114485" y="68148"/>
                  </a:lnTo>
                  <a:lnTo>
                    <a:pt x="110561" y="69151"/>
                  </a:lnTo>
                  <a:lnTo>
                    <a:pt x="107056" y="70891"/>
                  </a:lnTo>
                  <a:lnTo>
                    <a:pt x="129862" y="70891"/>
                  </a:lnTo>
                  <a:lnTo>
                    <a:pt x="127585" y="69647"/>
                  </a:lnTo>
                  <a:lnTo>
                    <a:pt x="118651" y="68148"/>
                  </a:lnTo>
                  <a:close/>
                </a:path>
              </a:pathLst>
            </a:custGeom>
            <a:solidFill>
              <a:srgbClr val="1926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3" name="object 109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9104485" y="3316992"/>
              <a:ext cx="100190" cy="100190"/>
            </a:xfrm>
            <a:prstGeom prst="rect">
              <a:avLst/>
            </a:prstGeom>
          </p:spPr>
        </p:pic>
        <p:sp>
          <p:nvSpPr>
            <p:cNvPr id="234" name="object 110"/>
            <p:cNvSpPr/>
            <p:nvPr/>
          </p:nvSpPr>
          <p:spPr>
            <a:xfrm>
              <a:off x="8960384" y="3086099"/>
              <a:ext cx="388620" cy="211454"/>
            </a:xfrm>
            <a:custGeom>
              <a:avLst/>
              <a:gdLst/>
              <a:ahLst/>
              <a:cxnLst/>
              <a:rect l="l" t="t" r="r" b="b"/>
              <a:pathLst>
                <a:path w="388620" h="211454">
                  <a:moveTo>
                    <a:pt x="285254" y="197548"/>
                  </a:moveTo>
                  <a:lnTo>
                    <a:pt x="241465" y="166954"/>
                  </a:lnTo>
                  <a:lnTo>
                    <a:pt x="194195" y="157632"/>
                  </a:lnTo>
                  <a:lnTo>
                    <a:pt x="169926" y="160007"/>
                  </a:lnTo>
                  <a:lnTo>
                    <a:pt x="146926" y="166954"/>
                  </a:lnTo>
                  <a:lnTo>
                    <a:pt x="125755" y="178269"/>
                  </a:lnTo>
                  <a:lnTo>
                    <a:pt x="106934" y="193738"/>
                  </a:lnTo>
                  <a:lnTo>
                    <a:pt x="103124" y="197548"/>
                  </a:lnTo>
                  <a:lnTo>
                    <a:pt x="103124" y="203733"/>
                  </a:lnTo>
                  <a:lnTo>
                    <a:pt x="110756" y="211353"/>
                  </a:lnTo>
                  <a:lnTo>
                    <a:pt x="116928" y="211353"/>
                  </a:lnTo>
                  <a:lnTo>
                    <a:pt x="120738" y="207543"/>
                  </a:lnTo>
                  <a:lnTo>
                    <a:pt x="136575" y="194538"/>
                  </a:lnTo>
                  <a:lnTo>
                    <a:pt x="154406" y="185000"/>
                  </a:lnTo>
                  <a:lnTo>
                    <a:pt x="173761" y="179146"/>
                  </a:lnTo>
                  <a:lnTo>
                    <a:pt x="194195" y="177152"/>
                  </a:lnTo>
                  <a:lnTo>
                    <a:pt x="214630" y="179146"/>
                  </a:lnTo>
                  <a:lnTo>
                    <a:pt x="233984" y="185000"/>
                  </a:lnTo>
                  <a:lnTo>
                    <a:pt x="251802" y="194538"/>
                  </a:lnTo>
                  <a:lnTo>
                    <a:pt x="267639" y="207543"/>
                  </a:lnTo>
                  <a:lnTo>
                    <a:pt x="269544" y="209448"/>
                  </a:lnTo>
                  <a:lnTo>
                    <a:pt x="272034" y="210400"/>
                  </a:lnTo>
                  <a:lnTo>
                    <a:pt x="274535" y="210400"/>
                  </a:lnTo>
                  <a:lnTo>
                    <a:pt x="277037" y="210400"/>
                  </a:lnTo>
                  <a:lnTo>
                    <a:pt x="279527" y="209448"/>
                  </a:lnTo>
                  <a:lnTo>
                    <a:pt x="285254" y="203733"/>
                  </a:lnTo>
                  <a:lnTo>
                    <a:pt x="285254" y="197548"/>
                  </a:lnTo>
                  <a:close/>
                </a:path>
                <a:path w="388620" h="211454">
                  <a:moveTo>
                    <a:pt x="335775" y="147916"/>
                  </a:moveTo>
                  <a:lnTo>
                    <a:pt x="303428" y="117322"/>
                  </a:lnTo>
                  <a:lnTo>
                    <a:pt x="270014" y="97688"/>
                  </a:lnTo>
                  <a:lnTo>
                    <a:pt x="233197" y="85509"/>
                  </a:lnTo>
                  <a:lnTo>
                    <a:pt x="194195" y="81318"/>
                  </a:lnTo>
                  <a:lnTo>
                    <a:pt x="155194" y="85509"/>
                  </a:lnTo>
                  <a:lnTo>
                    <a:pt x="118376" y="97688"/>
                  </a:lnTo>
                  <a:lnTo>
                    <a:pt x="84963" y="117322"/>
                  </a:lnTo>
                  <a:lnTo>
                    <a:pt x="56159" y="143865"/>
                  </a:lnTo>
                  <a:lnTo>
                    <a:pt x="52603" y="147916"/>
                  </a:lnTo>
                  <a:lnTo>
                    <a:pt x="53009" y="154089"/>
                  </a:lnTo>
                  <a:lnTo>
                    <a:pt x="61137" y="161201"/>
                  </a:lnTo>
                  <a:lnTo>
                    <a:pt x="67310" y="160782"/>
                  </a:lnTo>
                  <a:lnTo>
                    <a:pt x="70853" y="156730"/>
                  </a:lnTo>
                  <a:lnTo>
                    <a:pt x="96596" y="133019"/>
                  </a:lnTo>
                  <a:lnTo>
                    <a:pt x="126453" y="115468"/>
                  </a:lnTo>
                  <a:lnTo>
                    <a:pt x="159346" y="104584"/>
                  </a:lnTo>
                  <a:lnTo>
                    <a:pt x="194195" y="100838"/>
                  </a:lnTo>
                  <a:lnTo>
                    <a:pt x="229044" y="104584"/>
                  </a:lnTo>
                  <a:lnTo>
                    <a:pt x="261950" y="115468"/>
                  </a:lnTo>
                  <a:lnTo>
                    <a:pt x="291795" y="133019"/>
                  </a:lnTo>
                  <a:lnTo>
                    <a:pt x="317538" y="156730"/>
                  </a:lnTo>
                  <a:lnTo>
                    <a:pt x="319468" y="158927"/>
                  </a:lnTo>
                  <a:lnTo>
                    <a:pt x="322173" y="160058"/>
                  </a:lnTo>
                  <a:lnTo>
                    <a:pt x="324891" y="160058"/>
                  </a:lnTo>
                  <a:lnTo>
                    <a:pt x="327177" y="160058"/>
                  </a:lnTo>
                  <a:lnTo>
                    <a:pt x="329463" y="159258"/>
                  </a:lnTo>
                  <a:lnTo>
                    <a:pt x="335368" y="154089"/>
                  </a:lnTo>
                  <a:lnTo>
                    <a:pt x="335775" y="147916"/>
                  </a:lnTo>
                  <a:close/>
                </a:path>
                <a:path w="388620" h="211454">
                  <a:moveTo>
                    <a:pt x="388378" y="94297"/>
                  </a:moveTo>
                  <a:lnTo>
                    <a:pt x="346494" y="52006"/>
                  </a:lnTo>
                  <a:lnTo>
                    <a:pt x="300177" y="23647"/>
                  </a:lnTo>
                  <a:lnTo>
                    <a:pt x="248843" y="6045"/>
                  </a:lnTo>
                  <a:lnTo>
                    <a:pt x="194195" y="0"/>
                  </a:lnTo>
                  <a:lnTo>
                    <a:pt x="139547" y="6045"/>
                  </a:lnTo>
                  <a:lnTo>
                    <a:pt x="88214" y="23647"/>
                  </a:lnTo>
                  <a:lnTo>
                    <a:pt x="41897" y="52006"/>
                  </a:lnTo>
                  <a:lnTo>
                    <a:pt x="2260" y="90335"/>
                  </a:lnTo>
                  <a:lnTo>
                    <a:pt x="0" y="94297"/>
                  </a:lnTo>
                  <a:lnTo>
                    <a:pt x="0" y="102120"/>
                  </a:lnTo>
                  <a:lnTo>
                    <a:pt x="4381" y="106413"/>
                  </a:lnTo>
                  <a:lnTo>
                    <a:pt x="13004" y="106413"/>
                  </a:lnTo>
                  <a:lnTo>
                    <a:pt x="15875" y="104800"/>
                  </a:lnTo>
                  <a:lnTo>
                    <a:pt x="17653" y="102362"/>
                  </a:lnTo>
                  <a:lnTo>
                    <a:pt x="54152" y="67208"/>
                  </a:lnTo>
                  <a:lnTo>
                    <a:pt x="96774" y="41198"/>
                  </a:lnTo>
                  <a:lnTo>
                    <a:pt x="143967" y="25069"/>
                  </a:lnTo>
                  <a:lnTo>
                    <a:pt x="194195" y="19532"/>
                  </a:lnTo>
                  <a:lnTo>
                    <a:pt x="244284" y="25044"/>
                  </a:lnTo>
                  <a:lnTo>
                    <a:pt x="291338" y="41071"/>
                  </a:lnTo>
                  <a:lnTo>
                    <a:pt x="333870" y="66929"/>
                  </a:lnTo>
                  <a:lnTo>
                    <a:pt x="370332" y="101879"/>
                  </a:lnTo>
                  <a:lnTo>
                    <a:pt x="372046" y="104609"/>
                  </a:lnTo>
                  <a:lnTo>
                    <a:pt x="375119" y="106413"/>
                  </a:lnTo>
                  <a:lnTo>
                    <a:pt x="378612" y="106413"/>
                  </a:lnTo>
                  <a:lnTo>
                    <a:pt x="383997" y="106413"/>
                  </a:lnTo>
                  <a:lnTo>
                    <a:pt x="388378" y="101955"/>
                  </a:lnTo>
                  <a:lnTo>
                    <a:pt x="388378" y="94297"/>
                  </a:lnTo>
                  <a:close/>
                </a:path>
              </a:pathLst>
            </a:custGeom>
            <a:solidFill>
              <a:srgbClr val="2130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5" name="object 11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282480" y="5657094"/>
              <a:ext cx="393058" cy="280000"/>
            </a:xfrm>
            <a:prstGeom prst="rect">
              <a:avLst/>
            </a:prstGeom>
          </p:spPr>
        </p:pic>
        <p:sp>
          <p:nvSpPr>
            <p:cNvPr id="236" name="object 112"/>
            <p:cNvSpPr/>
            <p:nvPr/>
          </p:nvSpPr>
          <p:spPr>
            <a:xfrm>
              <a:off x="8968029" y="4708639"/>
              <a:ext cx="345440" cy="375920"/>
            </a:xfrm>
            <a:custGeom>
              <a:avLst/>
              <a:gdLst/>
              <a:ahLst/>
              <a:cxnLst/>
              <a:rect l="l" t="t" r="r" b="b"/>
              <a:pathLst>
                <a:path w="345440" h="375920">
                  <a:moveTo>
                    <a:pt x="63296" y="302907"/>
                  </a:moveTo>
                  <a:lnTo>
                    <a:pt x="55968" y="295579"/>
                  </a:lnTo>
                  <a:lnTo>
                    <a:pt x="50126" y="295579"/>
                  </a:lnTo>
                  <a:lnTo>
                    <a:pt x="50126" y="310172"/>
                  </a:lnTo>
                  <a:lnTo>
                    <a:pt x="50126" y="313651"/>
                  </a:lnTo>
                  <a:lnTo>
                    <a:pt x="48704" y="315074"/>
                  </a:lnTo>
                  <a:lnTo>
                    <a:pt x="45224" y="315074"/>
                  </a:lnTo>
                  <a:lnTo>
                    <a:pt x="43802" y="313651"/>
                  </a:lnTo>
                  <a:lnTo>
                    <a:pt x="43802" y="310172"/>
                  </a:lnTo>
                  <a:lnTo>
                    <a:pt x="45224" y="308749"/>
                  </a:lnTo>
                  <a:lnTo>
                    <a:pt x="48704" y="308749"/>
                  </a:lnTo>
                  <a:lnTo>
                    <a:pt x="50126" y="310172"/>
                  </a:lnTo>
                  <a:lnTo>
                    <a:pt x="50126" y="295579"/>
                  </a:lnTo>
                  <a:lnTo>
                    <a:pt x="37960" y="295579"/>
                  </a:lnTo>
                  <a:lnTo>
                    <a:pt x="30632" y="302907"/>
                  </a:lnTo>
                  <a:lnTo>
                    <a:pt x="30632" y="320916"/>
                  </a:lnTo>
                  <a:lnTo>
                    <a:pt x="37960" y="328244"/>
                  </a:lnTo>
                  <a:lnTo>
                    <a:pt x="55968" y="328244"/>
                  </a:lnTo>
                  <a:lnTo>
                    <a:pt x="63296" y="320916"/>
                  </a:lnTo>
                  <a:lnTo>
                    <a:pt x="63296" y="315074"/>
                  </a:lnTo>
                  <a:lnTo>
                    <a:pt x="63296" y="308749"/>
                  </a:lnTo>
                  <a:lnTo>
                    <a:pt x="63296" y="302907"/>
                  </a:lnTo>
                  <a:close/>
                </a:path>
                <a:path w="345440" h="375920">
                  <a:moveTo>
                    <a:pt x="203606" y="46964"/>
                  </a:moveTo>
                  <a:lnTo>
                    <a:pt x="202260" y="40322"/>
                  </a:lnTo>
                  <a:lnTo>
                    <a:pt x="202044" y="39255"/>
                  </a:lnTo>
                  <a:lnTo>
                    <a:pt x="197789" y="32956"/>
                  </a:lnTo>
                  <a:lnTo>
                    <a:pt x="191490" y="28714"/>
                  </a:lnTo>
                  <a:lnTo>
                    <a:pt x="190449" y="28511"/>
                  </a:lnTo>
                  <a:lnTo>
                    <a:pt x="190449" y="43307"/>
                  </a:lnTo>
                  <a:lnTo>
                    <a:pt x="190449" y="50634"/>
                  </a:lnTo>
                  <a:lnTo>
                    <a:pt x="187464" y="53619"/>
                  </a:lnTo>
                  <a:lnTo>
                    <a:pt x="180124" y="53619"/>
                  </a:lnTo>
                  <a:lnTo>
                    <a:pt x="177152" y="50634"/>
                  </a:lnTo>
                  <a:lnTo>
                    <a:pt x="177152" y="43307"/>
                  </a:lnTo>
                  <a:lnTo>
                    <a:pt x="180124" y="40322"/>
                  </a:lnTo>
                  <a:lnTo>
                    <a:pt x="187464" y="40322"/>
                  </a:lnTo>
                  <a:lnTo>
                    <a:pt x="190449" y="43307"/>
                  </a:lnTo>
                  <a:lnTo>
                    <a:pt x="190449" y="28511"/>
                  </a:lnTo>
                  <a:lnTo>
                    <a:pt x="163982" y="46964"/>
                  </a:lnTo>
                  <a:lnTo>
                    <a:pt x="165531" y="54673"/>
                  </a:lnTo>
                  <a:lnTo>
                    <a:pt x="169786" y="60972"/>
                  </a:lnTo>
                  <a:lnTo>
                    <a:pt x="176085" y="65214"/>
                  </a:lnTo>
                  <a:lnTo>
                    <a:pt x="183794" y="66776"/>
                  </a:lnTo>
                  <a:lnTo>
                    <a:pt x="191490" y="65214"/>
                  </a:lnTo>
                  <a:lnTo>
                    <a:pt x="197789" y="60972"/>
                  </a:lnTo>
                  <a:lnTo>
                    <a:pt x="202044" y="54673"/>
                  </a:lnTo>
                  <a:lnTo>
                    <a:pt x="202260" y="53619"/>
                  </a:lnTo>
                  <a:lnTo>
                    <a:pt x="203606" y="46964"/>
                  </a:lnTo>
                  <a:close/>
                </a:path>
                <a:path w="345440" h="375920">
                  <a:moveTo>
                    <a:pt x="345160" y="328612"/>
                  </a:moveTo>
                  <a:lnTo>
                    <a:pt x="341464" y="310349"/>
                  </a:lnTo>
                  <a:lnTo>
                    <a:pt x="331990" y="296316"/>
                  </a:lnTo>
                  <a:lnTo>
                    <a:pt x="331990" y="328612"/>
                  </a:lnTo>
                  <a:lnTo>
                    <a:pt x="329336" y="341757"/>
                  </a:lnTo>
                  <a:lnTo>
                    <a:pt x="322084" y="352501"/>
                  </a:lnTo>
                  <a:lnTo>
                    <a:pt x="311340" y="359752"/>
                  </a:lnTo>
                  <a:lnTo>
                    <a:pt x="298196" y="362407"/>
                  </a:lnTo>
                  <a:lnTo>
                    <a:pt x="285051" y="359752"/>
                  </a:lnTo>
                  <a:lnTo>
                    <a:pt x="274307" y="352501"/>
                  </a:lnTo>
                  <a:lnTo>
                    <a:pt x="267068" y="341757"/>
                  </a:lnTo>
                  <a:lnTo>
                    <a:pt x="264401" y="328612"/>
                  </a:lnTo>
                  <a:lnTo>
                    <a:pt x="265785" y="321792"/>
                  </a:lnTo>
                  <a:lnTo>
                    <a:pt x="266153" y="319976"/>
                  </a:lnTo>
                  <a:lnTo>
                    <a:pt x="267068" y="315480"/>
                  </a:lnTo>
                  <a:lnTo>
                    <a:pt x="274307" y="304736"/>
                  </a:lnTo>
                  <a:lnTo>
                    <a:pt x="285051" y="297484"/>
                  </a:lnTo>
                  <a:lnTo>
                    <a:pt x="298196" y="294817"/>
                  </a:lnTo>
                  <a:lnTo>
                    <a:pt x="311340" y="297484"/>
                  </a:lnTo>
                  <a:lnTo>
                    <a:pt x="322084" y="304736"/>
                  </a:lnTo>
                  <a:lnTo>
                    <a:pt x="329336" y="315480"/>
                  </a:lnTo>
                  <a:lnTo>
                    <a:pt x="331990" y="328612"/>
                  </a:lnTo>
                  <a:lnTo>
                    <a:pt x="331990" y="296316"/>
                  </a:lnTo>
                  <a:lnTo>
                    <a:pt x="331393" y="295427"/>
                  </a:lnTo>
                  <a:lnTo>
                    <a:pt x="330504" y="294817"/>
                  </a:lnTo>
                  <a:lnTo>
                    <a:pt x="327698" y="292925"/>
                  </a:lnTo>
                  <a:lnTo>
                    <a:pt x="316458" y="285343"/>
                  </a:lnTo>
                  <a:lnTo>
                    <a:pt x="298196" y="281647"/>
                  </a:lnTo>
                  <a:lnTo>
                    <a:pt x="289687" y="282435"/>
                  </a:lnTo>
                  <a:lnTo>
                    <a:pt x="281698" y="284657"/>
                  </a:lnTo>
                  <a:lnTo>
                    <a:pt x="274332" y="288213"/>
                  </a:lnTo>
                  <a:lnTo>
                    <a:pt x="267741" y="292925"/>
                  </a:lnTo>
                  <a:lnTo>
                    <a:pt x="197091" y="235800"/>
                  </a:lnTo>
                  <a:lnTo>
                    <a:pt x="192443" y="232041"/>
                  </a:lnTo>
                  <a:lnTo>
                    <a:pt x="185534" y="226453"/>
                  </a:lnTo>
                  <a:lnTo>
                    <a:pt x="189522" y="220218"/>
                  </a:lnTo>
                  <a:lnTo>
                    <a:pt x="192506" y="213372"/>
                  </a:lnTo>
                  <a:lnTo>
                    <a:pt x="194386" y="206019"/>
                  </a:lnTo>
                  <a:lnTo>
                    <a:pt x="195033" y="198247"/>
                  </a:lnTo>
                  <a:lnTo>
                    <a:pt x="195033" y="192786"/>
                  </a:lnTo>
                  <a:lnTo>
                    <a:pt x="194056" y="187553"/>
                  </a:lnTo>
                  <a:lnTo>
                    <a:pt x="192328" y="182676"/>
                  </a:lnTo>
                  <a:lnTo>
                    <a:pt x="221424" y="170942"/>
                  </a:lnTo>
                  <a:lnTo>
                    <a:pt x="241427" y="162877"/>
                  </a:lnTo>
                  <a:lnTo>
                    <a:pt x="248780" y="172186"/>
                  </a:lnTo>
                  <a:lnTo>
                    <a:pt x="258203" y="179374"/>
                  </a:lnTo>
                  <a:lnTo>
                    <a:pt x="269290" y="184010"/>
                  </a:lnTo>
                  <a:lnTo>
                    <a:pt x="281597" y="185648"/>
                  </a:lnTo>
                  <a:lnTo>
                    <a:pt x="299859" y="181952"/>
                  </a:lnTo>
                  <a:lnTo>
                    <a:pt x="313893" y="172478"/>
                  </a:lnTo>
                  <a:lnTo>
                    <a:pt x="314794" y="171881"/>
                  </a:lnTo>
                  <a:lnTo>
                    <a:pt x="324866" y="156946"/>
                  </a:lnTo>
                  <a:lnTo>
                    <a:pt x="328561" y="138671"/>
                  </a:lnTo>
                  <a:lnTo>
                    <a:pt x="324866" y="120408"/>
                  </a:lnTo>
                  <a:lnTo>
                    <a:pt x="315391" y="106375"/>
                  </a:lnTo>
                  <a:lnTo>
                    <a:pt x="315391" y="138671"/>
                  </a:lnTo>
                  <a:lnTo>
                    <a:pt x="312737" y="151828"/>
                  </a:lnTo>
                  <a:lnTo>
                    <a:pt x="305485" y="162572"/>
                  </a:lnTo>
                  <a:lnTo>
                    <a:pt x="294741" y="169824"/>
                  </a:lnTo>
                  <a:lnTo>
                    <a:pt x="281597" y="172478"/>
                  </a:lnTo>
                  <a:lnTo>
                    <a:pt x="268452" y="169824"/>
                  </a:lnTo>
                  <a:lnTo>
                    <a:pt x="258165" y="162877"/>
                  </a:lnTo>
                  <a:lnTo>
                    <a:pt x="257708" y="162572"/>
                  </a:lnTo>
                  <a:lnTo>
                    <a:pt x="250456" y="151828"/>
                  </a:lnTo>
                  <a:lnTo>
                    <a:pt x="247789" y="138671"/>
                  </a:lnTo>
                  <a:lnTo>
                    <a:pt x="250456" y="125539"/>
                  </a:lnTo>
                  <a:lnTo>
                    <a:pt x="257708" y="114795"/>
                  </a:lnTo>
                  <a:lnTo>
                    <a:pt x="268452" y="107543"/>
                  </a:lnTo>
                  <a:lnTo>
                    <a:pt x="281597" y="104876"/>
                  </a:lnTo>
                  <a:lnTo>
                    <a:pt x="294741" y="107543"/>
                  </a:lnTo>
                  <a:lnTo>
                    <a:pt x="305485" y="114795"/>
                  </a:lnTo>
                  <a:lnTo>
                    <a:pt x="312737" y="125539"/>
                  </a:lnTo>
                  <a:lnTo>
                    <a:pt x="315391" y="138671"/>
                  </a:lnTo>
                  <a:lnTo>
                    <a:pt x="315391" y="106375"/>
                  </a:lnTo>
                  <a:lnTo>
                    <a:pt x="314794" y="105486"/>
                  </a:lnTo>
                  <a:lnTo>
                    <a:pt x="313905" y="104876"/>
                  </a:lnTo>
                  <a:lnTo>
                    <a:pt x="307708" y="100698"/>
                  </a:lnTo>
                  <a:lnTo>
                    <a:pt x="299859" y="95402"/>
                  </a:lnTo>
                  <a:lnTo>
                    <a:pt x="281597" y="91706"/>
                  </a:lnTo>
                  <a:lnTo>
                    <a:pt x="274053" y="92329"/>
                  </a:lnTo>
                  <a:lnTo>
                    <a:pt x="266890" y="94094"/>
                  </a:lnTo>
                  <a:lnTo>
                    <a:pt x="260197" y="96926"/>
                  </a:lnTo>
                  <a:lnTo>
                    <a:pt x="254076" y="100698"/>
                  </a:lnTo>
                  <a:lnTo>
                    <a:pt x="233921" y="82778"/>
                  </a:lnTo>
                  <a:lnTo>
                    <a:pt x="231648" y="80759"/>
                  </a:lnTo>
                  <a:lnTo>
                    <a:pt x="222872" y="72961"/>
                  </a:lnTo>
                  <a:lnTo>
                    <a:pt x="226199" y="67106"/>
                  </a:lnTo>
                  <a:lnTo>
                    <a:pt x="228676" y="60769"/>
                  </a:lnTo>
                  <a:lnTo>
                    <a:pt x="230225" y="54038"/>
                  </a:lnTo>
                  <a:lnTo>
                    <a:pt x="230759" y="46964"/>
                  </a:lnTo>
                  <a:lnTo>
                    <a:pt x="227063" y="28702"/>
                  </a:lnTo>
                  <a:lnTo>
                    <a:pt x="217589" y="14668"/>
                  </a:lnTo>
                  <a:lnTo>
                    <a:pt x="217589" y="46964"/>
                  </a:lnTo>
                  <a:lnTo>
                    <a:pt x="214934" y="60109"/>
                  </a:lnTo>
                  <a:lnTo>
                    <a:pt x="207683" y="70853"/>
                  </a:lnTo>
                  <a:lnTo>
                    <a:pt x="196926" y="78105"/>
                  </a:lnTo>
                  <a:lnTo>
                    <a:pt x="183781" y="80759"/>
                  </a:lnTo>
                  <a:lnTo>
                    <a:pt x="170649" y="78105"/>
                  </a:lnTo>
                  <a:lnTo>
                    <a:pt x="159905" y="70853"/>
                  </a:lnTo>
                  <a:lnTo>
                    <a:pt x="152654" y="60109"/>
                  </a:lnTo>
                  <a:lnTo>
                    <a:pt x="149999" y="46964"/>
                  </a:lnTo>
                  <a:lnTo>
                    <a:pt x="152654" y="33820"/>
                  </a:lnTo>
                  <a:lnTo>
                    <a:pt x="159905" y="23075"/>
                  </a:lnTo>
                  <a:lnTo>
                    <a:pt x="170649" y="15824"/>
                  </a:lnTo>
                  <a:lnTo>
                    <a:pt x="183781" y="13157"/>
                  </a:lnTo>
                  <a:lnTo>
                    <a:pt x="196926" y="15824"/>
                  </a:lnTo>
                  <a:lnTo>
                    <a:pt x="207683" y="23075"/>
                  </a:lnTo>
                  <a:lnTo>
                    <a:pt x="214934" y="33820"/>
                  </a:lnTo>
                  <a:lnTo>
                    <a:pt x="217589" y="46964"/>
                  </a:lnTo>
                  <a:lnTo>
                    <a:pt x="217589" y="14668"/>
                  </a:lnTo>
                  <a:lnTo>
                    <a:pt x="216992" y="13779"/>
                  </a:lnTo>
                  <a:lnTo>
                    <a:pt x="216077" y="13157"/>
                  </a:lnTo>
                  <a:lnTo>
                    <a:pt x="202057" y="3695"/>
                  </a:lnTo>
                  <a:lnTo>
                    <a:pt x="183781" y="0"/>
                  </a:lnTo>
                  <a:lnTo>
                    <a:pt x="165519" y="3695"/>
                  </a:lnTo>
                  <a:lnTo>
                    <a:pt x="150596" y="13779"/>
                  </a:lnTo>
                  <a:lnTo>
                    <a:pt x="140525" y="28702"/>
                  </a:lnTo>
                  <a:lnTo>
                    <a:pt x="136829" y="46964"/>
                  </a:lnTo>
                  <a:lnTo>
                    <a:pt x="140525" y="65227"/>
                  </a:lnTo>
                  <a:lnTo>
                    <a:pt x="150596" y="80162"/>
                  </a:lnTo>
                  <a:lnTo>
                    <a:pt x="165519" y="90233"/>
                  </a:lnTo>
                  <a:lnTo>
                    <a:pt x="183781" y="93929"/>
                  </a:lnTo>
                  <a:lnTo>
                    <a:pt x="192239" y="93167"/>
                  </a:lnTo>
                  <a:lnTo>
                    <a:pt x="200202" y="90957"/>
                  </a:lnTo>
                  <a:lnTo>
                    <a:pt x="207530" y="87452"/>
                  </a:lnTo>
                  <a:lnTo>
                    <a:pt x="214096" y="82778"/>
                  </a:lnTo>
                  <a:lnTo>
                    <a:pt x="244576" y="109867"/>
                  </a:lnTo>
                  <a:lnTo>
                    <a:pt x="240398" y="116205"/>
                  </a:lnTo>
                  <a:lnTo>
                    <a:pt x="237274" y="123190"/>
                  </a:lnTo>
                  <a:lnTo>
                    <a:pt x="235318" y="130708"/>
                  </a:lnTo>
                  <a:lnTo>
                    <a:pt x="234632" y="138671"/>
                  </a:lnTo>
                  <a:lnTo>
                    <a:pt x="234632" y="142862"/>
                  </a:lnTo>
                  <a:lnTo>
                    <a:pt x="235229" y="146900"/>
                  </a:lnTo>
                  <a:lnTo>
                    <a:pt x="236258" y="150761"/>
                  </a:lnTo>
                  <a:lnTo>
                    <a:pt x="186207" y="170942"/>
                  </a:lnTo>
                  <a:lnTo>
                    <a:pt x="181864" y="166166"/>
                  </a:lnTo>
                  <a:lnTo>
                    <a:pt x="181864" y="198247"/>
                  </a:lnTo>
                  <a:lnTo>
                    <a:pt x="179209" y="211391"/>
                  </a:lnTo>
                  <a:lnTo>
                    <a:pt x="171958" y="222135"/>
                  </a:lnTo>
                  <a:lnTo>
                    <a:pt x="161213" y="229387"/>
                  </a:lnTo>
                  <a:lnTo>
                    <a:pt x="148069" y="232041"/>
                  </a:lnTo>
                  <a:lnTo>
                    <a:pt x="134924" y="229387"/>
                  </a:lnTo>
                  <a:lnTo>
                    <a:pt x="124180" y="222135"/>
                  </a:lnTo>
                  <a:lnTo>
                    <a:pt x="116941" y="211391"/>
                  </a:lnTo>
                  <a:lnTo>
                    <a:pt x="114274" y="198247"/>
                  </a:lnTo>
                  <a:lnTo>
                    <a:pt x="116941" y="185102"/>
                  </a:lnTo>
                  <a:lnTo>
                    <a:pt x="124180" y="174358"/>
                  </a:lnTo>
                  <a:lnTo>
                    <a:pt x="134924" y="167106"/>
                  </a:lnTo>
                  <a:lnTo>
                    <a:pt x="148069" y="164439"/>
                  </a:lnTo>
                  <a:lnTo>
                    <a:pt x="161213" y="167106"/>
                  </a:lnTo>
                  <a:lnTo>
                    <a:pt x="171958" y="174358"/>
                  </a:lnTo>
                  <a:lnTo>
                    <a:pt x="179209" y="185102"/>
                  </a:lnTo>
                  <a:lnTo>
                    <a:pt x="181864" y="198247"/>
                  </a:lnTo>
                  <a:lnTo>
                    <a:pt x="181864" y="166166"/>
                  </a:lnTo>
                  <a:lnTo>
                    <a:pt x="180301" y="164439"/>
                  </a:lnTo>
                  <a:lnTo>
                    <a:pt x="178866" y="162852"/>
                  </a:lnTo>
                  <a:lnTo>
                    <a:pt x="169837" y="156654"/>
                  </a:lnTo>
                  <a:lnTo>
                    <a:pt x="159461" y="152679"/>
                  </a:lnTo>
                  <a:lnTo>
                    <a:pt x="148069" y="151269"/>
                  </a:lnTo>
                  <a:lnTo>
                    <a:pt x="129806" y="154965"/>
                  </a:lnTo>
                  <a:lnTo>
                    <a:pt x="114871" y="165049"/>
                  </a:lnTo>
                  <a:lnTo>
                    <a:pt x="104800" y="179984"/>
                  </a:lnTo>
                  <a:lnTo>
                    <a:pt x="101104" y="198247"/>
                  </a:lnTo>
                  <a:lnTo>
                    <a:pt x="104800" y="216509"/>
                  </a:lnTo>
                  <a:lnTo>
                    <a:pt x="114871" y="231444"/>
                  </a:lnTo>
                  <a:lnTo>
                    <a:pt x="129806" y="241515"/>
                  </a:lnTo>
                  <a:lnTo>
                    <a:pt x="148069" y="245211"/>
                  </a:lnTo>
                  <a:lnTo>
                    <a:pt x="155790" y="244576"/>
                  </a:lnTo>
                  <a:lnTo>
                    <a:pt x="163118" y="242722"/>
                  </a:lnTo>
                  <a:lnTo>
                    <a:pt x="169926" y="239763"/>
                  </a:lnTo>
                  <a:lnTo>
                    <a:pt x="176149" y="235800"/>
                  </a:lnTo>
                  <a:lnTo>
                    <a:pt x="259003" y="302793"/>
                  </a:lnTo>
                  <a:lnTo>
                    <a:pt x="255625" y="307911"/>
                  </a:lnTo>
                  <a:lnTo>
                    <a:pt x="253225" y="313728"/>
                  </a:lnTo>
                  <a:lnTo>
                    <a:pt x="252056" y="319976"/>
                  </a:lnTo>
                  <a:lnTo>
                    <a:pt x="93764" y="308648"/>
                  </a:lnTo>
                  <a:lnTo>
                    <a:pt x="89230" y="291541"/>
                  </a:lnTo>
                  <a:lnTo>
                    <a:pt x="80759" y="280022"/>
                  </a:lnTo>
                  <a:lnTo>
                    <a:pt x="80759" y="311912"/>
                  </a:lnTo>
                  <a:lnTo>
                    <a:pt x="78105" y="325056"/>
                  </a:lnTo>
                  <a:lnTo>
                    <a:pt x="70853" y="335800"/>
                  </a:lnTo>
                  <a:lnTo>
                    <a:pt x="60109" y="343052"/>
                  </a:lnTo>
                  <a:lnTo>
                    <a:pt x="46964" y="345706"/>
                  </a:lnTo>
                  <a:lnTo>
                    <a:pt x="33820" y="343052"/>
                  </a:lnTo>
                  <a:lnTo>
                    <a:pt x="23075" y="335800"/>
                  </a:lnTo>
                  <a:lnTo>
                    <a:pt x="15824" y="325056"/>
                  </a:lnTo>
                  <a:lnTo>
                    <a:pt x="13169" y="311912"/>
                  </a:lnTo>
                  <a:lnTo>
                    <a:pt x="15824" y="298780"/>
                  </a:lnTo>
                  <a:lnTo>
                    <a:pt x="23075" y="288036"/>
                  </a:lnTo>
                  <a:lnTo>
                    <a:pt x="33820" y="280784"/>
                  </a:lnTo>
                  <a:lnTo>
                    <a:pt x="46964" y="278117"/>
                  </a:lnTo>
                  <a:lnTo>
                    <a:pt x="60109" y="280784"/>
                  </a:lnTo>
                  <a:lnTo>
                    <a:pt x="70853" y="288036"/>
                  </a:lnTo>
                  <a:lnTo>
                    <a:pt x="78105" y="298780"/>
                  </a:lnTo>
                  <a:lnTo>
                    <a:pt x="80759" y="311912"/>
                  </a:lnTo>
                  <a:lnTo>
                    <a:pt x="80759" y="280022"/>
                  </a:lnTo>
                  <a:lnTo>
                    <a:pt x="79362" y="278117"/>
                  </a:lnTo>
                  <a:lnTo>
                    <a:pt x="79032" y="277660"/>
                  </a:lnTo>
                  <a:lnTo>
                    <a:pt x="64503" y="268351"/>
                  </a:lnTo>
                  <a:lnTo>
                    <a:pt x="13766" y="278726"/>
                  </a:lnTo>
                  <a:lnTo>
                    <a:pt x="0" y="311912"/>
                  </a:lnTo>
                  <a:lnTo>
                    <a:pt x="3695" y="330174"/>
                  </a:lnTo>
                  <a:lnTo>
                    <a:pt x="13766" y="345109"/>
                  </a:lnTo>
                  <a:lnTo>
                    <a:pt x="28702" y="355180"/>
                  </a:lnTo>
                  <a:lnTo>
                    <a:pt x="46964" y="358876"/>
                  </a:lnTo>
                  <a:lnTo>
                    <a:pt x="62992" y="356069"/>
                  </a:lnTo>
                  <a:lnTo>
                    <a:pt x="76644" y="348284"/>
                  </a:lnTo>
                  <a:lnTo>
                    <a:pt x="78892" y="345706"/>
                  </a:lnTo>
                  <a:lnTo>
                    <a:pt x="86944" y="336524"/>
                  </a:lnTo>
                  <a:lnTo>
                    <a:pt x="92862" y="321792"/>
                  </a:lnTo>
                  <a:lnTo>
                    <a:pt x="251460" y="333133"/>
                  </a:lnTo>
                  <a:lnTo>
                    <a:pt x="256298" y="349808"/>
                  </a:lnTo>
                  <a:lnTo>
                    <a:pt x="266547" y="363283"/>
                  </a:lnTo>
                  <a:lnTo>
                    <a:pt x="280936" y="372300"/>
                  </a:lnTo>
                  <a:lnTo>
                    <a:pt x="298196" y="375577"/>
                  </a:lnTo>
                  <a:lnTo>
                    <a:pt x="316458" y="371881"/>
                  </a:lnTo>
                  <a:lnTo>
                    <a:pt x="330504" y="362407"/>
                  </a:lnTo>
                  <a:lnTo>
                    <a:pt x="331393" y="361810"/>
                  </a:lnTo>
                  <a:lnTo>
                    <a:pt x="341464" y="346875"/>
                  </a:lnTo>
                  <a:lnTo>
                    <a:pt x="345160" y="328612"/>
                  </a:lnTo>
                  <a:close/>
                </a:path>
              </a:pathLst>
            </a:custGeom>
            <a:solidFill>
              <a:srgbClr val="033D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113"/>
            <p:cNvSpPr/>
            <p:nvPr/>
          </p:nvSpPr>
          <p:spPr>
            <a:xfrm>
              <a:off x="9002484" y="3885475"/>
              <a:ext cx="283210" cy="330835"/>
            </a:xfrm>
            <a:custGeom>
              <a:avLst/>
              <a:gdLst/>
              <a:ahLst/>
              <a:cxnLst/>
              <a:rect l="l" t="t" r="r" b="b"/>
              <a:pathLst>
                <a:path w="283209" h="330835">
                  <a:moveTo>
                    <a:pt x="231876" y="31673"/>
                  </a:moveTo>
                  <a:lnTo>
                    <a:pt x="186232" y="9931"/>
                  </a:lnTo>
                  <a:lnTo>
                    <a:pt x="142455" y="4533"/>
                  </a:lnTo>
                  <a:lnTo>
                    <a:pt x="124104" y="5486"/>
                  </a:lnTo>
                  <a:lnTo>
                    <a:pt x="106006" y="8305"/>
                  </a:lnTo>
                  <a:lnTo>
                    <a:pt x="88303" y="12928"/>
                  </a:lnTo>
                  <a:lnTo>
                    <a:pt x="71183" y="19304"/>
                  </a:lnTo>
                  <a:lnTo>
                    <a:pt x="74625" y="5600"/>
                  </a:lnTo>
                  <a:lnTo>
                    <a:pt x="72390" y="1854"/>
                  </a:lnTo>
                  <a:lnTo>
                    <a:pt x="65011" y="0"/>
                  </a:lnTo>
                  <a:lnTo>
                    <a:pt x="61290" y="2235"/>
                  </a:lnTo>
                  <a:lnTo>
                    <a:pt x="54025" y="31699"/>
                  </a:lnTo>
                  <a:lnTo>
                    <a:pt x="54089" y="32423"/>
                  </a:lnTo>
                  <a:lnTo>
                    <a:pt x="55143" y="35534"/>
                  </a:lnTo>
                  <a:lnTo>
                    <a:pt x="57175" y="37579"/>
                  </a:lnTo>
                  <a:lnTo>
                    <a:pt x="80391" y="49390"/>
                  </a:lnTo>
                  <a:lnTo>
                    <a:pt x="82499" y="49631"/>
                  </a:lnTo>
                  <a:lnTo>
                    <a:pt x="85013" y="49631"/>
                  </a:lnTo>
                  <a:lnTo>
                    <a:pt x="87426" y="48247"/>
                  </a:lnTo>
                  <a:lnTo>
                    <a:pt x="90373" y="42468"/>
                  </a:lnTo>
                  <a:lnTo>
                    <a:pt x="89014" y="38328"/>
                  </a:lnTo>
                  <a:lnTo>
                    <a:pt x="76517" y="31978"/>
                  </a:lnTo>
                  <a:lnTo>
                    <a:pt x="92354" y="26073"/>
                  </a:lnTo>
                  <a:lnTo>
                    <a:pt x="108737" y="21793"/>
                  </a:lnTo>
                  <a:lnTo>
                    <a:pt x="125476" y="19189"/>
                  </a:lnTo>
                  <a:lnTo>
                    <a:pt x="142455" y="18300"/>
                  </a:lnTo>
                  <a:lnTo>
                    <a:pt x="162852" y="19558"/>
                  </a:lnTo>
                  <a:lnTo>
                    <a:pt x="182880" y="23279"/>
                  </a:lnTo>
                  <a:lnTo>
                    <a:pt x="202272" y="29400"/>
                  </a:lnTo>
                  <a:lnTo>
                    <a:pt x="221792" y="38404"/>
                  </a:lnTo>
                  <a:lnTo>
                    <a:pt x="224002" y="38658"/>
                  </a:lnTo>
                  <a:lnTo>
                    <a:pt x="226453" y="38658"/>
                  </a:lnTo>
                  <a:lnTo>
                    <a:pt x="228841" y="37338"/>
                  </a:lnTo>
                  <a:lnTo>
                    <a:pt x="231876" y="31673"/>
                  </a:lnTo>
                  <a:close/>
                </a:path>
                <a:path w="283209" h="330835">
                  <a:moveTo>
                    <a:pt x="282943" y="189280"/>
                  </a:moveTo>
                  <a:lnTo>
                    <a:pt x="282600" y="182422"/>
                  </a:lnTo>
                  <a:lnTo>
                    <a:pt x="282536" y="181102"/>
                  </a:lnTo>
                  <a:lnTo>
                    <a:pt x="279831" y="162217"/>
                  </a:lnTo>
                  <a:lnTo>
                    <a:pt x="272669" y="137147"/>
                  </a:lnTo>
                  <a:lnTo>
                    <a:pt x="268986" y="130022"/>
                  </a:lnTo>
                  <a:lnTo>
                    <a:pt x="268986" y="196176"/>
                  </a:lnTo>
                  <a:lnTo>
                    <a:pt x="265772" y="218414"/>
                  </a:lnTo>
                  <a:lnTo>
                    <a:pt x="265645" y="218846"/>
                  </a:lnTo>
                  <a:lnTo>
                    <a:pt x="258699" y="239814"/>
                  </a:lnTo>
                  <a:lnTo>
                    <a:pt x="248043" y="259549"/>
                  </a:lnTo>
                  <a:lnTo>
                    <a:pt x="234010" y="277228"/>
                  </a:lnTo>
                  <a:lnTo>
                    <a:pt x="229133" y="272897"/>
                  </a:lnTo>
                  <a:lnTo>
                    <a:pt x="226288" y="270776"/>
                  </a:lnTo>
                  <a:lnTo>
                    <a:pt x="224015" y="269087"/>
                  </a:lnTo>
                  <a:lnTo>
                    <a:pt x="224015" y="286702"/>
                  </a:lnTo>
                  <a:lnTo>
                    <a:pt x="210908" y="296456"/>
                  </a:lnTo>
                  <a:lnTo>
                    <a:pt x="196773" y="304406"/>
                  </a:lnTo>
                  <a:lnTo>
                    <a:pt x="181787" y="310476"/>
                  </a:lnTo>
                  <a:lnTo>
                    <a:pt x="166116" y="314604"/>
                  </a:lnTo>
                  <a:lnTo>
                    <a:pt x="169100" y="311632"/>
                  </a:lnTo>
                  <a:lnTo>
                    <a:pt x="174218" y="306539"/>
                  </a:lnTo>
                  <a:lnTo>
                    <a:pt x="182676" y="296595"/>
                  </a:lnTo>
                  <a:lnTo>
                    <a:pt x="191071" y="284695"/>
                  </a:lnTo>
                  <a:lnTo>
                    <a:pt x="198970" y="270776"/>
                  </a:lnTo>
                  <a:lnTo>
                    <a:pt x="207467" y="274916"/>
                  </a:lnTo>
                  <a:lnTo>
                    <a:pt x="214426" y="279133"/>
                  </a:lnTo>
                  <a:lnTo>
                    <a:pt x="219925" y="283146"/>
                  </a:lnTo>
                  <a:lnTo>
                    <a:pt x="224015" y="286702"/>
                  </a:lnTo>
                  <a:lnTo>
                    <a:pt x="224015" y="269087"/>
                  </a:lnTo>
                  <a:lnTo>
                    <a:pt x="222669" y="268084"/>
                  </a:lnTo>
                  <a:lnTo>
                    <a:pt x="214528" y="263080"/>
                  </a:lnTo>
                  <a:lnTo>
                    <a:pt x="209486" y="260616"/>
                  </a:lnTo>
                  <a:lnTo>
                    <a:pt x="204609" y="258229"/>
                  </a:lnTo>
                  <a:lnTo>
                    <a:pt x="215760" y="213753"/>
                  </a:lnTo>
                  <a:lnTo>
                    <a:pt x="217068" y="196176"/>
                  </a:lnTo>
                  <a:lnTo>
                    <a:pt x="268986" y="196176"/>
                  </a:lnTo>
                  <a:lnTo>
                    <a:pt x="268986" y="130022"/>
                  </a:lnTo>
                  <a:lnTo>
                    <a:pt x="268795" y="129654"/>
                  </a:lnTo>
                  <a:lnTo>
                    <a:pt x="268795" y="182422"/>
                  </a:lnTo>
                  <a:lnTo>
                    <a:pt x="217068" y="182422"/>
                  </a:lnTo>
                  <a:lnTo>
                    <a:pt x="209346" y="133870"/>
                  </a:lnTo>
                  <a:lnTo>
                    <a:pt x="206286" y="125133"/>
                  </a:lnTo>
                  <a:lnTo>
                    <a:pt x="204622" y="120383"/>
                  </a:lnTo>
                  <a:lnTo>
                    <a:pt x="209524" y="117983"/>
                  </a:lnTo>
                  <a:lnTo>
                    <a:pt x="214515" y="115544"/>
                  </a:lnTo>
                  <a:lnTo>
                    <a:pt x="222643" y="110553"/>
                  </a:lnTo>
                  <a:lnTo>
                    <a:pt x="226288" y="107835"/>
                  </a:lnTo>
                  <a:lnTo>
                    <a:pt x="229108" y="105740"/>
                  </a:lnTo>
                  <a:lnTo>
                    <a:pt x="233972" y="101409"/>
                  </a:lnTo>
                  <a:lnTo>
                    <a:pt x="257441" y="136283"/>
                  </a:lnTo>
                  <a:lnTo>
                    <a:pt x="268795" y="182422"/>
                  </a:lnTo>
                  <a:lnTo>
                    <a:pt x="268795" y="129654"/>
                  </a:lnTo>
                  <a:lnTo>
                    <a:pt x="248602" y="97040"/>
                  </a:lnTo>
                  <a:lnTo>
                    <a:pt x="224002" y="75145"/>
                  </a:lnTo>
                  <a:lnTo>
                    <a:pt x="224002" y="91948"/>
                  </a:lnTo>
                  <a:lnTo>
                    <a:pt x="219900" y="95529"/>
                  </a:lnTo>
                  <a:lnTo>
                    <a:pt x="214414" y="99542"/>
                  </a:lnTo>
                  <a:lnTo>
                    <a:pt x="207479" y="103733"/>
                  </a:lnTo>
                  <a:lnTo>
                    <a:pt x="203301" y="105752"/>
                  </a:lnTo>
                  <a:lnTo>
                    <a:pt x="203301" y="182422"/>
                  </a:lnTo>
                  <a:lnTo>
                    <a:pt x="203301" y="196176"/>
                  </a:lnTo>
                  <a:lnTo>
                    <a:pt x="202057" y="212445"/>
                  </a:lnTo>
                  <a:lnTo>
                    <a:pt x="199593" y="227406"/>
                  </a:lnTo>
                  <a:lnTo>
                    <a:pt x="196088" y="241058"/>
                  </a:lnTo>
                  <a:lnTo>
                    <a:pt x="191706" y="253466"/>
                  </a:lnTo>
                  <a:lnTo>
                    <a:pt x="191516" y="253415"/>
                  </a:lnTo>
                  <a:lnTo>
                    <a:pt x="185839" y="251917"/>
                  </a:lnTo>
                  <a:lnTo>
                    <a:pt x="185839" y="266217"/>
                  </a:lnTo>
                  <a:lnTo>
                    <a:pt x="176250" y="282143"/>
                  </a:lnTo>
                  <a:lnTo>
                    <a:pt x="166217" y="294906"/>
                  </a:lnTo>
                  <a:lnTo>
                    <a:pt x="156629" y="304685"/>
                  </a:lnTo>
                  <a:lnTo>
                    <a:pt x="148348" y="311632"/>
                  </a:lnTo>
                  <a:lnTo>
                    <a:pt x="148348" y="309918"/>
                  </a:lnTo>
                  <a:lnTo>
                    <a:pt x="148348" y="260654"/>
                  </a:lnTo>
                  <a:lnTo>
                    <a:pt x="158343" y="261200"/>
                  </a:lnTo>
                  <a:lnTo>
                    <a:pt x="167932" y="262343"/>
                  </a:lnTo>
                  <a:lnTo>
                    <a:pt x="177101" y="264007"/>
                  </a:lnTo>
                  <a:lnTo>
                    <a:pt x="185839" y="266217"/>
                  </a:lnTo>
                  <a:lnTo>
                    <a:pt x="185839" y="251917"/>
                  </a:lnTo>
                  <a:lnTo>
                    <a:pt x="181610" y="250786"/>
                  </a:lnTo>
                  <a:lnTo>
                    <a:pt x="170992" y="248767"/>
                  </a:lnTo>
                  <a:lnTo>
                    <a:pt x="159905" y="247421"/>
                  </a:lnTo>
                  <a:lnTo>
                    <a:pt x="148348" y="246748"/>
                  </a:lnTo>
                  <a:lnTo>
                    <a:pt x="148348" y="196176"/>
                  </a:lnTo>
                  <a:lnTo>
                    <a:pt x="203301" y="196176"/>
                  </a:lnTo>
                  <a:lnTo>
                    <a:pt x="203301" y="182422"/>
                  </a:lnTo>
                  <a:lnTo>
                    <a:pt x="148348" y="182422"/>
                  </a:lnTo>
                  <a:lnTo>
                    <a:pt x="148348" y="131851"/>
                  </a:lnTo>
                  <a:lnTo>
                    <a:pt x="159854" y="131191"/>
                  </a:lnTo>
                  <a:lnTo>
                    <a:pt x="170903" y="129857"/>
                  </a:lnTo>
                  <a:lnTo>
                    <a:pt x="181470" y="127863"/>
                  </a:lnTo>
                  <a:lnTo>
                    <a:pt x="191528" y="125196"/>
                  </a:lnTo>
                  <a:lnTo>
                    <a:pt x="195961" y="137617"/>
                  </a:lnTo>
                  <a:lnTo>
                    <a:pt x="199529" y="151269"/>
                  </a:lnTo>
                  <a:lnTo>
                    <a:pt x="202031" y="166204"/>
                  </a:lnTo>
                  <a:lnTo>
                    <a:pt x="203301" y="182422"/>
                  </a:lnTo>
                  <a:lnTo>
                    <a:pt x="203301" y="105752"/>
                  </a:lnTo>
                  <a:lnTo>
                    <a:pt x="198983" y="107835"/>
                  </a:lnTo>
                  <a:lnTo>
                    <a:pt x="191084" y="93929"/>
                  </a:lnTo>
                  <a:lnTo>
                    <a:pt x="185635" y="86207"/>
                  </a:lnTo>
                  <a:lnTo>
                    <a:pt x="185635" y="112445"/>
                  </a:lnTo>
                  <a:lnTo>
                    <a:pt x="176949" y="114642"/>
                  </a:lnTo>
                  <a:lnTo>
                    <a:pt x="167817" y="116293"/>
                  </a:lnTo>
                  <a:lnTo>
                    <a:pt x="158280" y="117398"/>
                  </a:lnTo>
                  <a:lnTo>
                    <a:pt x="148348" y="117983"/>
                  </a:lnTo>
                  <a:lnTo>
                    <a:pt x="148348" y="68516"/>
                  </a:lnTo>
                  <a:lnTo>
                    <a:pt x="148348" y="67094"/>
                  </a:lnTo>
                  <a:lnTo>
                    <a:pt x="156565" y="74104"/>
                  </a:lnTo>
                  <a:lnTo>
                    <a:pt x="166090" y="83896"/>
                  </a:lnTo>
                  <a:lnTo>
                    <a:pt x="176072" y="96634"/>
                  </a:lnTo>
                  <a:lnTo>
                    <a:pt x="185635" y="112445"/>
                  </a:lnTo>
                  <a:lnTo>
                    <a:pt x="185635" y="86207"/>
                  </a:lnTo>
                  <a:lnTo>
                    <a:pt x="182702" y="82042"/>
                  </a:lnTo>
                  <a:lnTo>
                    <a:pt x="174256" y="72110"/>
                  </a:lnTo>
                  <a:lnTo>
                    <a:pt x="169227" y="67094"/>
                  </a:lnTo>
                  <a:lnTo>
                    <a:pt x="166154" y="64033"/>
                  </a:lnTo>
                  <a:lnTo>
                    <a:pt x="181813" y="68160"/>
                  </a:lnTo>
                  <a:lnTo>
                    <a:pt x="196799" y="74244"/>
                  </a:lnTo>
                  <a:lnTo>
                    <a:pt x="210921" y="82194"/>
                  </a:lnTo>
                  <a:lnTo>
                    <a:pt x="224002" y="91948"/>
                  </a:lnTo>
                  <a:lnTo>
                    <a:pt x="224002" y="75145"/>
                  </a:lnTo>
                  <a:lnTo>
                    <a:pt x="216712" y="69557"/>
                  </a:lnTo>
                  <a:lnTo>
                    <a:pt x="205854" y="64033"/>
                  </a:lnTo>
                  <a:lnTo>
                    <a:pt x="204990" y="63588"/>
                  </a:lnTo>
                  <a:lnTo>
                    <a:pt x="193802" y="57899"/>
                  </a:lnTo>
                  <a:lnTo>
                    <a:pt x="169113" y="50609"/>
                  </a:lnTo>
                  <a:lnTo>
                    <a:pt x="143103" y="47879"/>
                  </a:lnTo>
                  <a:lnTo>
                    <a:pt x="142976" y="47866"/>
                  </a:lnTo>
                  <a:lnTo>
                    <a:pt x="142824" y="47879"/>
                  </a:lnTo>
                  <a:lnTo>
                    <a:pt x="142684" y="47866"/>
                  </a:lnTo>
                  <a:lnTo>
                    <a:pt x="141630" y="47866"/>
                  </a:lnTo>
                  <a:lnTo>
                    <a:pt x="141363" y="47840"/>
                  </a:lnTo>
                  <a:lnTo>
                    <a:pt x="134581" y="48501"/>
                  </a:lnTo>
                  <a:lnTo>
                    <a:pt x="134581" y="309918"/>
                  </a:lnTo>
                  <a:lnTo>
                    <a:pt x="126542" y="302780"/>
                  </a:lnTo>
                  <a:lnTo>
                    <a:pt x="119291" y="295071"/>
                  </a:lnTo>
                  <a:lnTo>
                    <a:pt x="119291" y="315048"/>
                  </a:lnTo>
                  <a:lnTo>
                    <a:pt x="103263" y="311150"/>
                  </a:lnTo>
                  <a:lnTo>
                    <a:pt x="87896" y="305219"/>
                  </a:lnTo>
                  <a:lnTo>
                    <a:pt x="73406" y="297345"/>
                  </a:lnTo>
                  <a:lnTo>
                    <a:pt x="59944" y="287566"/>
                  </a:lnTo>
                  <a:lnTo>
                    <a:pt x="63957" y="283895"/>
                  </a:lnTo>
                  <a:lnTo>
                    <a:pt x="69557" y="279641"/>
                  </a:lnTo>
                  <a:lnTo>
                    <a:pt x="71818" y="278244"/>
                  </a:lnTo>
                  <a:lnTo>
                    <a:pt x="76835" y="275145"/>
                  </a:lnTo>
                  <a:lnTo>
                    <a:pt x="85915" y="270725"/>
                  </a:lnTo>
                  <a:lnTo>
                    <a:pt x="93967" y="284873"/>
                  </a:lnTo>
                  <a:lnTo>
                    <a:pt x="102501" y="296913"/>
                  </a:lnTo>
                  <a:lnTo>
                    <a:pt x="111099" y="306946"/>
                  </a:lnTo>
                  <a:lnTo>
                    <a:pt x="119291" y="315048"/>
                  </a:lnTo>
                  <a:lnTo>
                    <a:pt x="119291" y="295071"/>
                  </a:lnTo>
                  <a:lnTo>
                    <a:pt x="117500" y="293166"/>
                  </a:lnTo>
                  <a:lnTo>
                    <a:pt x="108153" y="280962"/>
                  </a:lnTo>
                  <a:lnTo>
                    <a:pt x="102031" y="270725"/>
                  </a:lnTo>
                  <a:lnTo>
                    <a:pt x="99225" y="266052"/>
                  </a:lnTo>
                  <a:lnTo>
                    <a:pt x="106921" y="264109"/>
                  </a:lnTo>
                  <a:lnTo>
                    <a:pt x="115366" y="262521"/>
                  </a:lnTo>
                  <a:lnTo>
                    <a:pt x="124574" y="261353"/>
                  </a:lnTo>
                  <a:lnTo>
                    <a:pt x="134581" y="260654"/>
                  </a:lnTo>
                  <a:lnTo>
                    <a:pt x="134581" y="246824"/>
                  </a:lnTo>
                  <a:lnTo>
                    <a:pt x="122910" y="247637"/>
                  </a:lnTo>
                  <a:lnTo>
                    <a:pt x="112179" y="249059"/>
                  </a:lnTo>
                  <a:lnTo>
                    <a:pt x="102349" y="251015"/>
                  </a:lnTo>
                  <a:lnTo>
                    <a:pt x="93395" y="253415"/>
                  </a:lnTo>
                  <a:lnTo>
                    <a:pt x="88963" y="240995"/>
                  </a:lnTo>
                  <a:lnTo>
                    <a:pt x="85394" y="227342"/>
                  </a:lnTo>
                  <a:lnTo>
                    <a:pt x="82880" y="212407"/>
                  </a:lnTo>
                  <a:lnTo>
                    <a:pt x="81610" y="196176"/>
                  </a:lnTo>
                  <a:lnTo>
                    <a:pt x="134581" y="196176"/>
                  </a:lnTo>
                  <a:lnTo>
                    <a:pt x="134581" y="182422"/>
                  </a:lnTo>
                  <a:lnTo>
                    <a:pt x="81610" y="182422"/>
                  </a:lnTo>
                  <a:lnTo>
                    <a:pt x="82867" y="166154"/>
                  </a:lnTo>
                  <a:lnTo>
                    <a:pt x="85331" y="151206"/>
                  </a:lnTo>
                  <a:lnTo>
                    <a:pt x="88849" y="137541"/>
                  </a:lnTo>
                  <a:lnTo>
                    <a:pt x="93218" y="125133"/>
                  </a:lnTo>
                  <a:lnTo>
                    <a:pt x="102196" y="127558"/>
                  </a:lnTo>
                  <a:lnTo>
                    <a:pt x="112064" y="129527"/>
                  </a:lnTo>
                  <a:lnTo>
                    <a:pt x="122859" y="130962"/>
                  </a:lnTo>
                  <a:lnTo>
                    <a:pt x="134581" y="131775"/>
                  </a:lnTo>
                  <a:lnTo>
                    <a:pt x="134581" y="117957"/>
                  </a:lnTo>
                  <a:lnTo>
                    <a:pt x="124510" y="117259"/>
                  </a:lnTo>
                  <a:lnTo>
                    <a:pt x="115239" y="116065"/>
                  </a:lnTo>
                  <a:lnTo>
                    <a:pt x="106756" y="114465"/>
                  </a:lnTo>
                  <a:lnTo>
                    <a:pt x="99021" y="112483"/>
                  </a:lnTo>
                  <a:lnTo>
                    <a:pt x="101777" y="107873"/>
                  </a:lnTo>
                  <a:lnTo>
                    <a:pt x="107975" y="97472"/>
                  </a:lnTo>
                  <a:lnTo>
                    <a:pt x="117373" y="85229"/>
                  </a:lnTo>
                  <a:lnTo>
                    <a:pt x="126479" y="75615"/>
                  </a:lnTo>
                  <a:lnTo>
                    <a:pt x="134581" y="68516"/>
                  </a:lnTo>
                  <a:lnTo>
                    <a:pt x="134581" y="48501"/>
                  </a:lnTo>
                  <a:lnTo>
                    <a:pt x="119265" y="49961"/>
                  </a:lnTo>
                  <a:lnTo>
                    <a:pt x="119265" y="63588"/>
                  </a:lnTo>
                  <a:lnTo>
                    <a:pt x="111074" y="71691"/>
                  </a:lnTo>
                  <a:lnTo>
                    <a:pt x="102489" y="81711"/>
                  </a:lnTo>
                  <a:lnTo>
                    <a:pt x="93954" y="93751"/>
                  </a:lnTo>
                  <a:lnTo>
                    <a:pt x="85915" y="107873"/>
                  </a:lnTo>
                  <a:lnTo>
                    <a:pt x="80289" y="105143"/>
                  </a:lnTo>
                  <a:lnTo>
                    <a:pt x="80289" y="120408"/>
                  </a:lnTo>
                  <a:lnTo>
                    <a:pt x="80289" y="258191"/>
                  </a:lnTo>
                  <a:lnTo>
                    <a:pt x="69811" y="263347"/>
                  </a:lnTo>
                  <a:lnTo>
                    <a:pt x="61328" y="268668"/>
                  </a:lnTo>
                  <a:lnTo>
                    <a:pt x="54724" y="273748"/>
                  </a:lnTo>
                  <a:lnTo>
                    <a:pt x="49860" y="278244"/>
                  </a:lnTo>
                  <a:lnTo>
                    <a:pt x="35445" y="260426"/>
                  </a:lnTo>
                  <a:lnTo>
                    <a:pt x="24498" y="240449"/>
                  </a:lnTo>
                  <a:lnTo>
                    <a:pt x="17259" y="218846"/>
                  </a:lnTo>
                  <a:lnTo>
                    <a:pt x="13944" y="196176"/>
                  </a:lnTo>
                  <a:lnTo>
                    <a:pt x="67856" y="196176"/>
                  </a:lnTo>
                  <a:lnTo>
                    <a:pt x="69164" y="213753"/>
                  </a:lnTo>
                  <a:lnTo>
                    <a:pt x="71805" y="229933"/>
                  </a:lnTo>
                  <a:lnTo>
                    <a:pt x="75590" y="244741"/>
                  </a:lnTo>
                  <a:lnTo>
                    <a:pt x="80289" y="258191"/>
                  </a:lnTo>
                  <a:lnTo>
                    <a:pt x="80289" y="120408"/>
                  </a:lnTo>
                  <a:lnTo>
                    <a:pt x="75577" y="133896"/>
                  </a:lnTo>
                  <a:lnTo>
                    <a:pt x="71805" y="148691"/>
                  </a:lnTo>
                  <a:lnTo>
                    <a:pt x="69164" y="164846"/>
                  </a:lnTo>
                  <a:lnTo>
                    <a:pt x="67856" y="182422"/>
                  </a:lnTo>
                  <a:lnTo>
                    <a:pt x="13944" y="182422"/>
                  </a:lnTo>
                  <a:lnTo>
                    <a:pt x="17246" y="159740"/>
                  </a:lnTo>
                  <a:lnTo>
                    <a:pt x="24498" y="138137"/>
                  </a:lnTo>
                  <a:lnTo>
                    <a:pt x="35471" y="118160"/>
                  </a:lnTo>
                  <a:lnTo>
                    <a:pt x="49885" y="100393"/>
                  </a:lnTo>
                  <a:lnTo>
                    <a:pt x="54749" y="104889"/>
                  </a:lnTo>
                  <a:lnTo>
                    <a:pt x="61353" y="109969"/>
                  </a:lnTo>
                  <a:lnTo>
                    <a:pt x="69837" y="115265"/>
                  </a:lnTo>
                  <a:lnTo>
                    <a:pt x="80289" y="120408"/>
                  </a:lnTo>
                  <a:lnTo>
                    <a:pt x="80289" y="105143"/>
                  </a:lnTo>
                  <a:lnTo>
                    <a:pt x="76860" y="103466"/>
                  </a:lnTo>
                  <a:lnTo>
                    <a:pt x="71882" y="100393"/>
                  </a:lnTo>
                  <a:lnTo>
                    <a:pt x="69596" y="98983"/>
                  </a:lnTo>
                  <a:lnTo>
                    <a:pt x="64008" y="94742"/>
                  </a:lnTo>
                  <a:lnTo>
                    <a:pt x="59982" y="91059"/>
                  </a:lnTo>
                  <a:lnTo>
                    <a:pt x="73406" y="81292"/>
                  </a:lnTo>
                  <a:lnTo>
                    <a:pt x="87884" y="73418"/>
                  </a:lnTo>
                  <a:lnTo>
                    <a:pt x="103225" y="67487"/>
                  </a:lnTo>
                  <a:lnTo>
                    <a:pt x="119265" y="63588"/>
                  </a:lnTo>
                  <a:lnTo>
                    <a:pt x="119265" y="49961"/>
                  </a:lnTo>
                  <a:lnTo>
                    <a:pt x="66560" y="69329"/>
                  </a:lnTo>
                  <a:lnTo>
                    <a:pt x="26123" y="107480"/>
                  </a:lnTo>
                  <a:lnTo>
                    <a:pt x="3022" y="160235"/>
                  </a:lnTo>
                  <a:lnTo>
                    <a:pt x="0" y="189306"/>
                  </a:lnTo>
                  <a:lnTo>
                    <a:pt x="3035" y="218401"/>
                  </a:lnTo>
                  <a:lnTo>
                    <a:pt x="26250" y="271322"/>
                  </a:lnTo>
                  <a:lnTo>
                    <a:pt x="66624" y="309346"/>
                  </a:lnTo>
                  <a:lnTo>
                    <a:pt x="115150" y="328307"/>
                  </a:lnTo>
                  <a:lnTo>
                    <a:pt x="141465" y="330758"/>
                  </a:lnTo>
                  <a:lnTo>
                    <a:pt x="142570" y="330758"/>
                  </a:lnTo>
                  <a:lnTo>
                    <a:pt x="168592" y="328142"/>
                  </a:lnTo>
                  <a:lnTo>
                    <a:pt x="193446" y="320878"/>
                  </a:lnTo>
                  <a:lnTo>
                    <a:pt x="204965" y="315048"/>
                  </a:lnTo>
                  <a:lnTo>
                    <a:pt x="205841" y="314604"/>
                  </a:lnTo>
                  <a:lnTo>
                    <a:pt x="216560" y="309194"/>
                  </a:lnTo>
                  <a:lnTo>
                    <a:pt x="237337" y="293293"/>
                  </a:lnTo>
                  <a:lnTo>
                    <a:pt x="251485" y="277228"/>
                  </a:lnTo>
                  <a:lnTo>
                    <a:pt x="256692" y="271322"/>
                  </a:lnTo>
                  <a:lnTo>
                    <a:pt x="271018" y="246049"/>
                  </a:lnTo>
                  <a:lnTo>
                    <a:pt x="279895" y="218401"/>
                  </a:lnTo>
                  <a:lnTo>
                    <a:pt x="282232" y="196176"/>
                  </a:lnTo>
                  <a:lnTo>
                    <a:pt x="282943" y="189280"/>
                  </a:lnTo>
                  <a:close/>
                </a:path>
              </a:pathLst>
            </a:custGeom>
            <a:solidFill>
              <a:srgbClr val="0D38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8" name="object 11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9192197" y="4122754"/>
              <a:ext cx="144310" cy="129311"/>
            </a:xfrm>
            <a:prstGeom prst="rect">
              <a:avLst/>
            </a:prstGeom>
          </p:spPr>
        </p:pic>
        <p:pic>
          <p:nvPicPr>
            <p:cNvPr id="239" name="object 11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966803" y="4121819"/>
              <a:ext cx="130365" cy="144170"/>
            </a:xfrm>
            <a:prstGeom prst="rect">
              <a:avLst/>
            </a:prstGeom>
          </p:spPr>
        </p:pic>
        <p:sp>
          <p:nvSpPr>
            <p:cNvPr id="240" name="object 116"/>
            <p:cNvSpPr/>
            <p:nvPr/>
          </p:nvSpPr>
          <p:spPr>
            <a:xfrm>
              <a:off x="8981122" y="5593253"/>
              <a:ext cx="316865" cy="205104"/>
            </a:xfrm>
            <a:custGeom>
              <a:avLst/>
              <a:gdLst/>
              <a:ahLst/>
              <a:cxnLst/>
              <a:rect l="l" t="t" r="r" b="b"/>
              <a:pathLst>
                <a:path w="316865" h="205104">
                  <a:moveTo>
                    <a:pt x="265290" y="204660"/>
                  </a:moveTo>
                  <a:lnTo>
                    <a:pt x="285355" y="200610"/>
                  </a:lnTo>
                  <a:lnTo>
                    <a:pt x="301736" y="189564"/>
                  </a:lnTo>
                  <a:lnTo>
                    <a:pt x="312778" y="173183"/>
                  </a:lnTo>
                  <a:lnTo>
                    <a:pt x="316826" y="153123"/>
                  </a:lnTo>
                  <a:lnTo>
                    <a:pt x="312778" y="133057"/>
                  </a:lnTo>
                  <a:lnTo>
                    <a:pt x="301736" y="116671"/>
                  </a:lnTo>
                  <a:lnTo>
                    <a:pt x="285355" y="105625"/>
                  </a:lnTo>
                  <a:lnTo>
                    <a:pt x="265290" y="101574"/>
                  </a:lnTo>
                  <a:lnTo>
                    <a:pt x="262470" y="101574"/>
                  </a:lnTo>
                  <a:lnTo>
                    <a:pt x="259702" y="101815"/>
                  </a:lnTo>
                  <a:lnTo>
                    <a:pt x="256984" y="102260"/>
                  </a:lnTo>
                  <a:lnTo>
                    <a:pt x="257454" y="98539"/>
                  </a:lnTo>
                  <a:lnTo>
                    <a:pt x="257708" y="94780"/>
                  </a:lnTo>
                  <a:lnTo>
                    <a:pt x="257708" y="90957"/>
                  </a:lnTo>
                  <a:lnTo>
                    <a:pt x="250561" y="55555"/>
                  </a:lnTo>
                  <a:lnTo>
                    <a:pt x="231070" y="26643"/>
                  </a:lnTo>
                  <a:lnTo>
                    <a:pt x="202158" y="7148"/>
                  </a:lnTo>
                  <a:lnTo>
                    <a:pt x="166751" y="0"/>
                  </a:lnTo>
                  <a:lnTo>
                    <a:pt x="134832" y="5761"/>
                  </a:lnTo>
                  <a:lnTo>
                    <a:pt x="107867" y="21647"/>
                  </a:lnTo>
                  <a:lnTo>
                    <a:pt x="87941" y="45562"/>
                  </a:lnTo>
                  <a:lnTo>
                    <a:pt x="77139" y="75412"/>
                  </a:lnTo>
                  <a:lnTo>
                    <a:pt x="73266" y="74675"/>
                  </a:lnTo>
                  <a:lnTo>
                    <a:pt x="69278" y="74282"/>
                  </a:lnTo>
                  <a:lnTo>
                    <a:pt x="65189" y="74282"/>
                  </a:lnTo>
                  <a:lnTo>
                    <a:pt x="39813" y="79404"/>
                  </a:lnTo>
                  <a:lnTo>
                    <a:pt x="19092" y="93375"/>
                  </a:lnTo>
                  <a:lnTo>
                    <a:pt x="5122" y="114096"/>
                  </a:lnTo>
                  <a:lnTo>
                    <a:pt x="0" y="139471"/>
                  </a:lnTo>
                  <a:lnTo>
                    <a:pt x="5122" y="164846"/>
                  </a:lnTo>
                  <a:lnTo>
                    <a:pt x="19092" y="185567"/>
                  </a:lnTo>
                  <a:lnTo>
                    <a:pt x="39813" y="199537"/>
                  </a:lnTo>
                  <a:lnTo>
                    <a:pt x="65189" y="204660"/>
                  </a:lnTo>
                  <a:lnTo>
                    <a:pt x="265290" y="204660"/>
                  </a:lnTo>
                  <a:close/>
                </a:path>
              </a:pathLst>
            </a:custGeom>
            <a:ln w="13970">
              <a:solidFill>
                <a:srgbClr val="00619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1" name="object 11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8956179" y="5792351"/>
              <a:ext cx="364832" cy="190665"/>
            </a:xfrm>
            <a:prstGeom prst="rect">
              <a:avLst/>
            </a:prstGeom>
          </p:spPr>
        </p:pic>
      </p:grpSp>
      <p:sp>
        <p:nvSpPr>
          <p:cNvPr id="242" name="object 118"/>
          <p:cNvSpPr txBox="1"/>
          <p:nvPr/>
        </p:nvSpPr>
        <p:spPr>
          <a:xfrm>
            <a:off x="1130300" y="1465082"/>
            <a:ext cx="190944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10" dirty="0">
                <a:latin typeface="KoPubWorld돋움체 Medium"/>
                <a:cs typeface="KoPubWorld돋움체 Medium"/>
              </a:rPr>
              <a:t>Secure</a:t>
            </a:r>
            <a:r>
              <a:rPr sz="1400" b="0" spc="-80" dirty="0"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latin typeface="KoPubWorld돋움체 Medium"/>
                <a:cs typeface="KoPubWorld돋움체 Medium"/>
              </a:rPr>
              <a:t>communications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43" name="object 119"/>
          <p:cNvSpPr txBox="1"/>
          <p:nvPr/>
        </p:nvSpPr>
        <p:spPr>
          <a:xfrm>
            <a:off x="1130300" y="2274111"/>
            <a:ext cx="1222375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20" dirty="0">
                <a:latin typeface="KoPubWorld돋움체 Medium"/>
                <a:cs typeface="KoPubWorld돋움체 Medium"/>
              </a:rPr>
              <a:t>Remote</a:t>
            </a:r>
            <a:r>
              <a:rPr sz="1400" b="0" spc="-40" dirty="0"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latin typeface="KoPubWorld돋움체 Medium"/>
                <a:cs typeface="KoPubWorld돋움체 Medium"/>
              </a:rPr>
              <a:t>control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44" name="object 120"/>
          <p:cNvSpPr txBox="1"/>
          <p:nvPr/>
        </p:nvSpPr>
        <p:spPr>
          <a:xfrm>
            <a:off x="1130300" y="3013191"/>
            <a:ext cx="1193165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Navigation</a:t>
            </a:r>
            <a:r>
              <a:rPr sz="1400" b="0" spc="-7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and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positioning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45" name="object 121"/>
          <p:cNvSpPr txBox="1"/>
          <p:nvPr/>
        </p:nvSpPr>
        <p:spPr>
          <a:xfrm>
            <a:off x="1130300" y="3874112"/>
            <a:ext cx="1823085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Mesh</a:t>
            </a:r>
            <a:r>
              <a:rPr sz="1400" b="0" spc="-5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networks</a:t>
            </a:r>
            <a:r>
              <a:rPr sz="1400" b="0" spc="-5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and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multi-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hop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connections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46" name="object 122"/>
          <p:cNvSpPr txBox="1"/>
          <p:nvPr/>
        </p:nvSpPr>
        <p:spPr>
          <a:xfrm>
            <a:off x="9554185" y="1367131"/>
            <a:ext cx="2004060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Ship</a:t>
            </a:r>
            <a:r>
              <a:rPr sz="1400" b="0" spc="-7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status</a:t>
            </a:r>
            <a:r>
              <a:rPr sz="1400" b="0" spc="-6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sensors: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engine,</a:t>
            </a:r>
            <a:r>
              <a:rPr sz="1400" b="0" spc="-8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mechanical</a:t>
            </a:r>
            <a:r>
              <a:rPr sz="1400" b="0" spc="-8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parts</a:t>
            </a:r>
            <a:endParaRPr sz="1400">
              <a:latin typeface="KoPubWorld돋움체 Medium"/>
              <a:cs typeface="KoPubWorld돋움체 Medium"/>
            </a:endParaRPr>
          </a:p>
        </p:txBody>
      </p:sp>
      <p:sp>
        <p:nvSpPr>
          <p:cNvPr id="247" name="object 123"/>
          <p:cNvSpPr txBox="1"/>
          <p:nvPr/>
        </p:nvSpPr>
        <p:spPr>
          <a:xfrm>
            <a:off x="1130300" y="4692127"/>
            <a:ext cx="1524000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Obstacle</a:t>
            </a:r>
            <a:r>
              <a:rPr sz="1400" b="0" spc="-7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and</a:t>
            </a:r>
            <a:r>
              <a:rPr sz="1400" b="0" spc="-7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small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object</a:t>
            </a:r>
            <a:r>
              <a:rPr sz="1400" b="0" spc="-4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detection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48" name="object 124"/>
          <p:cNvSpPr txBox="1"/>
          <p:nvPr/>
        </p:nvSpPr>
        <p:spPr>
          <a:xfrm>
            <a:off x="1130300" y="5457071"/>
            <a:ext cx="1955164" cy="67056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Intelligent</a:t>
            </a:r>
            <a:r>
              <a:rPr sz="1400" b="0" spc="-4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high</a:t>
            </a:r>
            <a:r>
              <a:rPr sz="1400" b="0" spc="-4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capacity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communications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for</a:t>
            </a:r>
            <a:r>
              <a:rPr sz="1400" b="0" spc="-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port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areas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49" name="object 125"/>
          <p:cNvSpPr txBox="1"/>
          <p:nvPr/>
        </p:nvSpPr>
        <p:spPr>
          <a:xfrm>
            <a:off x="9554185" y="5469547"/>
            <a:ext cx="1955164" cy="67056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Intelligent</a:t>
            </a:r>
            <a:r>
              <a:rPr sz="1400" b="0" spc="-4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high</a:t>
            </a:r>
            <a:r>
              <a:rPr sz="1400" b="0" spc="-4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capacity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communications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for</a:t>
            </a:r>
            <a:r>
              <a:rPr sz="1400" b="0" spc="-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port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areas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50" name="object 126"/>
          <p:cNvSpPr txBox="1"/>
          <p:nvPr/>
        </p:nvSpPr>
        <p:spPr>
          <a:xfrm>
            <a:off x="9554185" y="3004496"/>
            <a:ext cx="2118360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IoT</a:t>
            </a:r>
            <a:r>
              <a:rPr sz="1400" b="0" spc="-5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solutions</a:t>
            </a:r>
            <a:r>
              <a:rPr sz="1400" b="0" spc="-5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using</a:t>
            </a:r>
            <a:r>
              <a:rPr sz="1400" b="0" spc="-5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e.g.,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the</a:t>
            </a:r>
            <a:r>
              <a:rPr sz="1400" b="0" spc="-6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latest</a:t>
            </a:r>
            <a:r>
              <a:rPr sz="1400" b="0" spc="-6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NB-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IoT</a:t>
            </a:r>
            <a:r>
              <a:rPr sz="1400" b="0" spc="-6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standard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51" name="object 127"/>
          <p:cNvSpPr txBox="1"/>
          <p:nvPr/>
        </p:nvSpPr>
        <p:spPr>
          <a:xfrm>
            <a:off x="9554185" y="3855269"/>
            <a:ext cx="1960880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Satellite-HAP-</a:t>
            </a: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terrestrial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connections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52" name="object 128"/>
          <p:cNvSpPr txBox="1"/>
          <p:nvPr/>
        </p:nvSpPr>
        <p:spPr>
          <a:xfrm>
            <a:off x="9554185" y="4669269"/>
            <a:ext cx="1900555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spc="-2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Interference</a:t>
            </a:r>
            <a:r>
              <a:rPr sz="1400" b="0" spc="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and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frequency</a:t>
            </a:r>
            <a:r>
              <a:rPr sz="1400" b="0" spc="-8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managemant</a:t>
            </a:r>
            <a:endParaRPr sz="1400">
              <a:latin typeface="KoPubWorld돋움체 Medium"/>
              <a:cs typeface="KoPubWorld돋움체 Medium"/>
            </a:endParaRPr>
          </a:p>
        </p:txBody>
      </p:sp>
      <p:sp>
        <p:nvSpPr>
          <p:cNvPr id="253" name="object 129"/>
          <p:cNvSpPr txBox="1"/>
          <p:nvPr/>
        </p:nvSpPr>
        <p:spPr>
          <a:xfrm>
            <a:off x="9554185" y="2192301"/>
            <a:ext cx="1619250" cy="454659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Digitalization</a:t>
            </a:r>
            <a:r>
              <a:rPr sz="1400" b="0" spc="-2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of</a:t>
            </a:r>
            <a:r>
              <a:rPr sz="1400" b="0" spc="-25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 VHF </a:t>
            </a:r>
            <a:r>
              <a:rPr sz="1400" b="0" spc="-10" dirty="0">
                <a:solidFill>
                  <a:srgbClr val="FFFFFF"/>
                </a:solidFill>
                <a:latin typeface="KoPubWorld돋움체 Medium"/>
                <a:cs typeface="KoPubWorld돋움체 Medium"/>
              </a:rPr>
              <a:t>systems</a:t>
            </a:r>
            <a:endParaRPr sz="1400" dirty="0">
              <a:latin typeface="KoPubWorld돋움체 Medium"/>
              <a:cs typeface="KoPubWorld돋움체 Medium"/>
            </a:endParaRPr>
          </a:p>
        </p:txBody>
      </p:sp>
      <p:sp>
        <p:nvSpPr>
          <p:cNvPr id="254" name="object 130"/>
          <p:cNvSpPr txBox="1"/>
          <p:nvPr/>
        </p:nvSpPr>
        <p:spPr>
          <a:xfrm>
            <a:off x="6213923" y="6278896"/>
            <a:ext cx="557466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latin typeface="KoPubWorld돋움체 Light"/>
                <a:cs typeface="KoPubWorld돋움체 Light"/>
              </a:rPr>
              <a:t>*</a:t>
            </a:r>
            <a:r>
              <a:rPr sz="1000" b="0" spc="-20" dirty="0">
                <a:latin typeface="KoPubWorld돋움체 Light"/>
                <a:cs typeface="KoPubWorld돋움체 Light"/>
              </a:rPr>
              <a:t> From Connectivity </a:t>
            </a:r>
            <a:r>
              <a:rPr sz="1000" b="0" dirty="0">
                <a:latin typeface="KoPubWorld돋움체 Light"/>
                <a:cs typeface="KoPubWorld돋움체 Light"/>
              </a:rPr>
              <a:t>for</a:t>
            </a:r>
            <a:r>
              <a:rPr sz="1000" b="0" spc="-20" dirty="0">
                <a:latin typeface="KoPubWorld돋움체 Light"/>
                <a:cs typeface="KoPubWorld돋움체 Light"/>
              </a:rPr>
              <a:t> Autonomous </a:t>
            </a:r>
            <a:r>
              <a:rPr sz="1000" b="0" spc="-10" dirty="0">
                <a:latin typeface="KoPubWorld돋움체 Light"/>
                <a:cs typeface="KoPubWorld돋움체 Light"/>
              </a:rPr>
              <a:t>Ships:</a:t>
            </a:r>
            <a:r>
              <a:rPr sz="1000" b="0" spc="-20" dirty="0">
                <a:latin typeface="KoPubWorld돋움체 Light"/>
                <a:cs typeface="KoPubWorld돋움체 Light"/>
              </a:rPr>
              <a:t> </a:t>
            </a:r>
            <a:r>
              <a:rPr sz="1000" b="0" spc="-25" dirty="0">
                <a:latin typeface="KoPubWorld돋움체 Light"/>
                <a:cs typeface="KoPubWorld돋움체 Light"/>
              </a:rPr>
              <a:t>Architecture,</a:t>
            </a:r>
            <a:r>
              <a:rPr sz="1000" b="0" spc="-20" dirty="0"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latin typeface="KoPubWorld돋움체 Light"/>
                <a:cs typeface="KoPubWorld돋움체 Light"/>
              </a:rPr>
              <a:t>Use</a:t>
            </a:r>
            <a:r>
              <a:rPr sz="1000" b="0" spc="-20" dirty="0">
                <a:latin typeface="KoPubWorld돋움체 Light"/>
                <a:cs typeface="KoPubWorld돋움체 Light"/>
              </a:rPr>
              <a:t> </a:t>
            </a:r>
            <a:r>
              <a:rPr sz="1000" b="0" spc="-10" dirty="0">
                <a:latin typeface="KoPubWorld돋움체 Light"/>
                <a:cs typeface="KoPubWorld돋움체 Light"/>
              </a:rPr>
              <a:t>Cases</a:t>
            </a:r>
            <a:r>
              <a:rPr sz="1000" b="0" spc="-20" dirty="0">
                <a:latin typeface="KoPubWorld돋움체 Light"/>
                <a:cs typeface="KoPubWorld돋움체 Light"/>
              </a:rPr>
              <a:t> </a:t>
            </a:r>
            <a:r>
              <a:rPr sz="1000" b="0" dirty="0">
                <a:latin typeface="KoPubWorld돋움체 Light"/>
                <a:cs typeface="KoPubWorld돋움체 Light"/>
              </a:rPr>
              <a:t>and</a:t>
            </a:r>
            <a:r>
              <a:rPr sz="1000" b="0" spc="-20" dirty="0">
                <a:latin typeface="KoPubWorld돋움체 Light"/>
                <a:cs typeface="KoPubWorld돋움체 Light"/>
              </a:rPr>
              <a:t> Research</a:t>
            </a:r>
            <a:r>
              <a:rPr sz="1000" b="0" spc="-15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Challenges, 2017</a:t>
            </a:r>
            <a:endParaRPr sz="1000">
              <a:latin typeface="KoPubWorld돋움체 Light"/>
              <a:cs typeface="KoPubWorld돋움체 Light"/>
            </a:endParaRPr>
          </a:p>
        </p:txBody>
      </p:sp>
      <p:grpSp>
        <p:nvGrpSpPr>
          <p:cNvPr id="255" name="그룹 254"/>
          <p:cNvGrpSpPr/>
          <p:nvPr/>
        </p:nvGrpSpPr>
        <p:grpSpPr>
          <a:xfrm>
            <a:off x="3314687" y="1407413"/>
            <a:ext cx="375920" cy="307340"/>
            <a:chOff x="3314687" y="1407413"/>
            <a:chExt cx="375920" cy="307340"/>
          </a:xfrm>
        </p:grpSpPr>
        <p:pic>
          <p:nvPicPr>
            <p:cNvPr id="256" name="object 96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384193" y="1542714"/>
              <a:ext cx="121907" cy="102222"/>
            </a:xfrm>
            <a:prstGeom prst="rect">
              <a:avLst/>
            </a:prstGeom>
          </p:spPr>
        </p:pic>
        <p:sp>
          <p:nvSpPr>
            <p:cNvPr id="257" name="object 97"/>
            <p:cNvSpPr/>
            <p:nvPr/>
          </p:nvSpPr>
          <p:spPr>
            <a:xfrm>
              <a:off x="3314687" y="1407413"/>
              <a:ext cx="375920" cy="307340"/>
            </a:xfrm>
            <a:custGeom>
              <a:avLst/>
              <a:gdLst/>
              <a:ahLst/>
              <a:cxnLst/>
              <a:rect l="l" t="t" r="r" b="b"/>
              <a:pathLst>
                <a:path w="375920" h="307339">
                  <a:moveTo>
                    <a:pt x="323151" y="120319"/>
                  </a:moveTo>
                  <a:lnTo>
                    <a:pt x="320065" y="117233"/>
                  </a:lnTo>
                  <a:lnTo>
                    <a:pt x="316268" y="117233"/>
                  </a:lnTo>
                  <a:lnTo>
                    <a:pt x="285788" y="117233"/>
                  </a:lnTo>
                  <a:lnTo>
                    <a:pt x="282702" y="120319"/>
                  </a:lnTo>
                  <a:lnTo>
                    <a:pt x="282702" y="127927"/>
                  </a:lnTo>
                  <a:lnTo>
                    <a:pt x="285788" y="131000"/>
                  </a:lnTo>
                  <a:lnTo>
                    <a:pt x="320065" y="131000"/>
                  </a:lnTo>
                  <a:lnTo>
                    <a:pt x="323151" y="127927"/>
                  </a:lnTo>
                  <a:lnTo>
                    <a:pt x="323151" y="120319"/>
                  </a:lnTo>
                  <a:close/>
                </a:path>
                <a:path w="375920" h="307339">
                  <a:moveTo>
                    <a:pt x="323151" y="89103"/>
                  </a:moveTo>
                  <a:lnTo>
                    <a:pt x="320065" y="86017"/>
                  </a:lnTo>
                  <a:lnTo>
                    <a:pt x="316268" y="86017"/>
                  </a:lnTo>
                  <a:lnTo>
                    <a:pt x="274815" y="86017"/>
                  </a:lnTo>
                  <a:lnTo>
                    <a:pt x="271729" y="89103"/>
                  </a:lnTo>
                  <a:lnTo>
                    <a:pt x="271729" y="96710"/>
                  </a:lnTo>
                  <a:lnTo>
                    <a:pt x="274815" y="99783"/>
                  </a:lnTo>
                  <a:lnTo>
                    <a:pt x="320065" y="99783"/>
                  </a:lnTo>
                  <a:lnTo>
                    <a:pt x="323151" y="96710"/>
                  </a:lnTo>
                  <a:lnTo>
                    <a:pt x="323151" y="89103"/>
                  </a:lnTo>
                  <a:close/>
                </a:path>
                <a:path w="375920" h="307339">
                  <a:moveTo>
                    <a:pt x="323151" y="57061"/>
                  </a:moveTo>
                  <a:lnTo>
                    <a:pt x="320065" y="53975"/>
                  </a:lnTo>
                  <a:lnTo>
                    <a:pt x="316268" y="53975"/>
                  </a:lnTo>
                  <a:lnTo>
                    <a:pt x="162420" y="53975"/>
                  </a:lnTo>
                  <a:lnTo>
                    <a:pt x="159346" y="57061"/>
                  </a:lnTo>
                  <a:lnTo>
                    <a:pt x="159346" y="64668"/>
                  </a:lnTo>
                  <a:lnTo>
                    <a:pt x="162420" y="67741"/>
                  </a:lnTo>
                  <a:lnTo>
                    <a:pt x="320065" y="67741"/>
                  </a:lnTo>
                  <a:lnTo>
                    <a:pt x="323151" y="64668"/>
                  </a:lnTo>
                  <a:lnTo>
                    <a:pt x="323151" y="57061"/>
                  </a:lnTo>
                  <a:close/>
                </a:path>
                <a:path w="375920" h="307339">
                  <a:moveTo>
                    <a:pt x="375297" y="52019"/>
                  </a:moveTo>
                  <a:lnTo>
                    <a:pt x="371208" y="31788"/>
                  </a:lnTo>
                  <a:lnTo>
                    <a:pt x="361530" y="17449"/>
                  </a:lnTo>
                  <a:lnTo>
                    <a:pt x="361530" y="52019"/>
                  </a:lnTo>
                  <a:lnTo>
                    <a:pt x="361530" y="139255"/>
                  </a:lnTo>
                  <a:lnTo>
                    <a:pt x="341528" y="172859"/>
                  </a:lnTo>
                  <a:lnTo>
                    <a:pt x="341350" y="172986"/>
                  </a:lnTo>
                  <a:lnTo>
                    <a:pt x="337934" y="204876"/>
                  </a:lnTo>
                  <a:lnTo>
                    <a:pt x="313867" y="191249"/>
                  </a:lnTo>
                  <a:lnTo>
                    <a:pt x="287985" y="177507"/>
                  </a:lnTo>
                  <a:lnTo>
                    <a:pt x="287858" y="177469"/>
                  </a:lnTo>
                  <a:lnTo>
                    <a:pt x="274561" y="177469"/>
                  </a:lnTo>
                  <a:lnTo>
                    <a:pt x="274561" y="136398"/>
                  </a:lnTo>
                  <a:lnTo>
                    <a:pt x="270471" y="116179"/>
                  </a:lnTo>
                  <a:lnTo>
                    <a:pt x="260794" y="101828"/>
                  </a:lnTo>
                  <a:lnTo>
                    <a:pt x="260794" y="136398"/>
                  </a:lnTo>
                  <a:lnTo>
                    <a:pt x="260794" y="223647"/>
                  </a:lnTo>
                  <a:lnTo>
                    <a:pt x="257797" y="238506"/>
                  </a:lnTo>
                  <a:lnTo>
                    <a:pt x="249593" y="250659"/>
                  </a:lnTo>
                  <a:lnTo>
                    <a:pt x="237439" y="258851"/>
                  </a:lnTo>
                  <a:lnTo>
                    <a:pt x="222580" y="261861"/>
                  </a:lnTo>
                  <a:lnTo>
                    <a:pt x="84112" y="261861"/>
                  </a:lnTo>
                  <a:lnTo>
                    <a:pt x="82943" y="262166"/>
                  </a:lnTo>
                  <a:lnTo>
                    <a:pt x="36576" y="288391"/>
                  </a:lnTo>
                  <a:lnTo>
                    <a:pt x="36576" y="260362"/>
                  </a:lnTo>
                  <a:lnTo>
                    <a:pt x="35255" y="258076"/>
                  </a:lnTo>
                  <a:lnTo>
                    <a:pt x="13766" y="223647"/>
                  </a:lnTo>
                  <a:lnTo>
                    <a:pt x="13766" y="136398"/>
                  </a:lnTo>
                  <a:lnTo>
                    <a:pt x="16776" y="121526"/>
                  </a:lnTo>
                  <a:lnTo>
                    <a:pt x="24980" y="109372"/>
                  </a:lnTo>
                  <a:lnTo>
                    <a:pt x="37122" y="101168"/>
                  </a:lnTo>
                  <a:lnTo>
                    <a:pt x="51981" y="98158"/>
                  </a:lnTo>
                  <a:lnTo>
                    <a:pt x="222580" y="98158"/>
                  </a:lnTo>
                  <a:lnTo>
                    <a:pt x="237439" y="101168"/>
                  </a:lnTo>
                  <a:lnTo>
                    <a:pt x="249593" y="109372"/>
                  </a:lnTo>
                  <a:lnTo>
                    <a:pt x="257797" y="121526"/>
                  </a:lnTo>
                  <a:lnTo>
                    <a:pt x="260794" y="136398"/>
                  </a:lnTo>
                  <a:lnTo>
                    <a:pt x="260794" y="101828"/>
                  </a:lnTo>
                  <a:lnTo>
                    <a:pt x="259321" y="99631"/>
                  </a:lnTo>
                  <a:lnTo>
                    <a:pt x="257136" y="98158"/>
                  </a:lnTo>
                  <a:lnTo>
                    <a:pt x="242798" y="88480"/>
                  </a:lnTo>
                  <a:lnTo>
                    <a:pt x="222580" y="84378"/>
                  </a:lnTo>
                  <a:lnTo>
                    <a:pt x="114503" y="84378"/>
                  </a:lnTo>
                  <a:lnTo>
                    <a:pt x="114503" y="52019"/>
                  </a:lnTo>
                  <a:lnTo>
                    <a:pt x="117513" y="37147"/>
                  </a:lnTo>
                  <a:lnTo>
                    <a:pt x="125717" y="24980"/>
                  </a:lnTo>
                  <a:lnTo>
                    <a:pt x="137858" y="16776"/>
                  </a:lnTo>
                  <a:lnTo>
                    <a:pt x="152717" y="13766"/>
                  </a:lnTo>
                  <a:lnTo>
                    <a:pt x="323316" y="13766"/>
                  </a:lnTo>
                  <a:lnTo>
                    <a:pt x="338175" y="16776"/>
                  </a:lnTo>
                  <a:lnTo>
                    <a:pt x="350329" y="24980"/>
                  </a:lnTo>
                  <a:lnTo>
                    <a:pt x="358533" y="37147"/>
                  </a:lnTo>
                  <a:lnTo>
                    <a:pt x="361530" y="52019"/>
                  </a:lnTo>
                  <a:lnTo>
                    <a:pt x="361530" y="17449"/>
                  </a:lnTo>
                  <a:lnTo>
                    <a:pt x="360057" y="15252"/>
                  </a:lnTo>
                  <a:lnTo>
                    <a:pt x="357860" y="13766"/>
                  </a:lnTo>
                  <a:lnTo>
                    <a:pt x="343535" y="4089"/>
                  </a:lnTo>
                  <a:lnTo>
                    <a:pt x="323316" y="0"/>
                  </a:lnTo>
                  <a:lnTo>
                    <a:pt x="152717" y="0"/>
                  </a:lnTo>
                  <a:lnTo>
                    <a:pt x="132511" y="4089"/>
                  </a:lnTo>
                  <a:lnTo>
                    <a:pt x="115989" y="15252"/>
                  </a:lnTo>
                  <a:lnTo>
                    <a:pt x="104838" y="31788"/>
                  </a:lnTo>
                  <a:lnTo>
                    <a:pt x="100736" y="52019"/>
                  </a:lnTo>
                  <a:lnTo>
                    <a:pt x="100736" y="84378"/>
                  </a:lnTo>
                  <a:lnTo>
                    <a:pt x="51981" y="84378"/>
                  </a:lnTo>
                  <a:lnTo>
                    <a:pt x="31775" y="88480"/>
                  </a:lnTo>
                  <a:lnTo>
                    <a:pt x="15252" y="99631"/>
                  </a:lnTo>
                  <a:lnTo>
                    <a:pt x="4102" y="116179"/>
                  </a:lnTo>
                  <a:lnTo>
                    <a:pt x="0" y="136398"/>
                  </a:lnTo>
                  <a:lnTo>
                    <a:pt x="0" y="223647"/>
                  </a:lnTo>
                  <a:lnTo>
                    <a:pt x="1574" y="236308"/>
                  </a:lnTo>
                  <a:lnTo>
                    <a:pt x="6096" y="248031"/>
                  </a:lnTo>
                  <a:lnTo>
                    <a:pt x="13271" y="258318"/>
                  </a:lnTo>
                  <a:lnTo>
                    <a:pt x="22809" y="266661"/>
                  </a:lnTo>
                  <a:lnTo>
                    <a:pt x="22809" y="302653"/>
                  </a:lnTo>
                  <a:lnTo>
                    <a:pt x="24117" y="304914"/>
                  </a:lnTo>
                  <a:lnTo>
                    <a:pt x="27305" y="306781"/>
                  </a:lnTo>
                  <a:lnTo>
                    <a:pt x="28498" y="307086"/>
                  </a:lnTo>
                  <a:lnTo>
                    <a:pt x="30861" y="307086"/>
                  </a:lnTo>
                  <a:lnTo>
                    <a:pt x="32054" y="306781"/>
                  </a:lnTo>
                  <a:lnTo>
                    <a:pt x="64554" y="288391"/>
                  </a:lnTo>
                  <a:lnTo>
                    <a:pt x="87109" y="275628"/>
                  </a:lnTo>
                  <a:lnTo>
                    <a:pt x="222580" y="275628"/>
                  </a:lnTo>
                  <a:lnTo>
                    <a:pt x="242798" y="271538"/>
                  </a:lnTo>
                  <a:lnTo>
                    <a:pt x="259346" y="260362"/>
                  </a:lnTo>
                  <a:lnTo>
                    <a:pt x="270471" y="243865"/>
                  </a:lnTo>
                  <a:lnTo>
                    <a:pt x="274561" y="223647"/>
                  </a:lnTo>
                  <a:lnTo>
                    <a:pt x="274561" y="191249"/>
                  </a:lnTo>
                  <a:lnTo>
                    <a:pt x="285902" y="191249"/>
                  </a:lnTo>
                  <a:lnTo>
                    <a:pt x="342480" y="223266"/>
                  </a:lnTo>
                  <a:lnTo>
                    <a:pt x="343649" y="223570"/>
                  </a:lnTo>
                  <a:lnTo>
                    <a:pt x="346011" y="223570"/>
                  </a:lnTo>
                  <a:lnTo>
                    <a:pt x="347218" y="223253"/>
                  </a:lnTo>
                  <a:lnTo>
                    <a:pt x="350405" y="221399"/>
                  </a:lnTo>
                  <a:lnTo>
                    <a:pt x="351701" y="219125"/>
                  </a:lnTo>
                  <a:lnTo>
                    <a:pt x="351701" y="204876"/>
                  </a:lnTo>
                  <a:lnTo>
                    <a:pt x="351701" y="182791"/>
                  </a:lnTo>
                  <a:lnTo>
                    <a:pt x="361569" y="174447"/>
                  </a:lnTo>
                  <a:lnTo>
                    <a:pt x="368998" y="164071"/>
                  </a:lnTo>
                  <a:lnTo>
                    <a:pt x="373672" y="152171"/>
                  </a:lnTo>
                  <a:lnTo>
                    <a:pt x="375297" y="139255"/>
                  </a:lnTo>
                  <a:lnTo>
                    <a:pt x="375297" y="52019"/>
                  </a:lnTo>
                  <a:close/>
                </a:path>
              </a:pathLst>
            </a:custGeom>
            <a:solidFill>
              <a:srgbClr val="B0F7F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10427" y="4725522"/>
            <a:ext cx="4561840" cy="1709420"/>
          </a:xfrm>
          <a:custGeom>
            <a:avLst/>
            <a:gdLst/>
            <a:ahLst/>
            <a:cxnLst/>
            <a:rect l="l" t="t" r="r" b="b"/>
            <a:pathLst>
              <a:path w="4561840" h="1709420">
                <a:moveTo>
                  <a:pt x="179997" y="0"/>
                </a:moveTo>
                <a:lnTo>
                  <a:pt x="132144" y="6429"/>
                </a:lnTo>
                <a:lnTo>
                  <a:pt x="89146" y="24573"/>
                </a:lnTo>
                <a:lnTo>
                  <a:pt x="52717" y="52717"/>
                </a:lnTo>
                <a:lnTo>
                  <a:pt x="24573" y="89146"/>
                </a:lnTo>
                <a:lnTo>
                  <a:pt x="6429" y="132144"/>
                </a:lnTo>
                <a:lnTo>
                  <a:pt x="0" y="179997"/>
                </a:lnTo>
                <a:lnTo>
                  <a:pt x="0" y="1528953"/>
                </a:lnTo>
                <a:lnTo>
                  <a:pt x="6429" y="1576801"/>
                </a:lnTo>
                <a:lnTo>
                  <a:pt x="24573" y="1619797"/>
                </a:lnTo>
                <a:lnTo>
                  <a:pt x="52717" y="1656227"/>
                </a:lnTo>
                <a:lnTo>
                  <a:pt x="89146" y="1684373"/>
                </a:lnTo>
                <a:lnTo>
                  <a:pt x="132144" y="1702519"/>
                </a:lnTo>
                <a:lnTo>
                  <a:pt x="179997" y="1708950"/>
                </a:lnTo>
                <a:lnTo>
                  <a:pt x="4381576" y="1708950"/>
                </a:lnTo>
                <a:lnTo>
                  <a:pt x="4429424" y="1702519"/>
                </a:lnTo>
                <a:lnTo>
                  <a:pt x="4472421" y="1684373"/>
                </a:lnTo>
                <a:lnTo>
                  <a:pt x="4508850" y="1656227"/>
                </a:lnTo>
                <a:lnTo>
                  <a:pt x="4536996" y="1619797"/>
                </a:lnTo>
                <a:lnTo>
                  <a:pt x="4555143" y="1576801"/>
                </a:lnTo>
                <a:lnTo>
                  <a:pt x="4561573" y="1528953"/>
                </a:lnTo>
                <a:lnTo>
                  <a:pt x="4561573" y="179997"/>
                </a:lnTo>
                <a:lnTo>
                  <a:pt x="4555143" y="132144"/>
                </a:lnTo>
                <a:lnTo>
                  <a:pt x="4536996" y="89146"/>
                </a:lnTo>
                <a:lnTo>
                  <a:pt x="4508850" y="52717"/>
                </a:lnTo>
                <a:lnTo>
                  <a:pt x="4472421" y="24573"/>
                </a:lnTo>
                <a:lnTo>
                  <a:pt x="4429424" y="6429"/>
                </a:lnTo>
                <a:lnTo>
                  <a:pt x="4381576" y="0"/>
                </a:lnTo>
                <a:lnTo>
                  <a:pt x="179997" y="0"/>
                </a:lnTo>
                <a:close/>
              </a:path>
            </a:pathLst>
          </a:custGeom>
          <a:ln w="19050">
            <a:solidFill>
              <a:srgbClr val="CCD2D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10427" y="3069521"/>
            <a:ext cx="4561840" cy="1565275"/>
          </a:xfrm>
          <a:custGeom>
            <a:avLst/>
            <a:gdLst/>
            <a:ahLst/>
            <a:cxnLst/>
            <a:rect l="l" t="t" r="r" b="b"/>
            <a:pathLst>
              <a:path w="4561840" h="1565275">
                <a:moveTo>
                  <a:pt x="179997" y="0"/>
                </a:moveTo>
                <a:lnTo>
                  <a:pt x="132144" y="6429"/>
                </a:lnTo>
                <a:lnTo>
                  <a:pt x="89146" y="24573"/>
                </a:lnTo>
                <a:lnTo>
                  <a:pt x="52717" y="52717"/>
                </a:lnTo>
                <a:lnTo>
                  <a:pt x="24573" y="89146"/>
                </a:lnTo>
                <a:lnTo>
                  <a:pt x="6429" y="132144"/>
                </a:lnTo>
                <a:lnTo>
                  <a:pt x="0" y="179997"/>
                </a:lnTo>
                <a:lnTo>
                  <a:pt x="0" y="1384947"/>
                </a:lnTo>
                <a:lnTo>
                  <a:pt x="6429" y="1432800"/>
                </a:lnTo>
                <a:lnTo>
                  <a:pt x="24573" y="1475798"/>
                </a:lnTo>
                <a:lnTo>
                  <a:pt x="52717" y="1512227"/>
                </a:lnTo>
                <a:lnTo>
                  <a:pt x="89146" y="1540371"/>
                </a:lnTo>
                <a:lnTo>
                  <a:pt x="132144" y="1558515"/>
                </a:lnTo>
                <a:lnTo>
                  <a:pt x="179997" y="1564944"/>
                </a:lnTo>
                <a:lnTo>
                  <a:pt x="4381576" y="1564944"/>
                </a:lnTo>
                <a:lnTo>
                  <a:pt x="4429424" y="1558515"/>
                </a:lnTo>
                <a:lnTo>
                  <a:pt x="4472421" y="1540371"/>
                </a:lnTo>
                <a:lnTo>
                  <a:pt x="4508850" y="1512227"/>
                </a:lnTo>
                <a:lnTo>
                  <a:pt x="4536996" y="1475798"/>
                </a:lnTo>
                <a:lnTo>
                  <a:pt x="4555143" y="1432800"/>
                </a:lnTo>
                <a:lnTo>
                  <a:pt x="4561573" y="1384947"/>
                </a:lnTo>
                <a:lnTo>
                  <a:pt x="4561573" y="179997"/>
                </a:lnTo>
                <a:lnTo>
                  <a:pt x="4555143" y="132144"/>
                </a:lnTo>
                <a:lnTo>
                  <a:pt x="4536996" y="89146"/>
                </a:lnTo>
                <a:lnTo>
                  <a:pt x="4508850" y="52717"/>
                </a:lnTo>
                <a:lnTo>
                  <a:pt x="4472421" y="24573"/>
                </a:lnTo>
                <a:lnTo>
                  <a:pt x="4429424" y="6429"/>
                </a:lnTo>
                <a:lnTo>
                  <a:pt x="4381576" y="0"/>
                </a:lnTo>
                <a:lnTo>
                  <a:pt x="179997" y="0"/>
                </a:lnTo>
                <a:close/>
              </a:path>
            </a:pathLst>
          </a:custGeom>
          <a:ln w="19050">
            <a:solidFill>
              <a:srgbClr val="CCD2D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83599" y="5583596"/>
            <a:ext cx="882015" cy="533400"/>
          </a:xfrm>
          <a:custGeom>
            <a:avLst/>
            <a:gdLst/>
            <a:ahLst/>
            <a:cxnLst/>
            <a:rect l="l" t="t" r="r" b="b"/>
            <a:pathLst>
              <a:path w="882015" h="533400">
                <a:moveTo>
                  <a:pt x="774001" y="0"/>
                </a:moveTo>
                <a:lnTo>
                  <a:pt x="108000" y="0"/>
                </a:lnTo>
                <a:lnTo>
                  <a:pt x="65960" y="8486"/>
                </a:lnTo>
                <a:lnTo>
                  <a:pt x="31630" y="31630"/>
                </a:lnTo>
                <a:lnTo>
                  <a:pt x="8486" y="65960"/>
                </a:lnTo>
                <a:lnTo>
                  <a:pt x="0" y="108000"/>
                </a:lnTo>
                <a:lnTo>
                  <a:pt x="0" y="424802"/>
                </a:lnTo>
                <a:lnTo>
                  <a:pt x="8486" y="466843"/>
                </a:lnTo>
                <a:lnTo>
                  <a:pt x="31630" y="501172"/>
                </a:lnTo>
                <a:lnTo>
                  <a:pt x="65960" y="524316"/>
                </a:lnTo>
                <a:lnTo>
                  <a:pt x="108000" y="532803"/>
                </a:lnTo>
                <a:lnTo>
                  <a:pt x="774001" y="532803"/>
                </a:lnTo>
                <a:lnTo>
                  <a:pt x="816042" y="524316"/>
                </a:lnTo>
                <a:lnTo>
                  <a:pt x="850371" y="501172"/>
                </a:lnTo>
                <a:lnTo>
                  <a:pt x="873515" y="466843"/>
                </a:lnTo>
                <a:lnTo>
                  <a:pt x="882002" y="424802"/>
                </a:lnTo>
                <a:lnTo>
                  <a:pt x="882002" y="108000"/>
                </a:lnTo>
                <a:lnTo>
                  <a:pt x="873515" y="65960"/>
                </a:lnTo>
                <a:lnTo>
                  <a:pt x="850371" y="31630"/>
                </a:lnTo>
                <a:lnTo>
                  <a:pt x="816042" y="8486"/>
                </a:lnTo>
                <a:lnTo>
                  <a:pt x="774001" y="0"/>
                </a:lnTo>
                <a:close/>
              </a:path>
            </a:pathLst>
          </a:custGeom>
          <a:solidFill>
            <a:srgbClr val="E0F2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662298" y="5583596"/>
            <a:ext cx="882015" cy="533400"/>
          </a:xfrm>
          <a:custGeom>
            <a:avLst/>
            <a:gdLst/>
            <a:ahLst/>
            <a:cxnLst/>
            <a:rect l="l" t="t" r="r" b="b"/>
            <a:pathLst>
              <a:path w="882015" h="533400">
                <a:moveTo>
                  <a:pt x="774001" y="0"/>
                </a:moveTo>
                <a:lnTo>
                  <a:pt x="108000" y="0"/>
                </a:lnTo>
                <a:lnTo>
                  <a:pt x="65960" y="8486"/>
                </a:lnTo>
                <a:lnTo>
                  <a:pt x="31630" y="31630"/>
                </a:lnTo>
                <a:lnTo>
                  <a:pt x="8486" y="65960"/>
                </a:lnTo>
                <a:lnTo>
                  <a:pt x="0" y="108000"/>
                </a:lnTo>
                <a:lnTo>
                  <a:pt x="0" y="424802"/>
                </a:lnTo>
                <a:lnTo>
                  <a:pt x="8486" y="466843"/>
                </a:lnTo>
                <a:lnTo>
                  <a:pt x="31630" y="501172"/>
                </a:lnTo>
                <a:lnTo>
                  <a:pt x="65960" y="524316"/>
                </a:lnTo>
                <a:lnTo>
                  <a:pt x="108000" y="532803"/>
                </a:lnTo>
                <a:lnTo>
                  <a:pt x="774001" y="532803"/>
                </a:lnTo>
                <a:lnTo>
                  <a:pt x="816042" y="524316"/>
                </a:lnTo>
                <a:lnTo>
                  <a:pt x="850371" y="501172"/>
                </a:lnTo>
                <a:lnTo>
                  <a:pt x="873515" y="466843"/>
                </a:lnTo>
                <a:lnTo>
                  <a:pt x="882002" y="424802"/>
                </a:lnTo>
                <a:lnTo>
                  <a:pt x="882002" y="108000"/>
                </a:lnTo>
                <a:lnTo>
                  <a:pt x="873515" y="65960"/>
                </a:lnTo>
                <a:lnTo>
                  <a:pt x="850371" y="31630"/>
                </a:lnTo>
                <a:lnTo>
                  <a:pt x="816042" y="8486"/>
                </a:lnTo>
                <a:lnTo>
                  <a:pt x="774001" y="0"/>
                </a:lnTo>
                <a:close/>
              </a:path>
            </a:pathLst>
          </a:custGeom>
          <a:solidFill>
            <a:srgbClr val="E0F2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7697" y="0"/>
            <a:ext cx="11526520" cy="1465580"/>
          </a:xfrm>
          <a:custGeom>
            <a:avLst/>
            <a:gdLst/>
            <a:ahLst/>
            <a:cxnLst/>
            <a:rect l="l" t="t" r="r" b="b"/>
            <a:pathLst>
              <a:path w="11526520" h="1465580">
                <a:moveTo>
                  <a:pt x="0" y="1465199"/>
                </a:moveTo>
                <a:lnTo>
                  <a:pt x="11526304" y="1465199"/>
                </a:lnTo>
                <a:lnTo>
                  <a:pt x="11526304" y="0"/>
                </a:lnTo>
                <a:lnTo>
                  <a:pt x="0" y="0"/>
                </a:lnTo>
                <a:lnTo>
                  <a:pt x="0" y="1465199"/>
                </a:lnTo>
                <a:close/>
              </a:path>
            </a:pathLst>
          </a:custGeom>
          <a:solidFill>
            <a:srgbClr val="EFE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87299" y="236296"/>
            <a:ext cx="7285355" cy="10756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35" dirty="0">
                <a:solidFill>
                  <a:srgbClr val="00234F"/>
                </a:solidFill>
                <a:latin typeface="G마켓 산스 Bold"/>
                <a:cs typeface="G마켓 산스 Bold"/>
              </a:rPr>
              <a:t>Reliable</a:t>
            </a:r>
            <a:r>
              <a:rPr sz="28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45" dirty="0">
                <a:solidFill>
                  <a:srgbClr val="00234F"/>
                </a:solidFill>
                <a:latin typeface="G마켓 산스 Bold"/>
                <a:cs typeface="G마켓 산스 Bold"/>
              </a:rPr>
              <a:t>provision</a:t>
            </a:r>
            <a:r>
              <a:rPr sz="28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30" dirty="0">
                <a:solidFill>
                  <a:srgbClr val="00234F"/>
                </a:solidFill>
                <a:latin typeface="G마켓 산스 Bold"/>
                <a:cs typeface="G마켓 산스 Bold"/>
              </a:rPr>
              <a:t>of</a:t>
            </a:r>
            <a:r>
              <a:rPr sz="28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Maritime</a:t>
            </a:r>
            <a:r>
              <a:rPr sz="28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65" dirty="0">
                <a:solidFill>
                  <a:srgbClr val="00234F"/>
                </a:solidFill>
                <a:latin typeface="G마켓 산스 Bold"/>
                <a:cs typeface="G마켓 산스 Bold"/>
              </a:rPr>
              <a:t>Services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20" dirty="0">
                <a:solidFill>
                  <a:srgbClr val="00234F"/>
                </a:solidFill>
                <a:latin typeface="G마켓 산스 Medium"/>
                <a:cs typeface="G마켓 산스 Medium"/>
              </a:rPr>
              <a:t>Prerequisites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40" dirty="0">
                <a:solidFill>
                  <a:srgbClr val="00234F"/>
                </a:solidFill>
                <a:latin typeface="G마켓 산스 Medium"/>
                <a:cs typeface="G마켓 산스 Medium"/>
              </a:rPr>
              <a:t>are</a:t>
            </a:r>
            <a:r>
              <a:rPr sz="2600" spc="-6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25" dirty="0">
                <a:solidFill>
                  <a:srgbClr val="00234F"/>
                </a:solidFill>
                <a:latin typeface="G마켓 산스 Medium"/>
                <a:cs typeface="G마켓 산스 Medium"/>
              </a:rPr>
              <a:t>already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" dirty="0">
                <a:solidFill>
                  <a:srgbClr val="00234F"/>
                </a:solidFill>
                <a:latin typeface="G마켓 산스 Medium"/>
                <a:cs typeface="G마켓 산스 Medium"/>
              </a:rPr>
              <a:t>fulfilled</a:t>
            </a:r>
            <a:endParaRPr sz="2600">
              <a:latin typeface="G마켓 산스 Medium"/>
              <a:cs typeface="G마켓 산스 Medium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77697" cy="6875995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0" y="468007"/>
            <a:ext cx="678180" cy="467995"/>
          </a:xfrm>
          <a:custGeom>
            <a:avLst/>
            <a:gdLst/>
            <a:ahLst/>
            <a:cxnLst/>
            <a:rect l="l" t="t" r="r" b="b"/>
            <a:pathLst>
              <a:path w="678180" h="467994">
                <a:moveTo>
                  <a:pt x="677697" y="0"/>
                </a:moveTo>
                <a:lnTo>
                  <a:pt x="0" y="0"/>
                </a:lnTo>
                <a:lnTo>
                  <a:pt x="0" y="467995"/>
                </a:lnTo>
                <a:lnTo>
                  <a:pt x="677697" y="467995"/>
                </a:lnTo>
                <a:lnTo>
                  <a:pt x="677697" y="0"/>
                </a:lnTo>
                <a:close/>
              </a:path>
            </a:pathLst>
          </a:custGeom>
          <a:solidFill>
            <a:srgbClr val="0023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9536" y="534404"/>
            <a:ext cx="405130" cy="335280"/>
          </a:xfrm>
          <a:custGeom>
            <a:avLst/>
            <a:gdLst/>
            <a:ahLst/>
            <a:cxnLst/>
            <a:rect l="l" t="t" r="r" b="b"/>
            <a:pathLst>
              <a:path w="405130" h="335280">
                <a:moveTo>
                  <a:pt x="239610" y="268668"/>
                </a:moveTo>
                <a:lnTo>
                  <a:pt x="220878" y="268668"/>
                </a:lnTo>
                <a:lnTo>
                  <a:pt x="220878" y="335191"/>
                </a:lnTo>
                <a:lnTo>
                  <a:pt x="239610" y="335191"/>
                </a:lnTo>
                <a:lnTo>
                  <a:pt x="254007" y="333767"/>
                </a:lnTo>
                <a:lnTo>
                  <a:pt x="266166" y="328649"/>
                </a:lnTo>
                <a:lnTo>
                  <a:pt x="269330" y="324853"/>
                </a:lnTo>
                <a:lnTo>
                  <a:pt x="234442" y="324853"/>
                </a:lnTo>
                <a:lnTo>
                  <a:pt x="234442" y="278993"/>
                </a:lnTo>
                <a:lnTo>
                  <a:pt x="269201" y="278993"/>
                </a:lnTo>
                <a:lnTo>
                  <a:pt x="266166" y="275285"/>
                </a:lnTo>
                <a:lnTo>
                  <a:pt x="254007" y="270100"/>
                </a:lnTo>
                <a:lnTo>
                  <a:pt x="239610" y="268668"/>
                </a:lnTo>
                <a:close/>
              </a:path>
              <a:path w="405130" h="335280">
                <a:moveTo>
                  <a:pt x="304838" y="268668"/>
                </a:moveTo>
                <a:lnTo>
                  <a:pt x="291274" y="268668"/>
                </a:lnTo>
                <a:lnTo>
                  <a:pt x="291274" y="335191"/>
                </a:lnTo>
                <a:lnTo>
                  <a:pt x="330669" y="335191"/>
                </a:lnTo>
                <a:lnTo>
                  <a:pt x="330669" y="324205"/>
                </a:lnTo>
                <a:lnTo>
                  <a:pt x="304838" y="324205"/>
                </a:lnTo>
                <a:lnTo>
                  <a:pt x="304838" y="268668"/>
                </a:lnTo>
                <a:close/>
              </a:path>
              <a:path w="405130" h="335280">
                <a:moveTo>
                  <a:pt x="365544" y="268668"/>
                </a:moveTo>
                <a:lnTo>
                  <a:pt x="341642" y="268668"/>
                </a:lnTo>
                <a:lnTo>
                  <a:pt x="341642" y="335191"/>
                </a:lnTo>
                <a:lnTo>
                  <a:pt x="355206" y="335191"/>
                </a:lnTo>
                <a:lnTo>
                  <a:pt x="355206" y="310642"/>
                </a:lnTo>
                <a:lnTo>
                  <a:pt x="386208" y="310642"/>
                </a:lnTo>
                <a:lnTo>
                  <a:pt x="384276" y="306768"/>
                </a:lnTo>
                <a:lnTo>
                  <a:pt x="381038" y="304825"/>
                </a:lnTo>
                <a:lnTo>
                  <a:pt x="392671" y="301599"/>
                </a:lnTo>
                <a:lnTo>
                  <a:pt x="392574" y="299669"/>
                </a:lnTo>
                <a:lnTo>
                  <a:pt x="355206" y="299669"/>
                </a:lnTo>
                <a:lnTo>
                  <a:pt x="355206" y="279641"/>
                </a:lnTo>
                <a:lnTo>
                  <a:pt x="390012" y="279641"/>
                </a:lnTo>
                <a:lnTo>
                  <a:pt x="389611" y="277835"/>
                </a:lnTo>
                <a:lnTo>
                  <a:pt x="383384" y="271651"/>
                </a:lnTo>
                <a:lnTo>
                  <a:pt x="374857" y="268979"/>
                </a:lnTo>
                <a:lnTo>
                  <a:pt x="365544" y="268668"/>
                </a:lnTo>
                <a:close/>
              </a:path>
              <a:path w="405130" h="335280">
                <a:moveTo>
                  <a:pt x="386208" y="310642"/>
                </a:moveTo>
                <a:lnTo>
                  <a:pt x="370713" y="310642"/>
                </a:lnTo>
                <a:lnTo>
                  <a:pt x="372643" y="312585"/>
                </a:lnTo>
                <a:lnTo>
                  <a:pt x="374586" y="317741"/>
                </a:lnTo>
                <a:lnTo>
                  <a:pt x="381685" y="335191"/>
                </a:lnTo>
                <a:lnTo>
                  <a:pt x="397840" y="335191"/>
                </a:lnTo>
                <a:lnTo>
                  <a:pt x="386773" y="311774"/>
                </a:lnTo>
                <a:lnTo>
                  <a:pt x="386208" y="310642"/>
                </a:lnTo>
                <a:close/>
              </a:path>
              <a:path w="405130" h="335280">
                <a:moveTo>
                  <a:pt x="269201" y="278993"/>
                </a:moveTo>
                <a:lnTo>
                  <a:pt x="242189" y="278993"/>
                </a:lnTo>
                <a:lnTo>
                  <a:pt x="250249" y="280537"/>
                </a:lnTo>
                <a:lnTo>
                  <a:pt x="257282" y="285048"/>
                </a:lnTo>
                <a:lnTo>
                  <a:pt x="262259" y="292345"/>
                </a:lnTo>
                <a:lnTo>
                  <a:pt x="264147" y="302247"/>
                </a:lnTo>
                <a:lnTo>
                  <a:pt x="262259" y="311774"/>
                </a:lnTo>
                <a:lnTo>
                  <a:pt x="257282" y="318879"/>
                </a:lnTo>
                <a:lnTo>
                  <a:pt x="250249" y="323319"/>
                </a:lnTo>
                <a:lnTo>
                  <a:pt x="242189" y="324853"/>
                </a:lnTo>
                <a:lnTo>
                  <a:pt x="269330" y="324853"/>
                </a:lnTo>
                <a:lnTo>
                  <a:pt x="274572" y="318565"/>
                </a:lnTo>
                <a:lnTo>
                  <a:pt x="277710" y="302247"/>
                </a:lnTo>
                <a:lnTo>
                  <a:pt x="274572" y="285556"/>
                </a:lnTo>
                <a:lnTo>
                  <a:pt x="269201" y="278993"/>
                </a:lnTo>
                <a:close/>
              </a:path>
              <a:path w="405130" h="335280">
                <a:moveTo>
                  <a:pt x="404939" y="111721"/>
                </a:moveTo>
                <a:lnTo>
                  <a:pt x="89776" y="111721"/>
                </a:lnTo>
                <a:lnTo>
                  <a:pt x="0" y="201498"/>
                </a:lnTo>
                <a:lnTo>
                  <a:pt x="109791" y="201498"/>
                </a:lnTo>
                <a:lnTo>
                  <a:pt x="109791" y="313232"/>
                </a:lnTo>
                <a:lnTo>
                  <a:pt x="164693" y="258330"/>
                </a:lnTo>
                <a:lnTo>
                  <a:pt x="132397" y="258330"/>
                </a:lnTo>
                <a:lnTo>
                  <a:pt x="132397" y="201498"/>
                </a:lnTo>
                <a:lnTo>
                  <a:pt x="189877" y="200850"/>
                </a:lnTo>
                <a:lnTo>
                  <a:pt x="315810" y="200850"/>
                </a:lnTo>
                <a:lnTo>
                  <a:pt x="337769" y="178892"/>
                </a:lnTo>
                <a:lnTo>
                  <a:pt x="54254" y="178892"/>
                </a:lnTo>
                <a:lnTo>
                  <a:pt x="98818" y="134327"/>
                </a:lnTo>
                <a:lnTo>
                  <a:pt x="382333" y="134327"/>
                </a:lnTo>
                <a:lnTo>
                  <a:pt x="404939" y="111721"/>
                </a:lnTo>
                <a:close/>
              </a:path>
              <a:path w="405130" h="335280">
                <a:moveTo>
                  <a:pt x="390012" y="279641"/>
                </a:moveTo>
                <a:lnTo>
                  <a:pt x="371360" y="279641"/>
                </a:lnTo>
                <a:lnTo>
                  <a:pt x="377164" y="281584"/>
                </a:lnTo>
                <a:lnTo>
                  <a:pt x="377812" y="288683"/>
                </a:lnTo>
                <a:lnTo>
                  <a:pt x="377812" y="290626"/>
                </a:lnTo>
                <a:lnTo>
                  <a:pt x="377164" y="297726"/>
                </a:lnTo>
                <a:lnTo>
                  <a:pt x="371360" y="299669"/>
                </a:lnTo>
                <a:lnTo>
                  <a:pt x="392574" y="299669"/>
                </a:lnTo>
                <a:lnTo>
                  <a:pt x="392023" y="288683"/>
                </a:lnTo>
                <a:lnTo>
                  <a:pt x="390012" y="279641"/>
                </a:lnTo>
                <a:close/>
              </a:path>
              <a:path w="405130" h="335280">
                <a:moveTo>
                  <a:pt x="315810" y="200850"/>
                </a:moveTo>
                <a:lnTo>
                  <a:pt x="189877" y="200850"/>
                </a:lnTo>
                <a:lnTo>
                  <a:pt x="132397" y="258330"/>
                </a:lnTo>
                <a:lnTo>
                  <a:pt x="164693" y="258330"/>
                </a:lnTo>
                <a:lnTo>
                  <a:pt x="221526" y="201498"/>
                </a:lnTo>
                <a:lnTo>
                  <a:pt x="315163" y="201498"/>
                </a:lnTo>
                <a:lnTo>
                  <a:pt x="315810" y="200850"/>
                </a:lnTo>
                <a:close/>
              </a:path>
              <a:path w="405130" h="335280">
                <a:moveTo>
                  <a:pt x="193751" y="134327"/>
                </a:moveTo>
                <a:lnTo>
                  <a:pt x="161455" y="134327"/>
                </a:lnTo>
                <a:lnTo>
                  <a:pt x="116890" y="178892"/>
                </a:lnTo>
                <a:lnTo>
                  <a:pt x="148539" y="178892"/>
                </a:lnTo>
                <a:lnTo>
                  <a:pt x="193751" y="134327"/>
                </a:lnTo>
                <a:close/>
              </a:path>
              <a:path w="405130" h="335280">
                <a:moveTo>
                  <a:pt x="288048" y="134327"/>
                </a:moveTo>
                <a:lnTo>
                  <a:pt x="256400" y="134327"/>
                </a:lnTo>
                <a:lnTo>
                  <a:pt x="211188" y="178892"/>
                </a:lnTo>
                <a:lnTo>
                  <a:pt x="243484" y="178892"/>
                </a:lnTo>
                <a:lnTo>
                  <a:pt x="288048" y="134327"/>
                </a:lnTo>
                <a:close/>
              </a:path>
              <a:path w="405130" h="335280">
                <a:moveTo>
                  <a:pt x="382333" y="134327"/>
                </a:moveTo>
                <a:lnTo>
                  <a:pt x="350685" y="134327"/>
                </a:lnTo>
                <a:lnTo>
                  <a:pt x="306120" y="178892"/>
                </a:lnTo>
                <a:lnTo>
                  <a:pt x="337769" y="178892"/>
                </a:lnTo>
                <a:lnTo>
                  <a:pt x="382333" y="134327"/>
                </a:lnTo>
                <a:close/>
              </a:path>
              <a:path w="405130" h="335280">
                <a:moveTo>
                  <a:pt x="295148" y="0"/>
                </a:moveTo>
                <a:lnTo>
                  <a:pt x="184061" y="111721"/>
                </a:lnTo>
                <a:lnTo>
                  <a:pt x="215061" y="111721"/>
                </a:lnTo>
                <a:lnTo>
                  <a:pt x="272542" y="54241"/>
                </a:lnTo>
                <a:lnTo>
                  <a:pt x="295148" y="54241"/>
                </a:lnTo>
                <a:lnTo>
                  <a:pt x="295148" y="0"/>
                </a:lnTo>
                <a:close/>
              </a:path>
              <a:path w="405130" h="335280">
                <a:moveTo>
                  <a:pt x="295148" y="54241"/>
                </a:moveTo>
                <a:lnTo>
                  <a:pt x="272542" y="54241"/>
                </a:lnTo>
                <a:lnTo>
                  <a:pt x="272542" y="111721"/>
                </a:lnTo>
                <a:lnTo>
                  <a:pt x="295148" y="111721"/>
                </a:lnTo>
                <a:lnTo>
                  <a:pt x="295148" y="542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998" y="1727987"/>
            <a:ext cx="5066969" cy="961148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7423659" y="4786334"/>
            <a:ext cx="4135754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0" spc="-20" dirty="0">
                <a:solidFill>
                  <a:schemeClr val="tx1"/>
                </a:solidFill>
                <a:latin typeface="G마켓 산스 Bold"/>
                <a:cs typeface="G마켓 산스 Bold"/>
              </a:rPr>
              <a:t>Using</a:t>
            </a:r>
            <a:r>
              <a:rPr sz="1100" b="0" spc="-35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30" dirty="0">
                <a:solidFill>
                  <a:schemeClr val="tx1"/>
                </a:solidFill>
                <a:latin typeface="G마켓 산스 Bold"/>
                <a:cs typeface="G마켓 산스 Bold"/>
              </a:rPr>
              <a:t>Asymmetric</a:t>
            </a:r>
            <a:r>
              <a:rPr sz="1100" b="0" spc="-35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25" dirty="0">
                <a:solidFill>
                  <a:schemeClr val="tx1"/>
                </a:solidFill>
                <a:latin typeface="G마켓 산스 Bold"/>
                <a:cs typeface="G마켓 산스 Bold"/>
              </a:rPr>
              <a:t>Encryption</a:t>
            </a:r>
            <a:r>
              <a:rPr sz="1100" b="0" spc="-30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dirty="0">
                <a:solidFill>
                  <a:schemeClr val="tx1"/>
                </a:solidFill>
                <a:latin typeface="G마켓 산스 Bold"/>
                <a:cs typeface="G마켓 산스 Bold"/>
              </a:rPr>
              <a:t>to</a:t>
            </a:r>
            <a:r>
              <a:rPr sz="1100" b="0" spc="-35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20" dirty="0">
                <a:solidFill>
                  <a:schemeClr val="tx1"/>
                </a:solidFill>
                <a:latin typeface="G마켓 산스 Bold"/>
                <a:cs typeface="G마켓 산스 Bold"/>
              </a:rPr>
              <a:t>Establish</a:t>
            </a:r>
            <a:r>
              <a:rPr sz="1100" b="0" spc="-30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10" dirty="0">
                <a:solidFill>
                  <a:schemeClr val="tx1"/>
                </a:solidFill>
                <a:latin typeface="G마켓 산스 Bold"/>
                <a:cs typeface="G마켓 산스 Bold"/>
              </a:rPr>
              <a:t>Connection</a:t>
            </a:r>
            <a:endParaRPr sz="1100" dirty="0">
              <a:solidFill>
                <a:schemeClr val="tx1"/>
              </a:solidFill>
              <a:latin typeface="G마켓 산스 Bold"/>
              <a:cs typeface="G마켓 산스 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92638" y="6175931"/>
            <a:ext cx="37973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0" spc="-20" dirty="0">
                <a:solidFill>
                  <a:schemeClr val="tx1"/>
                </a:solidFill>
                <a:latin typeface="G마켓 산스 Bold"/>
                <a:cs typeface="G마켓 산스 Bold"/>
              </a:rPr>
              <a:t>Using</a:t>
            </a:r>
            <a:r>
              <a:rPr sz="1100" b="0" spc="-40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10" dirty="0">
                <a:solidFill>
                  <a:schemeClr val="tx1"/>
                </a:solidFill>
                <a:latin typeface="G마켓 산스 Bold"/>
                <a:cs typeface="G마켓 산스 Bold"/>
              </a:rPr>
              <a:t>the</a:t>
            </a:r>
            <a:r>
              <a:rPr sz="1100" b="0" spc="-40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25" dirty="0">
                <a:solidFill>
                  <a:schemeClr val="tx1"/>
                </a:solidFill>
                <a:latin typeface="G마켓 산스 Bold"/>
                <a:cs typeface="G마켓 산스 Bold"/>
              </a:rPr>
              <a:t>Symmetric</a:t>
            </a:r>
            <a:r>
              <a:rPr sz="1100" b="0" spc="-35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25" dirty="0">
                <a:solidFill>
                  <a:schemeClr val="tx1"/>
                </a:solidFill>
                <a:latin typeface="G마켓 산스 Bold"/>
                <a:cs typeface="G마켓 산스 Bold"/>
              </a:rPr>
              <a:t>Encryption</a:t>
            </a:r>
            <a:r>
              <a:rPr sz="1100" b="0" spc="-40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dirty="0">
                <a:solidFill>
                  <a:schemeClr val="tx1"/>
                </a:solidFill>
                <a:latin typeface="G마켓 산스 Bold"/>
                <a:cs typeface="G마켓 산스 Bold"/>
              </a:rPr>
              <a:t>to</a:t>
            </a:r>
            <a:r>
              <a:rPr sz="1100" b="0" spc="-35" dirty="0">
                <a:solidFill>
                  <a:schemeClr val="tx1"/>
                </a:solidFill>
                <a:latin typeface="G마켓 산스 Bold"/>
                <a:cs typeface="G마켓 산스 Bold"/>
              </a:rPr>
              <a:t> Transmit</a:t>
            </a:r>
            <a:r>
              <a:rPr sz="1100" b="0" spc="-40" dirty="0">
                <a:solidFill>
                  <a:schemeClr val="tx1"/>
                </a:solidFill>
                <a:latin typeface="G마켓 산스 Bold"/>
                <a:cs typeface="G마켓 산스 Bold"/>
              </a:rPr>
              <a:t> </a:t>
            </a:r>
            <a:r>
              <a:rPr sz="1100" b="0" spc="-20" dirty="0">
                <a:solidFill>
                  <a:schemeClr val="tx1"/>
                </a:solidFill>
                <a:latin typeface="G마켓 산스 Bold"/>
                <a:cs typeface="G마켓 산스 Bold"/>
              </a:rPr>
              <a:t>Data</a:t>
            </a:r>
            <a:endParaRPr sz="1100" dirty="0">
              <a:solidFill>
                <a:schemeClr val="tx1"/>
              </a:solidFill>
              <a:latin typeface="G마켓 산스 Bold"/>
              <a:cs typeface="G마켓 산스 Bol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587054" y="5589436"/>
            <a:ext cx="4756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10" dirty="0">
                <a:solidFill>
                  <a:srgbClr val="32AA96"/>
                </a:solidFill>
                <a:latin typeface="G마켓 산스 Bold"/>
                <a:cs typeface="G마켓 산스 Bold"/>
              </a:rPr>
              <a:t>Sender</a:t>
            </a:r>
            <a:endParaRPr sz="900">
              <a:latin typeface="G마켓 산스 Bold"/>
              <a:cs typeface="G마켓 산스 Bol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817170" y="5589436"/>
            <a:ext cx="57277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20" dirty="0">
                <a:solidFill>
                  <a:srgbClr val="00234F"/>
                </a:solidFill>
                <a:latin typeface="G마켓 산스 Bold"/>
                <a:cs typeface="G마켓 산스 Bold"/>
              </a:rPr>
              <a:t>Receiver</a:t>
            </a:r>
            <a:endParaRPr sz="900">
              <a:latin typeface="G마켓 산스 Bold"/>
              <a:cs typeface="G마켓 산스 Bold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210427" y="1620226"/>
            <a:ext cx="4561840" cy="1358670"/>
          </a:xfrm>
          <a:custGeom>
            <a:avLst/>
            <a:gdLst/>
            <a:ahLst/>
            <a:cxnLst/>
            <a:rect l="l" t="t" r="r" b="b"/>
            <a:pathLst>
              <a:path w="4561840" h="1241425">
                <a:moveTo>
                  <a:pt x="179997" y="0"/>
                </a:moveTo>
                <a:lnTo>
                  <a:pt x="132144" y="6429"/>
                </a:lnTo>
                <a:lnTo>
                  <a:pt x="89146" y="24573"/>
                </a:lnTo>
                <a:lnTo>
                  <a:pt x="52717" y="52717"/>
                </a:lnTo>
                <a:lnTo>
                  <a:pt x="24573" y="89146"/>
                </a:lnTo>
                <a:lnTo>
                  <a:pt x="6429" y="132144"/>
                </a:lnTo>
                <a:lnTo>
                  <a:pt x="0" y="179997"/>
                </a:lnTo>
                <a:lnTo>
                  <a:pt x="0" y="1060945"/>
                </a:lnTo>
                <a:lnTo>
                  <a:pt x="6429" y="1108798"/>
                </a:lnTo>
                <a:lnTo>
                  <a:pt x="24573" y="1151799"/>
                </a:lnTo>
                <a:lnTo>
                  <a:pt x="52717" y="1188231"/>
                </a:lnTo>
                <a:lnTo>
                  <a:pt x="89146" y="1216378"/>
                </a:lnTo>
                <a:lnTo>
                  <a:pt x="132144" y="1234524"/>
                </a:lnTo>
                <a:lnTo>
                  <a:pt x="179997" y="1240955"/>
                </a:lnTo>
                <a:lnTo>
                  <a:pt x="4381576" y="1240955"/>
                </a:lnTo>
                <a:lnTo>
                  <a:pt x="4429424" y="1234524"/>
                </a:lnTo>
                <a:lnTo>
                  <a:pt x="4472421" y="1216378"/>
                </a:lnTo>
                <a:lnTo>
                  <a:pt x="4508850" y="1188231"/>
                </a:lnTo>
                <a:lnTo>
                  <a:pt x="4536996" y="1151799"/>
                </a:lnTo>
                <a:lnTo>
                  <a:pt x="4555143" y="1108798"/>
                </a:lnTo>
                <a:lnTo>
                  <a:pt x="4561573" y="1060945"/>
                </a:lnTo>
                <a:lnTo>
                  <a:pt x="4561573" y="179997"/>
                </a:lnTo>
                <a:lnTo>
                  <a:pt x="4555143" y="132144"/>
                </a:lnTo>
                <a:lnTo>
                  <a:pt x="4536996" y="89146"/>
                </a:lnTo>
                <a:lnTo>
                  <a:pt x="4508850" y="52717"/>
                </a:lnTo>
                <a:lnTo>
                  <a:pt x="4472421" y="24573"/>
                </a:lnTo>
                <a:lnTo>
                  <a:pt x="4429424" y="6429"/>
                </a:lnTo>
                <a:lnTo>
                  <a:pt x="4381576" y="0"/>
                </a:lnTo>
                <a:lnTo>
                  <a:pt x="179997" y="0"/>
                </a:lnTo>
                <a:close/>
              </a:path>
            </a:pathLst>
          </a:custGeom>
          <a:ln w="19050">
            <a:solidFill>
              <a:srgbClr val="CCD2D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83131" y="1800346"/>
            <a:ext cx="1048321" cy="550504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623919" y="2399454"/>
            <a:ext cx="954368" cy="395015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956458" y="2355171"/>
            <a:ext cx="987803" cy="503754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188015" y="2418132"/>
            <a:ext cx="1385976" cy="435130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005796" y="1827871"/>
            <a:ext cx="1023950" cy="397587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320288" y="1987424"/>
            <a:ext cx="1090656" cy="203738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8444598" y="3144580"/>
            <a:ext cx="2000250" cy="623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">
              <a:spcBef>
                <a:spcPts val="365"/>
              </a:spcBef>
            </a:pPr>
            <a:r>
              <a:rPr sz="1100" spc="-35" dirty="0">
                <a:solidFill>
                  <a:srgbClr val="32AA96"/>
                </a:solidFill>
                <a:latin typeface="G마켓 산스 Bold"/>
              </a:rPr>
              <a:t>How Web Servers Work?</a:t>
            </a:r>
          </a:p>
          <a:p>
            <a:pPr marL="20320" marR="1120140" indent="-8255">
              <a:lnSpc>
                <a:spcPct val="108300"/>
              </a:lnSpc>
              <a:spcBef>
                <a:spcPts val="900"/>
              </a:spcBef>
            </a:pPr>
            <a:r>
              <a:rPr sz="1000" b="0" dirty="0">
                <a:latin typeface="KoPub돋움체 Medium"/>
                <a:cs typeface="KoPub돋움체 Medium"/>
              </a:rPr>
              <a:t>Response</a:t>
            </a:r>
            <a:r>
              <a:rPr sz="1000" b="0" spc="-70" dirty="0">
                <a:latin typeface="KoPub돋움체 Medium"/>
                <a:cs typeface="KoPub돋움체 Medium"/>
              </a:rPr>
              <a:t> </a:t>
            </a:r>
            <a:r>
              <a:rPr sz="1000" b="0" spc="-20" dirty="0">
                <a:latin typeface="KoPub돋움체 Medium"/>
                <a:cs typeface="KoPub돋움체 Medium"/>
              </a:rPr>
              <a:t>from </a:t>
            </a:r>
            <a:r>
              <a:rPr sz="1000" b="0" dirty="0">
                <a:latin typeface="KoPub돋움체 Medium"/>
                <a:cs typeface="KoPub돋움체 Medium"/>
              </a:rPr>
              <a:t>server</a:t>
            </a:r>
            <a:r>
              <a:rPr sz="1000" b="0" spc="-35" dirty="0">
                <a:latin typeface="KoPub돋움체 Medium"/>
                <a:cs typeface="KoPub돋움체 Medium"/>
              </a:rPr>
              <a:t> </a:t>
            </a:r>
            <a:r>
              <a:rPr sz="1000" b="0" dirty="0">
                <a:latin typeface="KoPub돋움체 Medium"/>
                <a:cs typeface="KoPub돋움체 Medium"/>
              </a:rPr>
              <a:t>to</a:t>
            </a:r>
            <a:r>
              <a:rPr sz="1000" b="0" spc="-30" dirty="0">
                <a:latin typeface="KoPub돋움체 Medium"/>
                <a:cs typeface="KoPub돋움체 Medium"/>
              </a:rPr>
              <a:t> </a:t>
            </a:r>
            <a:r>
              <a:rPr sz="1000" b="0" spc="-10" dirty="0">
                <a:latin typeface="KoPub돋움체 Medium"/>
                <a:cs typeface="KoPub돋움체 Medium"/>
              </a:rPr>
              <a:t>client</a:t>
            </a:r>
            <a:endParaRPr sz="1000" dirty="0">
              <a:latin typeface="KoPub돋움체 Medium"/>
              <a:cs typeface="KoPub돋움체 Medium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138503" y="5252146"/>
            <a:ext cx="6038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spc="-10" dirty="0">
                <a:solidFill>
                  <a:srgbClr val="0066B5"/>
                </a:solidFill>
                <a:latin typeface="KoPub돋움체 Medium"/>
                <a:cs typeface="KoPub돋움체 Medium"/>
              </a:rPr>
              <a:t>Certificate</a:t>
            </a:r>
            <a:endParaRPr sz="1000">
              <a:latin typeface="KoPub돋움체 Medium"/>
              <a:cs typeface="KoPub돋움체 Medium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412092" y="5664260"/>
            <a:ext cx="66675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latin typeface="KoPub돋움체 Medium"/>
                <a:cs typeface="KoPub돋움체 Medium"/>
              </a:rPr>
              <a:t>Cipher</a:t>
            </a:r>
            <a:r>
              <a:rPr sz="1000" b="0" spc="-65" dirty="0">
                <a:latin typeface="KoPub돋움체 Medium"/>
                <a:cs typeface="KoPub돋움체 Medium"/>
              </a:rPr>
              <a:t> </a:t>
            </a:r>
            <a:r>
              <a:rPr sz="1000" b="0" spc="-20" dirty="0">
                <a:latin typeface="KoPub돋움체 Medium"/>
                <a:cs typeface="KoPub돋움체 Medium"/>
              </a:rPr>
              <a:t>Text</a:t>
            </a:r>
            <a:endParaRPr sz="1000">
              <a:latin typeface="KoPub돋움체 Medium"/>
              <a:cs typeface="KoPub돋움체 Medium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94691" y="5942976"/>
            <a:ext cx="46037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0" dirty="0">
                <a:latin typeface="KoPub돋움체 Medium"/>
                <a:cs typeface="KoPub돋움체 Medium"/>
              </a:rPr>
              <a:t>Plain</a:t>
            </a:r>
            <a:r>
              <a:rPr sz="800" b="0" spc="-25" dirty="0">
                <a:latin typeface="KoPub돋움체 Medium"/>
                <a:cs typeface="KoPub돋움체 Medium"/>
              </a:rPr>
              <a:t> </a:t>
            </a:r>
            <a:r>
              <a:rPr sz="800" b="0" spc="-20" dirty="0">
                <a:latin typeface="KoPub돋움체 Medium"/>
                <a:cs typeface="KoPub돋움체 Medium"/>
              </a:rPr>
              <a:t>Text</a:t>
            </a:r>
            <a:endParaRPr sz="800">
              <a:latin typeface="KoPub돋움체 Medium"/>
              <a:cs typeface="KoPub돋움체 Medium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873427" y="5942976"/>
            <a:ext cx="46037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0" dirty="0">
                <a:latin typeface="KoPub돋움체 Medium"/>
                <a:cs typeface="KoPub돋움체 Medium"/>
              </a:rPr>
              <a:t>Plain</a:t>
            </a:r>
            <a:r>
              <a:rPr sz="800" b="0" spc="-25" dirty="0">
                <a:latin typeface="KoPub돋움체 Medium"/>
                <a:cs typeface="KoPub돋움체 Medium"/>
              </a:rPr>
              <a:t> </a:t>
            </a:r>
            <a:r>
              <a:rPr sz="800" b="0" spc="-20" dirty="0">
                <a:latin typeface="KoPub돋움체 Medium"/>
                <a:cs typeface="KoPub돋움체 Medium"/>
              </a:rPr>
              <a:t>Text</a:t>
            </a:r>
            <a:endParaRPr sz="800">
              <a:latin typeface="KoPub돋움체 Medium"/>
              <a:cs typeface="KoPub돋움체 Medium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464300" y="5905496"/>
            <a:ext cx="65468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0" dirty="0">
                <a:latin typeface="KoPub돋움체 Medium"/>
                <a:cs typeface="KoPub돋움체 Medium"/>
              </a:rPr>
              <a:t>Same</a:t>
            </a:r>
            <a:r>
              <a:rPr sz="1000" b="0" spc="-35" dirty="0">
                <a:latin typeface="KoPub돋움체 Medium"/>
                <a:cs typeface="KoPub돋움체 Medium"/>
              </a:rPr>
              <a:t> </a:t>
            </a:r>
            <a:r>
              <a:rPr sz="1000" b="0" spc="-20" dirty="0">
                <a:latin typeface="KoPub돋움체 Medium"/>
                <a:cs typeface="KoPub돋움체 Medium"/>
              </a:rPr>
              <a:t>Keys</a:t>
            </a:r>
            <a:endParaRPr sz="1000">
              <a:latin typeface="KoPub돋움체 Medium"/>
              <a:cs typeface="KoPub돋움체 Medium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424387" y="4177755"/>
            <a:ext cx="885190" cy="356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" marR="5080" indent="-8255">
              <a:lnSpc>
                <a:spcPct val="108400"/>
              </a:lnSpc>
              <a:spcBef>
                <a:spcPts val="100"/>
              </a:spcBef>
            </a:pPr>
            <a:r>
              <a:rPr sz="1000" b="0" dirty="0">
                <a:latin typeface="KoPub돋움체 Medium"/>
                <a:cs typeface="KoPub돋움체 Medium"/>
              </a:rPr>
              <a:t>Response</a:t>
            </a:r>
            <a:r>
              <a:rPr sz="1000" b="0" spc="-70" dirty="0">
                <a:latin typeface="KoPub돋움체 Medium"/>
                <a:cs typeface="KoPub돋움체 Medium"/>
              </a:rPr>
              <a:t> </a:t>
            </a:r>
            <a:r>
              <a:rPr sz="1000" b="0" spc="-20" dirty="0">
                <a:latin typeface="KoPub돋움체 Medium"/>
                <a:cs typeface="KoPub돋움체 Medium"/>
              </a:rPr>
              <a:t>from </a:t>
            </a:r>
            <a:r>
              <a:rPr sz="1000" b="0" dirty="0">
                <a:latin typeface="KoPub돋움체 Medium"/>
                <a:cs typeface="KoPub돋움체 Medium"/>
              </a:rPr>
              <a:t>client</a:t>
            </a:r>
            <a:r>
              <a:rPr sz="1000" b="0" spc="-40" dirty="0">
                <a:latin typeface="KoPub돋움체 Medium"/>
                <a:cs typeface="KoPub돋움체 Medium"/>
              </a:rPr>
              <a:t> </a:t>
            </a:r>
            <a:r>
              <a:rPr sz="1000" b="0" dirty="0">
                <a:latin typeface="KoPub돋움체 Medium"/>
                <a:cs typeface="KoPub돋움체 Medium"/>
              </a:rPr>
              <a:t>to</a:t>
            </a:r>
            <a:r>
              <a:rPr sz="1000" b="0" spc="-35" dirty="0">
                <a:latin typeface="KoPub돋움체 Medium"/>
                <a:cs typeface="KoPub돋움체 Medium"/>
              </a:rPr>
              <a:t> </a:t>
            </a:r>
            <a:r>
              <a:rPr sz="1000" b="0" spc="-10" dirty="0">
                <a:latin typeface="KoPub돋움체 Medium"/>
                <a:cs typeface="KoPub돋움체 Medium"/>
              </a:rPr>
              <a:t>server</a:t>
            </a:r>
            <a:endParaRPr sz="1000">
              <a:latin typeface="KoPub돋움체 Medium"/>
              <a:cs typeface="KoPub돋움체 Medium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7315205" y="3528421"/>
            <a:ext cx="3178175" cy="975994"/>
            <a:chOff x="7315205" y="3528421"/>
            <a:chExt cx="3178175" cy="975994"/>
          </a:xfrm>
        </p:grpSpPr>
        <p:sp>
          <p:nvSpPr>
            <p:cNvPr id="38" name="object 38"/>
            <p:cNvSpPr/>
            <p:nvPr/>
          </p:nvSpPr>
          <p:spPr>
            <a:xfrm>
              <a:off x="9517504" y="3528421"/>
              <a:ext cx="975994" cy="975994"/>
            </a:xfrm>
            <a:custGeom>
              <a:avLst/>
              <a:gdLst/>
              <a:ahLst/>
              <a:cxnLst/>
              <a:rect l="l" t="t" r="r" b="b"/>
              <a:pathLst>
                <a:path w="975995" h="975995">
                  <a:moveTo>
                    <a:pt x="487794" y="0"/>
                  </a:moveTo>
                  <a:lnTo>
                    <a:pt x="440815" y="2233"/>
                  </a:lnTo>
                  <a:lnTo>
                    <a:pt x="395100" y="8796"/>
                  </a:lnTo>
                  <a:lnTo>
                    <a:pt x="350854" y="19484"/>
                  </a:lnTo>
                  <a:lnTo>
                    <a:pt x="308279" y="34093"/>
                  </a:lnTo>
                  <a:lnTo>
                    <a:pt x="267581" y="52419"/>
                  </a:lnTo>
                  <a:lnTo>
                    <a:pt x="228965" y="74257"/>
                  </a:lnTo>
                  <a:lnTo>
                    <a:pt x="192634" y="99403"/>
                  </a:lnTo>
                  <a:lnTo>
                    <a:pt x="158793" y="127652"/>
                  </a:lnTo>
                  <a:lnTo>
                    <a:pt x="127646" y="158800"/>
                  </a:lnTo>
                  <a:lnTo>
                    <a:pt x="99398" y="192642"/>
                  </a:lnTo>
                  <a:lnTo>
                    <a:pt x="74254" y="228974"/>
                  </a:lnTo>
                  <a:lnTo>
                    <a:pt x="52416" y="267591"/>
                  </a:lnTo>
                  <a:lnTo>
                    <a:pt x="34091" y="308290"/>
                  </a:lnTo>
                  <a:lnTo>
                    <a:pt x="19483" y="350865"/>
                  </a:lnTo>
                  <a:lnTo>
                    <a:pt x="8795" y="395113"/>
                  </a:lnTo>
                  <a:lnTo>
                    <a:pt x="2232" y="440828"/>
                  </a:lnTo>
                  <a:lnTo>
                    <a:pt x="0" y="487807"/>
                  </a:lnTo>
                  <a:lnTo>
                    <a:pt x="2232" y="534785"/>
                  </a:lnTo>
                  <a:lnTo>
                    <a:pt x="8795" y="580500"/>
                  </a:lnTo>
                  <a:lnTo>
                    <a:pt x="19483" y="624747"/>
                  </a:lnTo>
                  <a:lnTo>
                    <a:pt x="34091" y="667321"/>
                  </a:lnTo>
                  <a:lnTo>
                    <a:pt x="52416" y="708019"/>
                  </a:lnTo>
                  <a:lnTo>
                    <a:pt x="74254" y="746636"/>
                  </a:lnTo>
                  <a:lnTo>
                    <a:pt x="99398" y="782967"/>
                  </a:lnTo>
                  <a:lnTo>
                    <a:pt x="127646" y="816808"/>
                  </a:lnTo>
                  <a:lnTo>
                    <a:pt x="158793" y="847954"/>
                  </a:lnTo>
                  <a:lnTo>
                    <a:pt x="192634" y="876202"/>
                  </a:lnTo>
                  <a:lnTo>
                    <a:pt x="228965" y="901347"/>
                  </a:lnTo>
                  <a:lnTo>
                    <a:pt x="267581" y="923184"/>
                  </a:lnTo>
                  <a:lnTo>
                    <a:pt x="308279" y="941509"/>
                  </a:lnTo>
                  <a:lnTo>
                    <a:pt x="350854" y="956117"/>
                  </a:lnTo>
                  <a:lnTo>
                    <a:pt x="395100" y="966805"/>
                  </a:lnTo>
                  <a:lnTo>
                    <a:pt x="440815" y="973368"/>
                  </a:lnTo>
                  <a:lnTo>
                    <a:pt x="487794" y="975601"/>
                  </a:lnTo>
                  <a:lnTo>
                    <a:pt x="534772" y="973368"/>
                  </a:lnTo>
                  <a:lnTo>
                    <a:pt x="580487" y="966805"/>
                  </a:lnTo>
                  <a:lnTo>
                    <a:pt x="624734" y="956117"/>
                  </a:lnTo>
                  <a:lnTo>
                    <a:pt x="667309" y="941509"/>
                  </a:lnTo>
                  <a:lnTo>
                    <a:pt x="708006" y="923184"/>
                  </a:lnTo>
                  <a:lnTo>
                    <a:pt x="746623" y="901347"/>
                  </a:lnTo>
                  <a:lnTo>
                    <a:pt x="782954" y="876202"/>
                  </a:lnTo>
                  <a:lnTo>
                    <a:pt x="816795" y="847954"/>
                  </a:lnTo>
                  <a:lnTo>
                    <a:pt x="847942" y="816808"/>
                  </a:lnTo>
                  <a:lnTo>
                    <a:pt x="876189" y="782967"/>
                  </a:lnTo>
                  <a:lnTo>
                    <a:pt x="901334" y="746636"/>
                  </a:lnTo>
                  <a:lnTo>
                    <a:pt x="923171" y="708019"/>
                  </a:lnTo>
                  <a:lnTo>
                    <a:pt x="941496" y="667321"/>
                  </a:lnTo>
                  <a:lnTo>
                    <a:pt x="956105" y="624747"/>
                  </a:lnTo>
                  <a:lnTo>
                    <a:pt x="966793" y="580500"/>
                  </a:lnTo>
                  <a:lnTo>
                    <a:pt x="973355" y="534785"/>
                  </a:lnTo>
                  <a:lnTo>
                    <a:pt x="975588" y="487807"/>
                  </a:lnTo>
                  <a:lnTo>
                    <a:pt x="973355" y="440828"/>
                  </a:lnTo>
                  <a:lnTo>
                    <a:pt x="966793" y="395113"/>
                  </a:lnTo>
                  <a:lnTo>
                    <a:pt x="956105" y="350865"/>
                  </a:lnTo>
                  <a:lnTo>
                    <a:pt x="941496" y="308290"/>
                  </a:lnTo>
                  <a:lnTo>
                    <a:pt x="923171" y="267591"/>
                  </a:lnTo>
                  <a:lnTo>
                    <a:pt x="901334" y="228974"/>
                  </a:lnTo>
                  <a:lnTo>
                    <a:pt x="876189" y="192642"/>
                  </a:lnTo>
                  <a:lnTo>
                    <a:pt x="847942" y="158800"/>
                  </a:lnTo>
                  <a:lnTo>
                    <a:pt x="816795" y="127652"/>
                  </a:lnTo>
                  <a:lnTo>
                    <a:pt x="782954" y="99403"/>
                  </a:lnTo>
                  <a:lnTo>
                    <a:pt x="746623" y="74257"/>
                  </a:lnTo>
                  <a:lnTo>
                    <a:pt x="708006" y="52419"/>
                  </a:lnTo>
                  <a:lnTo>
                    <a:pt x="667309" y="34093"/>
                  </a:lnTo>
                  <a:lnTo>
                    <a:pt x="624734" y="19484"/>
                  </a:lnTo>
                  <a:lnTo>
                    <a:pt x="580487" y="8796"/>
                  </a:lnTo>
                  <a:lnTo>
                    <a:pt x="534772" y="2233"/>
                  </a:lnTo>
                  <a:lnTo>
                    <a:pt x="487794" y="0"/>
                  </a:lnTo>
                  <a:close/>
                </a:path>
              </a:pathLst>
            </a:custGeom>
            <a:solidFill>
              <a:srgbClr val="E3F1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15205" y="3528421"/>
              <a:ext cx="2118598" cy="975601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7592300" y="4236261"/>
            <a:ext cx="39751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10" dirty="0">
                <a:solidFill>
                  <a:srgbClr val="0066B5"/>
                </a:solidFill>
                <a:latin typeface="G마켓 산스 Bold"/>
                <a:cs typeface="G마켓 산스 Bold"/>
              </a:rPr>
              <a:t>Client</a:t>
            </a:r>
            <a:endParaRPr sz="900">
              <a:latin typeface="G마켓 산스 Bold"/>
              <a:cs typeface="G마켓 산스 Bold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788400" y="3939600"/>
            <a:ext cx="4622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0" spc="-10" dirty="0">
                <a:solidFill>
                  <a:srgbClr val="73BAFF"/>
                </a:solidFill>
                <a:latin typeface="G마켓 산스 Bold"/>
                <a:cs typeface="G마켓 산스 Bold"/>
              </a:rPr>
              <a:t>Internet</a:t>
            </a:r>
            <a:endParaRPr sz="800">
              <a:latin typeface="G마켓 산스 Bold"/>
              <a:cs typeface="G마켓 산스 Bold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783443" y="4236261"/>
            <a:ext cx="44386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0" spc="-10" dirty="0">
                <a:solidFill>
                  <a:srgbClr val="0066B5"/>
                </a:solidFill>
                <a:latin typeface="G마켓 산스 Bold"/>
                <a:cs typeface="G마켓 산스 Bold"/>
              </a:rPr>
              <a:t>Server</a:t>
            </a:r>
            <a:endParaRPr sz="900">
              <a:latin typeface="G마켓 산스 Bold"/>
              <a:cs typeface="G마켓 산스 Bold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9800206" y="3528421"/>
            <a:ext cx="1869439" cy="975994"/>
            <a:chOff x="9800206" y="3528421"/>
            <a:chExt cx="1869439" cy="975994"/>
          </a:xfrm>
        </p:grpSpPr>
        <p:sp>
          <p:nvSpPr>
            <p:cNvPr id="44" name="object 44"/>
            <p:cNvSpPr/>
            <p:nvPr/>
          </p:nvSpPr>
          <p:spPr>
            <a:xfrm>
              <a:off x="9800196" y="3697414"/>
              <a:ext cx="410209" cy="516890"/>
            </a:xfrm>
            <a:custGeom>
              <a:avLst/>
              <a:gdLst/>
              <a:ahLst/>
              <a:cxnLst/>
              <a:rect l="l" t="t" r="r" b="b"/>
              <a:pathLst>
                <a:path w="410209" h="516889">
                  <a:moveTo>
                    <a:pt x="183095" y="390017"/>
                  </a:moveTo>
                  <a:lnTo>
                    <a:pt x="178650" y="385546"/>
                  </a:lnTo>
                  <a:lnTo>
                    <a:pt x="51422" y="385546"/>
                  </a:lnTo>
                  <a:lnTo>
                    <a:pt x="46977" y="390017"/>
                  </a:lnTo>
                  <a:lnTo>
                    <a:pt x="46977" y="401027"/>
                  </a:lnTo>
                  <a:lnTo>
                    <a:pt x="51422" y="405498"/>
                  </a:lnTo>
                  <a:lnTo>
                    <a:pt x="173126" y="405498"/>
                  </a:lnTo>
                  <a:lnTo>
                    <a:pt x="178650" y="405498"/>
                  </a:lnTo>
                  <a:lnTo>
                    <a:pt x="183095" y="401027"/>
                  </a:lnTo>
                  <a:lnTo>
                    <a:pt x="183095" y="390017"/>
                  </a:lnTo>
                  <a:close/>
                </a:path>
                <a:path w="410209" h="516889">
                  <a:moveTo>
                    <a:pt x="183095" y="225120"/>
                  </a:moveTo>
                  <a:lnTo>
                    <a:pt x="178650" y="220649"/>
                  </a:lnTo>
                  <a:lnTo>
                    <a:pt x="51422" y="220649"/>
                  </a:lnTo>
                  <a:lnTo>
                    <a:pt x="46977" y="225120"/>
                  </a:lnTo>
                  <a:lnTo>
                    <a:pt x="46977" y="236131"/>
                  </a:lnTo>
                  <a:lnTo>
                    <a:pt x="51422" y="240601"/>
                  </a:lnTo>
                  <a:lnTo>
                    <a:pt x="173126" y="240601"/>
                  </a:lnTo>
                  <a:lnTo>
                    <a:pt x="178650" y="240601"/>
                  </a:lnTo>
                  <a:lnTo>
                    <a:pt x="183095" y="236131"/>
                  </a:lnTo>
                  <a:lnTo>
                    <a:pt x="183095" y="225120"/>
                  </a:lnTo>
                  <a:close/>
                </a:path>
                <a:path w="410209" h="516889">
                  <a:moveTo>
                    <a:pt x="183095" y="59029"/>
                  </a:moveTo>
                  <a:lnTo>
                    <a:pt x="178650" y="54559"/>
                  </a:lnTo>
                  <a:lnTo>
                    <a:pt x="51422" y="54559"/>
                  </a:lnTo>
                  <a:lnTo>
                    <a:pt x="46977" y="59029"/>
                  </a:lnTo>
                  <a:lnTo>
                    <a:pt x="46977" y="70040"/>
                  </a:lnTo>
                  <a:lnTo>
                    <a:pt x="51422" y="74510"/>
                  </a:lnTo>
                  <a:lnTo>
                    <a:pt x="173126" y="74510"/>
                  </a:lnTo>
                  <a:lnTo>
                    <a:pt x="178650" y="74510"/>
                  </a:lnTo>
                  <a:lnTo>
                    <a:pt x="183095" y="70040"/>
                  </a:lnTo>
                  <a:lnTo>
                    <a:pt x="183095" y="59029"/>
                  </a:lnTo>
                  <a:close/>
                </a:path>
                <a:path w="410209" h="516889">
                  <a:moveTo>
                    <a:pt x="266433" y="390017"/>
                  </a:moveTo>
                  <a:lnTo>
                    <a:pt x="261988" y="385546"/>
                  </a:lnTo>
                  <a:lnTo>
                    <a:pt x="247421" y="385546"/>
                  </a:lnTo>
                  <a:lnTo>
                    <a:pt x="242976" y="390017"/>
                  </a:lnTo>
                  <a:lnTo>
                    <a:pt x="242976" y="401027"/>
                  </a:lnTo>
                  <a:lnTo>
                    <a:pt x="247421" y="405498"/>
                  </a:lnTo>
                  <a:lnTo>
                    <a:pt x="256463" y="405498"/>
                  </a:lnTo>
                  <a:lnTo>
                    <a:pt x="261988" y="405498"/>
                  </a:lnTo>
                  <a:lnTo>
                    <a:pt x="266433" y="401027"/>
                  </a:lnTo>
                  <a:lnTo>
                    <a:pt x="266433" y="390017"/>
                  </a:lnTo>
                  <a:close/>
                </a:path>
                <a:path w="410209" h="516889">
                  <a:moveTo>
                    <a:pt x="266433" y="225120"/>
                  </a:moveTo>
                  <a:lnTo>
                    <a:pt x="261988" y="220649"/>
                  </a:lnTo>
                  <a:lnTo>
                    <a:pt x="247421" y="220649"/>
                  </a:lnTo>
                  <a:lnTo>
                    <a:pt x="242976" y="225120"/>
                  </a:lnTo>
                  <a:lnTo>
                    <a:pt x="242976" y="236131"/>
                  </a:lnTo>
                  <a:lnTo>
                    <a:pt x="247421" y="240601"/>
                  </a:lnTo>
                  <a:lnTo>
                    <a:pt x="256463" y="240601"/>
                  </a:lnTo>
                  <a:lnTo>
                    <a:pt x="261988" y="240601"/>
                  </a:lnTo>
                  <a:lnTo>
                    <a:pt x="266433" y="236131"/>
                  </a:lnTo>
                  <a:lnTo>
                    <a:pt x="266433" y="225120"/>
                  </a:lnTo>
                  <a:close/>
                </a:path>
                <a:path w="410209" h="516889">
                  <a:moveTo>
                    <a:pt x="266433" y="59029"/>
                  </a:moveTo>
                  <a:lnTo>
                    <a:pt x="261988" y="54559"/>
                  </a:lnTo>
                  <a:lnTo>
                    <a:pt x="247421" y="54559"/>
                  </a:lnTo>
                  <a:lnTo>
                    <a:pt x="242976" y="59029"/>
                  </a:lnTo>
                  <a:lnTo>
                    <a:pt x="242976" y="70040"/>
                  </a:lnTo>
                  <a:lnTo>
                    <a:pt x="247421" y="74510"/>
                  </a:lnTo>
                  <a:lnTo>
                    <a:pt x="256463" y="74510"/>
                  </a:lnTo>
                  <a:lnTo>
                    <a:pt x="261988" y="74510"/>
                  </a:lnTo>
                  <a:lnTo>
                    <a:pt x="266433" y="70040"/>
                  </a:lnTo>
                  <a:lnTo>
                    <a:pt x="266433" y="59029"/>
                  </a:lnTo>
                  <a:close/>
                </a:path>
                <a:path w="410209" h="516889">
                  <a:moveTo>
                    <a:pt x="315125" y="390017"/>
                  </a:moveTo>
                  <a:lnTo>
                    <a:pt x="310680" y="385546"/>
                  </a:lnTo>
                  <a:lnTo>
                    <a:pt x="295529" y="385546"/>
                  </a:lnTo>
                  <a:lnTo>
                    <a:pt x="291084" y="390017"/>
                  </a:lnTo>
                  <a:lnTo>
                    <a:pt x="291084" y="401027"/>
                  </a:lnTo>
                  <a:lnTo>
                    <a:pt x="295529" y="405498"/>
                  </a:lnTo>
                  <a:lnTo>
                    <a:pt x="305155" y="405498"/>
                  </a:lnTo>
                  <a:lnTo>
                    <a:pt x="310680" y="405498"/>
                  </a:lnTo>
                  <a:lnTo>
                    <a:pt x="315125" y="401027"/>
                  </a:lnTo>
                  <a:lnTo>
                    <a:pt x="315125" y="390017"/>
                  </a:lnTo>
                  <a:close/>
                </a:path>
                <a:path w="410209" h="516889">
                  <a:moveTo>
                    <a:pt x="315125" y="225120"/>
                  </a:moveTo>
                  <a:lnTo>
                    <a:pt x="310680" y="220649"/>
                  </a:lnTo>
                  <a:lnTo>
                    <a:pt x="295529" y="220649"/>
                  </a:lnTo>
                  <a:lnTo>
                    <a:pt x="291084" y="225120"/>
                  </a:lnTo>
                  <a:lnTo>
                    <a:pt x="291084" y="236131"/>
                  </a:lnTo>
                  <a:lnTo>
                    <a:pt x="295529" y="240601"/>
                  </a:lnTo>
                  <a:lnTo>
                    <a:pt x="305155" y="240601"/>
                  </a:lnTo>
                  <a:lnTo>
                    <a:pt x="310680" y="240601"/>
                  </a:lnTo>
                  <a:lnTo>
                    <a:pt x="315125" y="236131"/>
                  </a:lnTo>
                  <a:lnTo>
                    <a:pt x="315125" y="225120"/>
                  </a:lnTo>
                  <a:close/>
                </a:path>
                <a:path w="410209" h="516889">
                  <a:moveTo>
                    <a:pt x="315125" y="59029"/>
                  </a:moveTo>
                  <a:lnTo>
                    <a:pt x="310680" y="54559"/>
                  </a:lnTo>
                  <a:lnTo>
                    <a:pt x="295529" y="54559"/>
                  </a:lnTo>
                  <a:lnTo>
                    <a:pt x="291084" y="59029"/>
                  </a:lnTo>
                  <a:lnTo>
                    <a:pt x="291084" y="70040"/>
                  </a:lnTo>
                  <a:lnTo>
                    <a:pt x="295529" y="74510"/>
                  </a:lnTo>
                  <a:lnTo>
                    <a:pt x="305155" y="74510"/>
                  </a:lnTo>
                  <a:lnTo>
                    <a:pt x="310680" y="74510"/>
                  </a:lnTo>
                  <a:lnTo>
                    <a:pt x="315125" y="70040"/>
                  </a:lnTo>
                  <a:lnTo>
                    <a:pt x="315125" y="59029"/>
                  </a:lnTo>
                  <a:close/>
                </a:path>
                <a:path w="410209" h="516889">
                  <a:moveTo>
                    <a:pt x="363245" y="390017"/>
                  </a:moveTo>
                  <a:lnTo>
                    <a:pt x="358800" y="385546"/>
                  </a:lnTo>
                  <a:lnTo>
                    <a:pt x="344233" y="385546"/>
                  </a:lnTo>
                  <a:lnTo>
                    <a:pt x="339788" y="390017"/>
                  </a:lnTo>
                  <a:lnTo>
                    <a:pt x="339788" y="401027"/>
                  </a:lnTo>
                  <a:lnTo>
                    <a:pt x="344233" y="405498"/>
                  </a:lnTo>
                  <a:lnTo>
                    <a:pt x="353275" y="405498"/>
                  </a:lnTo>
                  <a:lnTo>
                    <a:pt x="358800" y="405498"/>
                  </a:lnTo>
                  <a:lnTo>
                    <a:pt x="363245" y="401027"/>
                  </a:lnTo>
                  <a:lnTo>
                    <a:pt x="363245" y="390017"/>
                  </a:lnTo>
                  <a:close/>
                </a:path>
                <a:path w="410209" h="516889">
                  <a:moveTo>
                    <a:pt x="363245" y="225120"/>
                  </a:moveTo>
                  <a:lnTo>
                    <a:pt x="358800" y="220649"/>
                  </a:lnTo>
                  <a:lnTo>
                    <a:pt x="344233" y="220649"/>
                  </a:lnTo>
                  <a:lnTo>
                    <a:pt x="339788" y="225120"/>
                  </a:lnTo>
                  <a:lnTo>
                    <a:pt x="339788" y="236131"/>
                  </a:lnTo>
                  <a:lnTo>
                    <a:pt x="344233" y="240601"/>
                  </a:lnTo>
                  <a:lnTo>
                    <a:pt x="353275" y="240601"/>
                  </a:lnTo>
                  <a:lnTo>
                    <a:pt x="358800" y="240601"/>
                  </a:lnTo>
                  <a:lnTo>
                    <a:pt x="363245" y="236131"/>
                  </a:lnTo>
                  <a:lnTo>
                    <a:pt x="363245" y="225120"/>
                  </a:lnTo>
                  <a:close/>
                </a:path>
                <a:path w="410209" h="516889">
                  <a:moveTo>
                    <a:pt x="363245" y="59029"/>
                  </a:moveTo>
                  <a:lnTo>
                    <a:pt x="358800" y="54559"/>
                  </a:lnTo>
                  <a:lnTo>
                    <a:pt x="344233" y="54559"/>
                  </a:lnTo>
                  <a:lnTo>
                    <a:pt x="339788" y="59029"/>
                  </a:lnTo>
                  <a:lnTo>
                    <a:pt x="339788" y="70040"/>
                  </a:lnTo>
                  <a:lnTo>
                    <a:pt x="344233" y="74510"/>
                  </a:lnTo>
                  <a:lnTo>
                    <a:pt x="353275" y="74510"/>
                  </a:lnTo>
                  <a:lnTo>
                    <a:pt x="358800" y="74510"/>
                  </a:lnTo>
                  <a:lnTo>
                    <a:pt x="363245" y="70040"/>
                  </a:lnTo>
                  <a:lnTo>
                    <a:pt x="363245" y="59029"/>
                  </a:lnTo>
                  <a:close/>
                </a:path>
                <a:path w="410209" h="516889">
                  <a:moveTo>
                    <a:pt x="410184" y="334251"/>
                  </a:moveTo>
                  <a:lnTo>
                    <a:pt x="405739" y="329793"/>
                  </a:lnTo>
                  <a:lnTo>
                    <a:pt x="390245" y="329793"/>
                  </a:lnTo>
                  <a:lnTo>
                    <a:pt x="390245" y="349745"/>
                  </a:lnTo>
                  <a:lnTo>
                    <a:pt x="390245" y="441871"/>
                  </a:lnTo>
                  <a:lnTo>
                    <a:pt x="350926" y="441871"/>
                  </a:lnTo>
                  <a:lnTo>
                    <a:pt x="350926" y="461822"/>
                  </a:lnTo>
                  <a:lnTo>
                    <a:pt x="350926" y="496455"/>
                  </a:lnTo>
                  <a:lnTo>
                    <a:pt x="59258" y="496455"/>
                  </a:lnTo>
                  <a:lnTo>
                    <a:pt x="59258" y="461822"/>
                  </a:lnTo>
                  <a:lnTo>
                    <a:pt x="350926" y="461822"/>
                  </a:lnTo>
                  <a:lnTo>
                    <a:pt x="350926" y="441871"/>
                  </a:lnTo>
                  <a:lnTo>
                    <a:pt x="19939" y="441871"/>
                  </a:lnTo>
                  <a:lnTo>
                    <a:pt x="19939" y="349745"/>
                  </a:lnTo>
                  <a:lnTo>
                    <a:pt x="390245" y="349745"/>
                  </a:lnTo>
                  <a:lnTo>
                    <a:pt x="390245" y="329793"/>
                  </a:lnTo>
                  <a:lnTo>
                    <a:pt x="4457" y="329793"/>
                  </a:lnTo>
                  <a:lnTo>
                    <a:pt x="0" y="334251"/>
                  </a:lnTo>
                  <a:lnTo>
                    <a:pt x="0" y="457352"/>
                  </a:lnTo>
                  <a:lnTo>
                    <a:pt x="4457" y="461822"/>
                  </a:lnTo>
                  <a:lnTo>
                    <a:pt x="39331" y="461822"/>
                  </a:lnTo>
                  <a:lnTo>
                    <a:pt x="39331" y="511937"/>
                  </a:lnTo>
                  <a:lnTo>
                    <a:pt x="43776" y="516407"/>
                  </a:lnTo>
                  <a:lnTo>
                    <a:pt x="360895" y="516407"/>
                  </a:lnTo>
                  <a:lnTo>
                    <a:pt x="366420" y="516407"/>
                  </a:lnTo>
                  <a:lnTo>
                    <a:pt x="370865" y="511937"/>
                  </a:lnTo>
                  <a:lnTo>
                    <a:pt x="370865" y="461822"/>
                  </a:lnTo>
                  <a:lnTo>
                    <a:pt x="405739" y="461822"/>
                  </a:lnTo>
                  <a:lnTo>
                    <a:pt x="410184" y="457352"/>
                  </a:lnTo>
                  <a:lnTo>
                    <a:pt x="410184" y="441871"/>
                  </a:lnTo>
                  <a:lnTo>
                    <a:pt x="410184" y="349745"/>
                  </a:lnTo>
                  <a:lnTo>
                    <a:pt x="410184" y="334251"/>
                  </a:lnTo>
                  <a:close/>
                </a:path>
                <a:path w="410209" h="516889">
                  <a:moveTo>
                    <a:pt x="410184" y="169354"/>
                  </a:moveTo>
                  <a:lnTo>
                    <a:pt x="405739" y="164884"/>
                  </a:lnTo>
                  <a:lnTo>
                    <a:pt x="390245" y="164884"/>
                  </a:lnTo>
                  <a:lnTo>
                    <a:pt x="390245" y="184835"/>
                  </a:lnTo>
                  <a:lnTo>
                    <a:pt x="390245" y="276390"/>
                  </a:lnTo>
                  <a:lnTo>
                    <a:pt x="19939" y="276390"/>
                  </a:lnTo>
                  <a:lnTo>
                    <a:pt x="19939" y="184835"/>
                  </a:lnTo>
                  <a:lnTo>
                    <a:pt x="390245" y="184835"/>
                  </a:lnTo>
                  <a:lnTo>
                    <a:pt x="390245" y="164884"/>
                  </a:lnTo>
                  <a:lnTo>
                    <a:pt x="4457" y="164884"/>
                  </a:lnTo>
                  <a:lnTo>
                    <a:pt x="0" y="169354"/>
                  </a:lnTo>
                  <a:lnTo>
                    <a:pt x="0" y="291871"/>
                  </a:lnTo>
                  <a:lnTo>
                    <a:pt x="4457" y="296341"/>
                  </a:lnTo>
                  <a:lnTo>
                    <a:pt x="39331" y="296341"/>
                  </a:lnTo>
                  <a:lnTo>
                    <a:pt x="39331" y="311823"/>
                  </a:lnTo>
                  <a:lnTo>
                    <a:pt x="43776" y="316293"/>
                  </a:lnTo>
                  <a:lnTo>
                    <a:pt x="49301" y="316293"/>
                  </a:lnTo>
                  <a:lnTo>
                    <a:pt x="54825" y="316293"/>
                  </a:lnTo>
                  <a:lnTo>
                    <a:pt x="59270" y="311823"/>
                  </a:lnTo>
                  <a:lnTo>
                    <a:pt x="59270" y="296341"/>
                  </a:lnTo>
                  <a:lnTo>
                    <a:pt x="350926" y="296341"/>
                  </a:lnTo>
                  <a:lnTo>
                    <a:pt x="350926" y="311823"/>
                  </a:lnTo>
                  <a:lnTo>
                    <a:pt x="355371" y="316293"/>
                  </a:lnTo>
                  <a:lnTo>
                    <a:pt x="360895" y="316293"/>
                  </a:lnTo>
                  <a:lnTo>
                    <a:pt x="366420" y="316293"/>
                  </a:lnTo>
                  <a:lnTo>
                    <a:pt x="370865" y="311823"/>
                  </a:lnTo>
                  <a:lnTo>
                    <a:pt x="370865" y="296341"/>
                  </a:lnTo>
                  <a:lnTo>
                    <a:pt x="405739" y="296341"/>
                  </a:lnTo>
                  <a:lnTo>
                    <a:pt x="410184" y="291871"/>
                  </a:lnTo>
                  <a:lnTo>
                    <a:pt x="410184" y="276390"/>
                  </a:lnTo>
                  <a:lnTo>
                    <a:pt x="410184" y="184835"/>
                  </a:lnTo>
                  <a:lnTo>
                    <a:pt x="410184" y="169354"/>
                  </a:lnTo>
                  <a:close/>
                </a:path>
                <a:path w="410209" h="516889">
                  <a:moveTo>
                    <a:pt x="410184" y="4457"/>
                  </a:moveTo>
                  <a:lnTo>
                    <a:pt x="405739" y="0"/>
                  </a:lnTo>
                  <a:lnTo>
                    <a:pt x="390245" y="0"/>
                  </a:lnTo>
                  <a:lnTo>
                    <a:pt x="390245" y="19951"/>
                  </a:lnTo>
                  <a:lnTo>
                    <a:pt x="390245" y="111493"/>
                  </a:lnTo>
                  <a:lnTo>
                    <a:pt x="19939" y="111493"/>
                  </a:lnTo>
                  <a:lnTo>
                    <a:pt x="19939" y="19951"/>
                  </a:lnTo>
                  <a:lnTo>
                    <a:pt x="390245" y="19951"/>
                  </a:lnTo>
                  <a:lnTo>
                    <a:pt x="390245" y="0"/>
                  </a:lnTo>
                  <a:lnTo>
                    <a:pt x="4457" y="0"/>
                  </a:lnTo>
                  <a:lnTo>
                    <a:pt x="0" y="4457"/>
                  </a:lnTo>
                  <a:lnTo>
                    <a:pt x="0" y="126974"/>
                  </a:lnTo>
                  <a:lnTo>
                    <a:pt x="4457" y="131445"/>
                  </a:lnTo>
                  <a:lnTo>
                    <a:pt x="39331" y="131445"/>
                  </a:lnTo>
                  <a:lnTo>
                    <a:pt x="39331" y="146342"/>
                  </a:lnTo>
                  <a:lnTo>
                    <a:pt x="43776" y="150812"/>
                  </a:lnTo>
                  <a:lnTo>
                    <a:pt x="49301" y="150812"/>
                  </a:lnTo>
                  <a:lnTo>
                    <a:pt x="54825" y="150812"/>
                  </a:lnTo>
                  <a:lnTo>
                    <a:pt x="59270" y="146342"/>
                  </a:lnTo>
                  <a:lnTo>
                    <a:pt x="59270" y="131445"/>
                  </a:lnTo>
                  <a:lnTo>
                    <a:pt x="350926" y="131445"/>
                  </a:lnTo>
                  <a:lnTo>
                    <a:pt x="350926" y="146342"/>
                  </a:lnTo>
                  <a:lnTo>
                    <a:pt x="355371" y="150812"/>
                  </a:lnTo>
                  <a:lnTo>
                    <a:pt x="360895" y="150812"/>
                  </a:lnTo>
                  <a:lnTo>
                    <a:pt x="366420" y="150812"/>
                  </a:lnTo>
                  <a:lnTo>
                    <a:pt x="370865" y="146342"/>
                  </a:lnTo>
                  <a:lnTo>
                    <a:pt x="370865" y="131445"/>
                  </a:lnTo>
                  <a:lnTo>
                    <a:pt x="405739" y="131445"/>
                  </a:lnTo>
                  <a:lnTo>
                    <a:pt x="410184" y="126974"/>
                  </a:lnTo>
                  <a:lnTo>
                    <a:pt x="410184" y="111493"/>
                  </a:lnTo>
                  <a:lnTo>
                    <a:pt x="410184" y="19951"/>
                  </a:lnTo>
                  <a:lnTo>
                    <a:pt x="410184" y="4457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0594253" y="4009026"/>
              <a:ext cx="96520" cy="0"/>
            </a:xfrm>
            <a:custGeom>
              <a:avLst/>
              <a:gdLst/>
              <a:ahLst/>
              <a:cxnLst/>
              <a:rect l="l" t="t" r="r" b="b"/>
              <a:pathLst>
                <a:path w="96520">
                  <a:moveTo>
                    <a:pt x="0" y="0"/>
                  </a:moveTo>
                  <a:lnTo>
                    <a:pt x="95948" y="0"/>
                  </a:lnTo>
                </a:path>
              </a:pathLst>
            </a:custGeom>
            <a:ln w="19050">
              <a:solidFill>
                <a:srgbClr val="0066B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0515600" y="3967586"/>
              <a:ext cx="114300" cy="83185"/>
            </a:xfrm>
            <a:custGeom>
              <a:avLst/>
              <a:gdLst/>
              <a:ahLst/>
              <a:cxnLst/>
              <a:rect l="l" t="t" r="r" b="b"/>
              <a:pathLst>
                <a:path w="114300" h="83185">
                  <a:moveTo>
                    <a:pt x="113880" y="0"/>
                  </a:moveTo>
                  <a:lnTo>
                    <a:pt x="0" y="41440"/>
                  </a:lnTo>
                  <a:lnTo>
                    <a:pt x="113880" y="82880"/>
                  </a:lnTo>
                  <a:lnTo>
                    <a:pt x="113880" y="0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0693805" y="3528421"/>
              <a:ext cx="975994" cy="975994"/>
            </a:xfrm>
            <a:custGeom>
              <a:avLst/>
              <a:gdLst/>
              <a:ahLst/>
              <a:cxnLst/>
              <a:rect l="l" t="t" r="r" b="b"/>
              <a:pathLst>
                <a:path w="975995" h="975995">
                  <a:moveTo>
                    <a:pt x="487794" y="0"/>
                  </a:moveTo>
                  <a:lnTo>
                    <a:pt x="440815" y="2233"/>
                  </a:lnTo>
                  <a:lnTo>
                    <a:pt x="395100" y="8796"/>
                  </a:lnTo>
                  <a:lnTo>
                    <a:pt x="350854" y="19484"/>
                  </a:lnTo>
                  <a:lnTo>
                    <a:pt x="308279" y="34093"/>
                  </a:lnTo>
                  <a:lnTo>
                    <a:pt x="267581" y="52419"/>
                  </a:lnTo>
                  <a:lnTo>
                    <a:pt x="228965" y="74257"/>
                  </a:lnTo>
                  <a:lnTo>
                    <a:pt x="192634" y="99403"/>
                  </a:lnTo>
                  <a:lnTo>
                    <a:pt x="158793" y="127652"/>
                  </a:lnTo>
                  <a:lnTo>
                    <a:pt x="127646" y="158800"/>
                  </a:lnTo>
                  <a:lnTo>
                    <a:pt x="99398" y="192642"/>
                  </a:lnTo>
                  <a:lnTo>
                    <a:pt x="74254" y="228974"/>
                  </a:lnTo>
                  <a:lnTo>
                    <a:pt x="52416" y="267591"/>
                  </a:lnTo>
                  <a:lnTo>
                    <a:pt x="34091" y="308290"/>
                  </a:lnTo>
                  <a:lnTo>
                    <a:pt x="19483" y="350865"/>
                  </a:lnTo>
                  <a:lnTo>
                    <a:pt x="8795" y="395113"/>
                  </a:lnTo>
                  <a:lnTo>
                    <a:pt x="2232" y="440828"/>
                  </a:lnTo>
                  <a:lnTo>
                    <a:pt x="0" y="487807"/>
                  </a:lnTo>
                  <a:lnTo>
                    <a:pt x="2232" y="534785"/>
                  </a:lnTo>
                  <a:lnTo>
                    <a:pt x="8795" y="580500"/>
                  </a:lnTo>
                  <a:lnTo>
                    <a:pt x="19483" y="624747"/>
                  </a:lnTo>
                  <a:lnTo>
                    <a:pt x="34091" y="667321"/>
                  </a:lnTo>
                  <a:lnTo>
                    <a:pt x="52416" y="708019"/>
                  </a:lnTo>
                  <a:lnTo>
                    <a:pt x="74254" y="746636"/>
                  </a:lnTo>
                  <a:lnTo>
                    <a:pt x="99398" y="782967"/>
                  </a:lnTo>
                  <a:lnTo>
                    <a:pt x="127646" y="816808"/>
                  </a:lnTo>
                  <a:lnTo>
                    <a:pt x="158793" y="847954"/>
                  </a:lnTo>
                  <a:lnTo>
                    <a:pt x="192634" y="876202"/>
                  </a:lnTo>
                  <a:lnTo>
                    <a:pt x="228965" y="901347"/>
                  </a:lnTo>
                  <a:lnTo>
                    <a:pt x="267581" y="923184"/>
                  </a:lnTo>
                  <a:lnTo>
                    <a:pt x="308279" y="941509"/>
                  </a:lnTo>
                  <a:lnTo>
                    <a:pt x="350854" y="956117"/>
                  </a:lnTo>
                  <a:lnTo>
                    <a:pt x="395100" y="966805"/>
                  </a:lnTo>
                  <a:lnTo>
                    <a:pt x="440815" y="973368"/>
                  </a:lnTo>
                  <a:lnTo>
                    <a:pt x="487794" y="975601"/>
                  </a:lnTo>
                  <a:lnTo>
                    <a:pt x="534772" y="973368"/>
                  </a:lnTo>
                  <a:lnTo>
                    <a:pt x="580487" y="966805"/>
                  </a:lnTo>
                  <a:lnTo>
                    <a:pt x="624734" y="956117"/>
                  </a:lnTo>
                  <a:lnTo>
                    <a:pt x="667309" y="941509"/>
                  </a:lnTo>
                  <a:lnTo>
                    <a:pt x="708006" y="923184"/>
                  </a:lnTo>
                  <a:lnTo>
                    <a:pt x="746623" y="901347"/>
                  </a:lnTo>
                  <a:lnTo>
                    <a:pt x="782954" y="876202"/>
                  </a:lnTo>
                  <a:lnTo>
                    <a:pt x="816795" y="847954"/>
                  </a:lnTo>
                  <a:lnTo>
                    <a:pt x="847942" y="816808"/>
                  </a:lnTo>
                  <a:lnTo>
                    <a:pt x="876189" y="782967"/>
                  </a:lnTo>
                  <a:lnTo>
                    <a:pt x="901334" y="746636"/>
                  </a:lnTo>
                  <a:lnTo>
                    <a:pt x="923171" y="708019"/>
                  </a:lnTo>
                  <a:lnTo>
                    <a:pt x="941496" y="667321"/>
                  </a:lnTo>
                  <a:lnTo>
                    <a:pt x="956105" y="624747"/>
                  </a:lnTo>
                  <a:lnTo>
                    <a:pt x="966793" y="580500"/>
                  </a:lnTo>
                  <a:lnTo>
                    <a:pt x="973355" y="534785"/>
                  </a:lnTo>
                  <a:lnTo>
                    <a:pt x="975588" y="487807"/>
                  </a:lnTo>
                  <a:lnTo>
                    <a:pt x="973355" y="440828"/>
                  </a:lnTo>
                  <a:lnTo>
                    <a:pt x="966793" y="395113"/>
                  </a:lnTo>
                  <a:lnTo>
                    <a:pt x="956105" y="350865"/>
                  </a:lnTo>
                  <a:lnTo>
                    <a:pt x="941496" y="308290"/>
                  </a:lnTo>
                  <a:lnTo>
                    <a:pt x="923171" y="267591"/>
                  </a:lnTo>
                  <a:lnTo>
                    <a:pt x="901334" y="228974"/>
                  </a:lnTo>
                  <a:lnTo>
                    <a:pt x="876189" y="192642"/>
                  </a:lnTo>
                  <a:lnTo>
                    <a:pt x="847942" y="158800"/>
                  </a:lnTo>
                  <a:lnTo>
                    <a:pt x="816795" y="127652"/>
                  </a:lnTo>
                  <a:lnTo>
                    <a:pt x="782954" y="99403"/>
                  </a:lnTo>
                  <a:lnTo>
                    <a:pt x="746623" y="74257"/>
                  </a:lnTo>
                  <a:lnTo>
                    <a:pt x="708006" y="52419"/>
                  </a:lnTo>
                  <a:lnTo>
                    <a:pt x="667309" y="34093"/>
                  </a:lnTo>
                  <a:lnTo>
                    <a:pt x="624734" y="19484"/>
                  </a:lnTo>
                  <a:lnTo>
                    <a:pt x="580487" y="8796"/>
                  </a:lnTo>
                  <a:lnTo>
                    <a:pt x="534772" y="2233"/>
                  </a:lnTo>
                  <a:lnTo>
                    <a:pt x="487794" y="0"/>
                  </a:lnTo>
                  <a:close/>
                </a:path>
              </a:pathLst>
            </a:custGeom>
            <a:solidFill>
              <a:srgbClr val="E0F2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0768586" y="3836661"/>
            <a:ext cx="819785" cy="30226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indent="36830">
              <a:lnSpc>
                <a:spcPct val="101800"/>
              </a:lnSpc>
              <a:spcBef>
                <a:spcPts val="80"/>
              </a:spcBef>
            </a:pPr>
            <a:r>
              <a:rPr sz="900" b="0" spc="-10" dirty="0">
                <a:latin typeface="KoPub돋움체 Medium"/>
                <a:cs typeface="KoPub돋움체 Medium"/>
              </a:rPr>
              <a:t>Server</a:t>
            </a:r>
            <a:r>
              <a:rPr sz="900" b="0" spc="-55" dirty="0">
                <a:latin typeface="KoPub돋움체 Medium"/>
                <a:cs typeface="KoPub돋움체 Medium"/>
              </a:rPr>
              <a:t> </a:t>
            </a:r>
            <a:r>
              <a:rPr sz="900" b="0" spc="-10" dirty="0">
                <a:latin typeface="KoPub돋움체 Medium"/>
                <a:cs typeface="KoPub돋움체 Medium"/>
              </a:rPr>
              <a:t>hosting </a:t>
            </a:r>
            <a:r>
              <a:rPr sz="900" b="0" dirty="0">
                <a:latin typeface="KoPub돋움체 Medium"/>
                <a:cs typeface="KoPub돋움체 Medium"/>
              </a:rPr>
              <a:t>the</a:t>
            </a:r>
            <a:r>
              <a:rPr sz="900" b="0" spc="-50" dirty="0">
                <a:latin typeface="KoPub돋움체 Medium"/>
                <a:cs typeface="KoPub돋움체 Medium"/>
              </a:rPr>
              <a:t> </a:t>
            </a:r>
            <a:r>
              <a:rPr sz="900" b="0" spc="-10" dirty="0">
                <a:latin typeface="KoPub돋움체 Medium"/>
                <a:cs typeface="KoPub돋움체 Medium"/>
              </a:rPr>
              <a:t>web</a:t>
            </a:r>
            <a:r>
              <a:rPr sz="900" b="0" spc="-50" dirty="0">
                <a:latin typeface="KoPub돋움체 Medium"/>
                <a:cs typeface="KoPub돋움체 Medium"/>
              </a:rPr>
              <a:t> </a:t>
            </a:r>
            <a:r>
              <a:rPr sz="900" b="0" spc="-20" dirty="0">
                <a:latin typeface="KoPub돋움체 Medium"/>
                <a:cs typeface="KoPub돋움체 Medium"/>
              </a:rPr>
              <a:t>service</a:t>
            </a:r>
            <a:endParaRPr sz="900">
              <a:latin typeface="KoPub돋움체 Medium"/>
              <a:cs typeface="KoPub돋움체 Medium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7701804" y="5029196"/>
            <a:ext cx="3505200" cy="902335"/>
            <a:chOff x="7701804" y="5029196"/>
            <a:chExt cx="3505200" cy="902335"/>
          </a:xfrm>
        </p:grpSpPr>
        <p:pic>
          <p:nvPicPr>
            <p:cNvPr id="50" name="object 5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701804" y="5774265"/>
              <a:ext cx="229387" cy="156641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977471" y="5774265"/>
              <a:ext cx="229387" cy="156641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8280003" y="5889594"/>
              <a:ext cx="2271395" cy="0"/>
            </a:xfrm>
            <a:custGeom>
              <a:avLst/>
              <a:gdLst/>
              <a:ahLst/>
              <a:cxnLst/>
              <a:rect l="l" t="t" r="r" b="b"/>
              <a:pathLst>
                <a:path w="2271395">
                  <a:moveTo>
                    <a:pt x="2271242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73BA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0516031" y="5848154"/>
              <a:ext cx="114300" cy="83185"/>
            </a:xfrm>
            <a:custGeom>
              <a:avLst/>
              <a:gdLst/>
              <a:ahLst/>
              <a:cxnLst/>
              <a:rect l="l" t="t" r="r" b="b"/>
              <a:pathLst>
                <a:path w="114300" h="83185">
                  <a:moveTo>
                    <a:pt x="0" y="0"/>
                  </a:moveTo>
                  <a:lnTo>
                    <a:pt x="0" y="82880"/>
                  </a:lnTo>
                  <a:lnTo>
                    <a:pt x="113868" y="414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BA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772399" y="5143493"/>
              <a:ext cx="3355340" cy="457200"/>
            </a:xfrm>
            <a:custGeom>
              <a:avLst/>
              <a:gdLst/>
              <a:ahLst/>
              <a:cxnLst/>
              <a:rect l="l" t="t" r="r" b="b"/>
              <a:pathLst>
                <a:path w="3355340" h="457200">
                  <a:moveTo>
                    <a:pt x="0" y="457200"/>
                  </a:moveTo>
                  <a:lnTo>
                    <a:pt x="0" y="0"/>
                  </a:lnTo>
                  <a:lnTo>
                    <a:pt x="3355200" y="0"/>
                  </a:lnTo>
                  <a:lnTo>
                    <a:pt x="3355200" y="321843"/>
                  </a:lnTo>
                </a:path>
              </a:pathLst>
            </a:custGeom>
            <a:ln w="19050">
              <a:solidFill>
                <a:srgbClr val="73BA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1086160" y="5430116"/>
              <a:ext cx="83185" cy="114300"/>
            </a:xfrm>
            <a:custGeom>
              <a:avLst/>
              <a:gdLst/>
              <a:ahLst/>
              <a:cxnLst/>
              <a:rect l="l" t="t" r="r" b="b"/>
              <a:pathLst>
                <a:path w="83184" h="114300">
                  <a:moveTo>
                    <a:pt x="82880" y="0"/>
                  </a:moveTo>
                  <a:lnTo>
                    <a:pt x="0" y="0"/>
                  </a:lnTo>
                  <a:lnTo>
                    <a:pt x="41440" y="113880"/>
                  </a:lnTo>
                  <a:lnTo>
                    <a:pt x="82880" y="0"/>
                  </a:lnTo>
                  <a:close/>
                </a:path>
              </a:pathLst>
            </a:custGeom>
            <a:solidFill>
              <a:srgbClr val="73BA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9308138" y="5035295"/>
              <a:ext cx="312420" cy="213360"/>
            </a:xfrm>
            <a:custGeom>
              <a:avLst/>
              <a:gdLst/>
              <a:ahLst/>
              <a:cxnLst/>
              <a:rect l="l" t="t" r="r" b="b"/>
              <a:pathLst>
                <a:path w="312420" h="213360">
                  <a:moveTo>
                    <a:pt x="28600" y="0"/>
                  </a:moveTo>
                  <a:lnTo>
                    <a:pt x="9918" y="5334"/>
                  </a:lnTo>
                  <a:lnTo>
                    <a:pt x="1904" y="19837"/>
                  </a:lnTo>
                  <a:lnTo>
                    <a:pt x="0" y="186448"/>
                  </a:lnTo>
                  <a:lnTo>
                    <a:pt x="9537" y="204368"/>
                  </a:lnTo>
                  <a:lnTo>
                    <a:pt x="31267" y="211226"/>
                  </a:lnTo>
                  <a:lnTo>
                    <a:pt x="211607" y="212750"/>
                  </a:lnTo>
                  <a:lnTo>
                    <a:pt x="273761" y="212750"/>
                  </a:lnTo>
                  <a:lnTo>
                    <a:pt x="299300" y="206654"/>
                  </a:lnTo>
                  <a:lnTo>
                    <a:pt x="310362" y="183781"/>
                  </a:lnTo>
                  <a:lnTo>
                    <a:pt x="311886" y="17538"/>
                  </a:lnTo>
                  <a:lnTo>
                    <a:pt x="292823" y="1524"/>
                  </a:lnTo>
                  <a:lnTo>
                    <a:pt x="28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9301988" y="5029199"/>
              <a:ext cx="323215" cy="276860"/>
            </a:xfrm>
            <a:custGeom>
              <a:avLst/>
              <a:gdLst/>
              <a:ahLst/>
              <a:cxnLst/>
              <a:rect l="l" t="t" r="r" b="b"/>
              <a:pathLst>
                <a:path w="323215" h="276860">
                  <a:moveTo>
                    <a:pt x="178523" y="174371"/>
                  </a:moveTo>
                  <a:lnTo>
                    <a:pt x="175780" y="171615"/>
                  </a:lnTo>
                  <a:lnTo>
                    <a:pt x="172377" y="171615"/>
                  </a:lnTo>
                  <a:lnTo>
                    <a:pt x="38519" y="171615"/>
                  </a:lnTo>
                  <a:lnTo>
                    <a:pt x="35763" y="174371"/>
                  </a:lnTo>
                  <a:lnTo>
                    <a:pt x="35763" y="181165"/>
                  </a:lnTo>
                  <a:lnTo>
                    <a:pt x="38519" y="183921"/>
                  </a:lnTo>
                  <a:lnTo>
                    <a:pt x="175780" y="183921"/>
                  </a:lnTo>
                  <a:lnTo>
                    <a:pt x="178523" y="181165"/>
                  </a:lnTo>
                  <a:lnTo>
                    <a:pt x="178523" y="174371"/>
                  </a:lnTo>
                  <a:close/>
                </a:path>
                <a:path w="323215" h="276860">
                  <a:moveTo>
                    <a:pt x="178523" y="145097"/>
                  </a:moveTo>
                  <a:lnTo>
                    <a:pt x="175780" y="142341"/>
                  </a:lnTo>
                  <a:lnTo>
                    <a:pt x="172377" y="142341"/>
                  </a:lnTo>
                  <a:lnTo>
                    <a:pt x="38519" y="142341"/>
                  </a:lnTo>
                  <a:lnTo>
                    <a:pt x="35763" y="145097"/>
                  </a:lnTo>
                  <a:lnTo>
                    <a:pt x="35763" y="151892"/>
                  </a:lnTo>
                  <a:lnTo>
                    <a:pt x="38519" y="154647"/>
                  </a:lnTo>
                  <a:lnTo>
                    <a:pt x="175780" y="154647"/>
                  </a:lnTo>
                  <a:lnTo>
                    <a:pt x="178523" y="151892"/>
                  </a:lnTo>
                  <a:lnTo>
                    <a:pt x="178523" y="145097"/>
                  </a:lnTo>
                  <a:close/>
                </a:path>
                <a:path w="323215" h="276860">
                  <a:moveTo>
                    <a:pt x="178523" y="115824"/>
                  </a:moveTo>
                  <a:lnTo>
                    <a:pt x="175780" y="113068"/>
                  </a:lnTo>
                  <a:lnTo>
                    <a:pt x="172377" y="113068"/>
                  </a:lnTo>
                  <a:lnTo>
                    <a:pt x="38519" y="113068"/>
                  </a:lnTo>
                  <a:lnTo>
                    <a:pt x="35763" y="115824"/>
                  </a:lnTo>
                  <a:lnTo>
                    <a:pt x="35763" y="122618"/>
                  </a:lnTo>
                  <a:lnTo>
                    <a:pt x="38519" y="125374"/>
                  </a:lnTo>
                  <a:lnTo>
                    <a:pt x="175780" y="125374"/>
                  </a:lnTo>
                  <a:lnTo>
                    <a:pt x="178523" y="122618"/>
                  </a:lnTo>
                  <a:lnTo>
                    <a:pt x="178523" y="115824"/>
                  </a:lnTo>
                  <a:close/>
                </a:path>
                <a:path w="323215" h="276860">
                  <a:moveTo>
                    <a:pt x="178523" y="86550"/>
                  </a:moveTo>
                  <a:lnTo>
                    <a:pt x="175780" y="83794"/>
                  </a:lnTo>
                  <a:lnTo>
                    <a:pt x="172377" y="83794"/>
                  </a:lnTo>
                  <a:lnTo>
                    <a:pt x="38519" y="83794"/>
                  </a:lnTo>
                  <a:lnTo>
                    <a:pt x="35763" y="86550"/>
                  </a:lnTo>
                  <a:lnTo>
                    <a:pt x="35763" y="93345"/>
                  </a:lnTo>
                  <a:lnTo>
                    <a:pt x="38519" y="96100"/>
                  </a:lnTo>
                  <a:lnTo>
                    <a:pt x="175780" y="96100"/>
                  </a:lnTo>
                  <a:lnTo>
                    <a:pt x="178523" y="93345"/>
                  </a:lnTo>
                  <a:lnTo>
                    <a:pt x="178523" y="86550"/>
                  </a:lnTo>
                  <a:close/>
                </a:path>
                <a:path w="323215" h="276860">
                  <a:moveTo>
                    <a:pt x="240068" y="41503"/>
                  </a:moveTo>
                  <a:lnTo>
                    <a:pt x="235077" y="36512"/>
                  </a:lnTo>
                  <a:lnTo>
                    <a:pt x="228917" y="36512"/>
                  </a:lnTo>
                  <a:lnTo>
                    <a:pt x="87528" y="36512"/>
                  </a:lnTo>
                  <a:lnTo>
                    <a:pt x="82537" y="41503"/>
                  </a:lnTo>
                  <a:lnTo>
                    <a:pt x="82537" y="53809"/>
                  </a:lnTo>
                  <a:lnTo>
                    <a:pt x="87528" y="58801"/>
                  </a:lnTo>
                  <a:lnTo>
                    <a:pt x="235077" y="58801"/>
                  </a:lnTo>
                  <a:lnTo>
                    <a:pt x="240068" y="53809"/>
                  </a:lnTo>
                  <a:lnTo>
                    <a:pt x="240068" y="41503"/>
                  </a:lnTo>
                  <a:close/>
                </a:path>
                <a:path w="323215" h="276860">
                  <a:moveTo>
                    <a:pt x="322605" y="31584"/>
                  </a:moveTo>
                  <a:lnTo>
                    <a:pt x="320116" y="19304"/>
                  </a:lnTo>
                  <a:lnTo>
                    <a:pt x="315391" y="12306"/>
                  </a:lnTo>
                  <a:lnTo>
                    <a:pt x="313334" y="9271"/>
                  </a:lnTo>
                  <a:lnTo>
                    <a:pt x="310299" y="7226"/>
                  </a:lnTo>
                  <a:lnTo>
                    <a:pt x="310299" y="31584"/>
                  </a:lnTo>
                  <a:lnTo>
                    <a:pt x="310286" y="190373"/>
                  </a:lnTo>
                  <a:lnTo>
                    <a:pt x="308775" y="197840"/>
                  </a:lnTo>
                  <a:lnTo>
                    <a:pt x="304647" y="203974"/>
                  </a:lnTo>
                  <a:lnTo>
                    <a:pt x="298513" y="208114"/>
                  </a:lnTo>
                  <a:lnTo>
                    <a:pt x="291020" y="209626"/>
                  </a:lnTo>
                  <a:lnTo>
                    <a:pt x="275018" y="209626"/>
                  </a:lnTo>
                  <a:lnTo>
                    <a:pt x="275018" y="192951"/>
                  </a:lnTo>
                  <a:lnTo>
                    <a:pt x="275501" y="192900"/>
                  </a:lnTo>
                  <a:lnTo>
                    <a:pt x="275971" y="192760"/>
                  </a:lnTo>
                  <a:lnTo>
                    <a:pt x="280606" y="190068"/>
                  </a:lnTo>
                  <a:lnTo>
                    <a:pt x="280085" y="187756"/>
                  </a:lnTo>
                  <a:lnTo>
                    <a:pt x="278955" y="182727"/>
                  </a:lnTo>
                  <a:lnTo>
                    <a:pt x="278053" y="178689"/>
                  </a:lnTo>
                  <a:lnTo>
                    <a:pt x="284924" y="171818"/>
                  </a:lnTo>
                  <a:lnTo>
                    <a:pt x="296303" y="174383"/>
                  </a:lnTo>
                  <a:lnTo>
                    <a:pt x="297789" y="171818"/>
                  </a:lnTo>
                  <a:lnTo>
                    <a:pt x="301167" y="165976"/>
                  </a:lnTo>
                  <a:lnTo>
                    <a:pt x="293281" y="157416"/>
                  </a:lnTo>
                  <a:lnTo>
                    <a:pt x="295795" y="148043"/>
                  </a:lnTo>
                  <a:lnTo>
                    <a:pt x="306933" y="144576"/>
                  </a:lnTo>
                  <a:lnTo>
                    <a:pt x="306933" y="134581"/>
                  </a:lnTo>
                  <a:lnTo>
                    <a:pt x="295795" y="131127"/>
                  </a:lnTo>
                  <a:lnTo>
                    <a:pt x="293281" y="121754"/>
                  </a:lnTo>
                  <a:lnTo>
                    <a:pt x="301167" y="113182"/>
                  </a:lnTo>
                  <a:lnTo>
                    <a:pt x="297789" y="107340"/>
                  </a:lnTo>
                  <a:lnTo>
                    <a:pt x="296303" y="104775"/>
                  </a:lnTo>
                  <a:lnTo>
                    <a:pt x="288950" y="106438"/>
                  </a:lnTo>
                  <a:lnTo>
                    <a:pt x="288950" y="139585"/>
                  </a:lnTo>
                  <a:lnTo>
                    <a:pt x="285559" y="156375"/>
                  </a:lnTo>
                  <a:lnTo>
                    <a:pt x="276313" y="170091"/>
                  </a:lnTo>
                  <a:lnTo>
                    <a:pt x="266814" y="176504"/>
                  </a:lnTo>
                  <a:lnTo>
                    <a:pt x="266814" y="254609"/>
                  </a:lnTo>
                  <a:lnTo>
                    <a:pt x="256628" y="242773"/>
                  </a:lnTo>
                  <a:lnTo>
                    <a:pt x="245808" y="230187"/>
                  </a:lnTo>
                  <a:lnTo>
                    <a:pt x="224815" y="254609"/>
                  </a:lnTo>
                  <a:lnTo>
                    <a:pt x="224815" y="209626"/>
                  </a:lnTo>
                  <a:lnTo>
                    <a:pt x="224866" y="190347"/>
                  </a:lnTo>
                  <a:lnTo>
                    <a:pt x="227723" y="189014"/>
                  </a:lnTo>
                  <a:lnTo>
                    <a:pt x="230619" y="187756"/>
                  </a:lnTo>
                  <a:lnTo>
                    <a:pt x="237350" y="189560"/>
                  </a:lnTo>
                  <a:lnTo>
                    <a:pt x="240817" y="200698"/>
                  </a:lnTo>
                  <a:lnTo>
                    <a:pt x="250812" y="200698"/>
                  </a:lnTo>
                  <a:lnTo>
                    <a:pt x="254266" y="189560"/>
                  </a:lnTo>
                  <a:lnTo>
                    <a:pt x="261010" y="187756"/>
                  </a:lnTo>
                  <a:lnTo>
                    <a:pt x="263893" y="189014"/>
                  </a:lnTo>
                  <a:lnTo>
                    <a:pt x="266763" y="190347"/>
                  </a:lnTo>
                  <a:lnTo>
                    <a:pt x="266814" y="254609"/>
                  </a:lnTo>
                  <a:lnTo>
                    <a:pt x="266814" y="176504"/>
                  </a:lnTo>
                  <a:lnTo>
                    <a:pt x="262597" y="179336"/>
                  </a:lnTo>
                  <a:lnTo>
                    <a:pt x="245808" y="182727"/>
                  </a:lnTo>
                  <a:lnTo>
                    <a:pt x="229019" y="179336"/>
                  </a:lnTo>
                  <a:lnTo>
                    <a:pt x="217868" y="171818"/>
                  </a:lnTo>
                  <a:lnTo>
                    <a:pt x="215303" y="170091"/>
                  </a:lnTo>
                  <a:lnTo>
                    <a:pt x="206057" y="156375"/>
                  </a:lnTo>
                  <a:lnTo>
                    <a:pt x="202666" y="139585"/>
                  </a:lnTo>
                  <a:lnTo>
                    <a:pt x="206057" y="122796"/>
                  </a:lnTo>
                  <a:lnTo>
                    <a:pt x="215303" y="109080"/>
                  </a:lnTo>
                  <a:lnTo>
                    <a:pt x="217881" y="107340"/>
                  </a:lnTo>
                  <a:lnTo>
                    <a:pt x="229019" y="99834"/>
                  </a:lnTo>
                  <a:lnTo>
                    <a:pt x="245808" y="96443"/>
                  </a:lnTo>
                  <a:lnTo>
                    <a:pt x="262597" y="99834"/>
                  </a:lnTo>
                  <a:lnTo>
                    <a:pt x="276313" y="109080"/>
                  </a:lnTo>
                  <a:lnTo>
                    <a:pt x="285559" y="122796"/>
                  </a:lnTo>
                  <a:lnTo>
                    <a:pt x="288950" y="139585"/>
                  </a:lnTo>
                  <a:lnTo>
                    <a:pt x="288950" y="106438"/>
                  </a:lnTo>
                  <a:lnTo>
                    <a:pt x="284924" y="107340"/>
                  </a:lnTo>
                  <a:lnTo>
                    <a:pt x="278053" y="100469"/>
                  </a:lnTo>
                  <a:lnTo>
                    <a:pt x="278955" y="96443"/>
                  </a:lnTo>
                  <a:lnTo>
                    <a:pt x="279933" y="92113"/>
                  </a:lnTo>
                  <a:lnTo>
                    <a:pt x="280619" y="89090"/>
                  </a:lnTo>
                  <a:lnTo>
                    <a:pt x="272211" y="84226"/>
                  </a:lnTo>
                  <a:lnTo>
                    <a:pt x="263639" y="92113"/>
                  </a:lnTo>
                  <a:lnTo>
                    <a:pt x="254266" y="89598"/>
                  </a:lnTo>
                  <a:lnTo>
                    <a:pt x="250812" y="78460"/>
                  </a:lnTo>
                  <a:lnTo>
                    <a:pt x="240817" y="78460"/>
                  </a:lnTo>
                  <a:lnTo>
                    <a:pt x="237350" y="89598"/>
                  </a:lnTo>
                  <a:lnTo>
                    <a:pt x="227977" y="92113"/>
                  </a:lnTo>
                  <a:lnTo>
                    <a:pt x="219417" y="84226"/>
                  </a:lnTo>
                  <a:lnTo>
                    <a:pt x="211010" y="89090"/>
                  </a:lnTo>
                  <a:lnTo>
                    <a:pt x="213575" y="100469"/>
                  </a:lnTo>
                  <a:lnTo>
                    <a:pt x="206705" y="107340"/>
                  </a:lnTo>
                  <a:lnTo>
                    <a:pt x="195326" y="104775"/>
                  </a:lnTo>
                  <a:lnTo>
                    <a:pt x="190461" y="113182"/>
                  </a:lnTo>
                  <a:lnTo>
                    <a:pt x="198335" y="121754"/>
                  </a:lnTo>
                  <a:lnTo>
                    <a:pt x="195834" y="131127"/>
                  </a:lnTo>
                  <a:lnTo>
                    <a:pt x="184696" y="134581"/>
                  </a:lnTo>
                  <a:lnTo>
                    <a:pt x="184696" y="144576"/>
                  </a:lnTo>
                  <a:lnTo>
                    <a:pt x="195834" y="148043"/>
                  </a:lnTo>
                  <a:lnTo>
                    <a:pt x="198335" y="157416"/>
                  </a:lnTo>
                  <a:lnTo>
                    <a:pt x="190461" y="165976"/>
                  </a:lnTo>
                  <a:lnTo>
                    <a:pt x="195326" y="174383"/>
                  </a:lnTo>
                  <a:lnTo>
                    <a:pt x="206705" y="171818"/>
                  </a:lnTo>
                  <a:lnTo>
                    <a:pt x="213575" y="178689"/>
                  </a:lnTo>
                  <a:lnTo>
                    <a:pt x="211010" y="190068"/>
                  </a:lnTo>
                  <a:lnTo>
                    <a:pt x="215658" y="192760"/>
                  </a:lnTo>
                  <a:lnTo>
                    <a:pt x="216115" y="192900"/>
                  </a:lnTo>
                  <a:lnTo>
                    <a:pt x="216611" y="192951"/>
                  </a:lnTo>
                  <a:lnTo>
                    <a:pt x="216611" y="209626"/>
                  </a:lnTo>
                  <a:lnTo>
                    <a:pt x="31584" y="209626"/>
                  </a:lnTo>
                  <a:lnTo>
                    <a:pt x="24091" y="208114"/>
                  </a:lnTo>
                  <a:lnTo>
                    <a:pt x="17957" y="203974"/>
                  </a:lnTo>
                  <a:lnTo>
                    <a:pt x="13817" y="197840"/>
                  </a:lnTo>
                  <a:lnTo>
                    <a:pt x="12306" y="190373"/>
                  </a:lnTo>
                  <a:lnTo>
                    <a:pt x="12306" y="31584"/>
                  </a:lnTo>
                  <a:lnTo>
                    <a:pt x="13817" y="24091"/>
                  </a:lnTo>
                  <a:lnTo>
                    <a:pt x="17957" y="17957"/>
                  </a:lnTo>
                  <a:lnTo>
                    <a:pt x="24091" y="13830"/>
                  </a:lnTo>
                  <a:lnTo>
                    <a:pt x="31584" y="12306"/>
                  </a:lnTo>
                  <a:lnTo>
                    <a:pt x="291020" y="12306"/>
                  </a:lnTo>
                  <a:lnTo>
                    <a:pt x="298513" y="13830"/>
                  </a:lnTo>
                  <a:lnTo>
                    <a:pt x="304647" y="17957"/>
                  </a:lnTo>
                  <a:lnTo>
                    <a:pt x="308775" y="24091"/>
                  </a:lnTo>
                  <a:lnTo>
                    <a:pt x="310299" y="31584"/>
                  </a:lnTo>
                  <a:lnTo>
                    <a:pt x="310299" y="7226"/>
                  </a:lnTo>
                  <a:lnTo>
                    <a:pt x="303301" y="2489"/>
                  </a:lnTo>
                  <a:lnTo>
                    <a:pt x="291020" y="0"/>
                  </a:lnTo>
                  <a:lnTo>
                    <a:pt x="31584" y="0"/>
                  </a:lnTo>
                  <a:lnTo>
                    <a:pt x="19304" y="2489"/>
                  </a:lnTo>
                  <a:lnTo>
                    <a:pt x="9258" y="9271"/>
                  </a:lnTo>
                  <a:lnTo>
                    <a:pt x="2489" y="19304"/>
                  </a:lnTo>
                  <a:lnTo>
                    <a:pt x="0" y="31584"/>
                  </a:lnTo>
                  <a:lnTo>
                    <a:pt x="0" y="190373"/>
                  </a:lnTo>
                  <a:lnTo>
                    <a:pt x="2489" y="202628"/>
                  </a:lnTo>
                  <a:lnTo>
                    <a:pt x="9258" y="212674"/>
                  </a:lnTo>
                  <a:lnTo>
                    <a:pt x="19304" y="219443"/>
                  </a:lnTo>
                  <a:lnTo>
                    <a:pt x="31584" y="221932"/>
                  </a:lnTo>
                  <a:lnTo>
                    <a:pt x="216611" y="221932"/>
                  </a:lnTo>
                  <a:lnTo>
                    <a:pt x="216611" y="276745"/>
                  </a:lnTo>
                  <a:lnTo>
                    <a:pt x="235635" y="254609"/>
                  </a:lnTo>
                  <a:lnTo>
                    <a:pt x="245808" y="242773"/>
                  </a:lnTo>
                  <a:lnTo>
                    <a:pt x="275018" y="276745"/>
                  </a:lnTo>
                  <a:lnTo>
                    <a:pt x="275018" y="254609"/>
                  </a:lnTo>
                  <a:lnTo>
                    <a:pt x="275018" y="221932"/>
                  </a:lnTo>
                  <a:lnTo>
                    <a:pt x="291020" y="221932"/>
                  </a:lnTo>
                  <a:lnTo>
                    <a:pt x="303301" y="219443"/>
                  </a:lnTo>
                  <a:lnTo>
                    <a:pt x="313334" y="212674"/>
                  </a:lnTo>
                  <a:lnTo>
                    <a:pt x="315391" y="209626"/>
                  </a:lnTo>
                  <a:lnTo>
                    <a:pt x="320116" y="202628"/>
                  </a:lnTo>
                  <a:lnTo>
                    <a:pt x="322592" y="190373"/>
                  </a:lnTo>
                  <a:lnTo>
                    <a:pt x="322605" y="31584"/>
                  </a:lnTo>
                  <a:close/>
                </a:path>
              </a:pathLst>
            </a:custGeom>
            <a:solidFill>
              <a:srgbClr val="0066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508827" y="5129805"/>
              <a:ext cx="77952" cy="77939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7961300" y="5161196"/>
            <a:ext cx="294259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8065" algn="l"/>
              </a:tabLst>
            </a:pPr>
            <a:r>
              <a:rPr sz="1000" b="0" dirty="0">
                <a:solidFill>
                  <a:srgbClr val="FF961E"/>
                </a:solidFill>
                <a:latin typeface="KoPub돋움체 Medium"/>
                <a:cs typeface="KoPub돋움체 Medium"/>
              </a:rPr>
              <a:t>Public</a:t>
            </a:r>
            <a:r>
              <a:rPr sz="1000" b="0" spc="-60" dirty="0">
                <a:solidFill>
                  <a:srgbClr val="FF961E"/>
                </a:solidFill>
                <a:latin typeface="KoPub돋움체 Medium"/>
                <a:cs typeface="KoPub돋움체 Medium"/>
              </a:rPr>
              <a:t> </a:t>
            </a:r>
            <a:r>
              <a:rPr sz="1000" b="0" spc="-25" dirty="0">
                <a:solidFill>
                  <a:srgbClr val="FF961E"/>
                </a:solidFill>
                <a:latin typeface="KoPub돋움체 Medium"/>
                <a:cs typeface="KoPub돋움체 Medium"/>
              </a:rPr>
              <a:t>Key</a:t>
            </a:r>
            <a:r>
              <a:rPr sz="1000" b="0" dirty="0">
                <a:solidFill>
                  <a:srgbClr val="FF961E"/>
                </a:solidFill>
                <a:latin typeface="KoPub돋움체 Medium"/>
                <a:cs typeface="KoPub돋움체 Medium"/>
              </a:rPr>
              <a:t>	</a:t>
            </a:r>
            <a:r>
              <a:rPr sz="1500" b="0" baseline="2777" dirty="0">
                <a:solidFill>
                  <a:srgbClr val="32AA96"/>
                </a:solidFill>
                <a:latin typeface="KoPub돋움체 Medium"/>
                <a:cs typeface="KoPub돋움체 Medium"/>
              </a:rPr>
              <a:t>Private</a:t>
            </a:r>
            <a:r>
              <a:rPr sz="1500" b="0" spc="-112" baseline="2777" dirty="0">
                <a:solidFill>
                  <a:srgbClr val="32AA96"/>
                </a:solidFill>
                <a:latin typeface="KoPub돋움체 Medium"/>
                <a:cs typeface="KoPub돋움체 Medium"/>
              </a:rPr>
              <a:t> </a:t>
            </a:r>
            <a:r>
              <a:rPr sz="1500" b="0" spc="-37" baseline="2777" dirty="0">
                <a:solidFill>
                  <a:srgbClr val="32AA96"/>
                </a:solidFill>
                <a:latin typeface="KoPub돋움체 Medium"/>
                <a:cs typeface="KoPub돋움체 Medium"/>
              </a:rPr>
              <a:t>Key</a:t>
            </a:r>
            <a:endParaRPr sz="1500" baseline="2777">
              <a:latin typeface="KoPub돋움체 Medium"/>
              <a:cs typeface="KoPub돋움체 Medium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8168176" y="5035127"/>
            <a:ext cx="2459990" cy="1074420"/>
            <a:chOff x="8168176" y="5035127"/>
            <a:chExt cx="2459990" cy="1074420"/>
          </a:xfrm>
        </p:grpSpPr>
        <p:pic>
          <p:nvPicPr>
            <p:cNvPr id="61" name="object 6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168176" y="5035127"/>
              <a:ext cx="152069" cy="174459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26444" y="5784726"/>
              <a:ext cx="152069" cy="17445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172824" y="5784726"/>
              <a:ext cx="152069" cy="174459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0475991" y="5035127"/>
              <a:ext cx="152069" cy="174459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9029696" y="5813990"/>
              <a:ext cx="377190" cy="109855"/>
            </a:xfrm>
            <a:custGeom>
              <a:avLst/>
              <a:gdLst/>
              <a:ahLst/>
              <a:cxnLst/>
              <a:rect l="l" t="t" r="r" b="b"/>
              <a:pathLst>
                <a:path w="377190" h="109854">
                  <a:moveTo>
                    <a:pt x="184505" y="0"/>
                  </a:moveTo>
                  <a:lnTo>
                    <a:pt x="42303" y="15303"/>
                  </a:lnTo>
                  <a:lnTo>
                    <a:pt x="9906" y="15303"/>
                  </a:lnTo>
                  <a:lnTo>
                    <a:pt x="0" y="25209"/>
                  </a:lnTo>
                  <a:lnTo>
                    <a:pt x="0" y="100799"/>
                  </a:lnTo>
                  <a:lnTo>
                    <a:pt x="342900" y="109804"/>
                  </a:lnTo>
                  <a:lnTo>
                    <a:pt x="377101" y="108000"/>
                  </a:lnTo>
                  <a:lnTo>
                    <a:pt x="362699" y="68402"/>
                  </a:lnTo>
                  <a:lnTo>
                    <a:pt x="332105" y="54000"/>
                  </a:lnTo>
                  <a:lnTo>
                    <a:pt x="306908" y="52209"/>
                  </a:lnTo>
                  <a:lnTo>
                    <a:pt x="184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9046502" y="5668848"/>
              <a:ext cx="335280" cy="380365"/>
            </a:xfrm>
            <a:custGeom>
              <a:avLst/>
              <a:gdLst/>
              <a:ahLst/>
              <a:cxnLst/>
              <a:rect l="l" t="t" r="r" b="b"/>
              <a:pathLst>
                <a:path w="335279" h="380364">
                  <a:moveTo>
                    <a:pt x="314274" y="0"/>
                  </a:moveTo>
                  <a:lnTo>
                    <a:pt x="47840" y="0"/>
                  </a:lnTo>
                  <a:lnTo>
                    <a:pt x="39852" y="1628"/>
                  </a:lnTo>
                  <a:lnTo>
                    <a:pt x="33324" y="6067"/>
                  </a:lnTo>
                  <a:lnTo>
                    <a:pt x="28920" y="12644"/>
                  </a:lnTo>
                  <a:lnTo>
                    <a:pt x="27304" y="20688"/>
                  </a:lnTo>
                  <a:lnTo>
                    <a:pt x="27304" y="347103"/>
                  </a:lnTo>
                  <a:lnTo>
                    <a:pt x="25580" y="355735"/>
                  </a:lnTo>
                  <a:lnTo>
                    <a:pt x="20878" y="362788"/>
                  </a:lnTo>
                  <a:lnTo>
                    <a:pt x="13910" y="367545"/>
                  </a:lnTo>
                  <a:lnTo>
                    <a:pt x="5384" y="369290"/>
                  </a:lnTo>
                  <a:lnTo>
                    <a:pt x="2412" y="369290"/>
                  </a:lnTo>
                  <a:lnTo>
                    <a:pt x="0" y="371716"/>
                  </a:lnTo>
                  <a:lnTo>
                    <a:pt x="0" y="377659"/>
                  </a:lnTo>
                  <a:lnTo>
                    <a:pt x="2412" y="380072"/>
                  </a:lnTo>
                  <a:lnTo>
                    <a:pt x="212305" y="380072"/>
                  </a:lnTo>
                  <a:lnTo>
                    <a:pt x="215277" y="380072"/>
                  </a:lnTo>
                  <a:lnTo>
                    <a:pt x="217690" y="377659"/>
                  </a:lnTo>
                  <a:lnTo>
                    <a:pt x="217690" y="371716"/>
                  </a:lnTo>
                  <a:lnTo>
                    <a:pt x="215277" y="369290"/>
                  </a:lnTo>
                  <a:lnTo>
                    <a:pt x="29540" y="369290"/>
                  </a:lnTo>
                  <a:lnTo>
                    <a:pt x="34848" y="363435"/>
                  </a:lnTo>
                  <a:lnTo>
                    <a:pt x="38087" y="355650"/>
                  </a:lnTo>
                  <a:lnTo>
                    <a:pt x="38087" y="15227"/>
                  </a:lnTo>
                  <a:lnTo>
                    <a:pt x="42456" y="10782"/>
                  </a:lnTo>
                  <a:lnTo>
                    <a:pt x="319658" y="10782"/>
                  </a:lnTo>
                  <a:lnTo>
                    <a:pt x="324027" y="15227"/>
                  </a:lnTo>
                  <a:lnTo>
                    <a:pt x="324027" y="185038"/>
                  </a:lnTo>
                  <a:lnTo>
                    <a:pt x="326453" y="187451"/>
                  </a:lnTo>
                  <a:lnTo>
                    <a:pt x="332397" y="187451"/>
                  </a:lnTo>
                  <a:lnTo>
                    <a:pt x="334810" y="185038"/>
                  </a:lnTo>
                  <a:lnTo>
                    <a:pt x="334810" y="20688"/>
                  </a:lnTo>
                  <a:lnTo>
                    <a:pt x="333194" y="12644"/>
                  </a:lnTo>
                  <a:lnTo>
                    <a:pt x="328790" y="6067"/>
                  </a:lnTo>
                  <a:lnTo>
                    <a:pt x="322262" y="1628"/>
                  </a:lnTo>
                  <a:lnTo>
                    <a:pt x="314274" y="0"/>
                  </a:lnTo>
                  <a:close/>
                </a:path>
              </a:pathLst>
            </a:custGeom>
            <a:solidFill>
              <a:srgbClr val="1414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019199" y="5827204"/>
              <a:ext cx="65379" cy="221716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9138647" y="5722287"/>
              <a:ext cx="177800" cy="278130"/>
            </a:xfrm>
            <a:custGeom>
              <a:avLst/>
              <a:gdLst/>
              <a:ahLst/>
              <a:cxnLst/>
              <a:rect l="l" t="t" r="r" b="b"/>
              <a:pathLst>
                <a:path w="177800" h="278129">
                  <a:moveTo>
                    <a:pt x="118871" y="266725"/>
                  </a:moveTo>
                  <a:lnTo>
                    <a:pt x="2425" y="266725"/>
                  </a:lnTo>
                  <a:lnTo>
                    <a:pt x="0" y="269151"/>
                  </a:lnTo>
                  <a:lnTo>
                    <a:pt x="0" y="275094"/>
                  </a:lnTo>
                  <a:lnTo>
                    <a:pt x="2425" y="277507"/>
                  </a:lnTo>
                  <a:lnTo>
                    <a:pt x="118871" y="277507"/>
                  </a:lnTo>
                  <a:lnTo>
                    <a:pt x="121284" y="275094"/>
                  </a:lnTo>
                  <a:lnTo>
                    <a:pt x="121284" y="269151"/>
                  </a:lnTo>
                  <a:lnTo>
                    <a:pt x="118871" y="266725"/>
                  </a:lnTo>
                  <a:close/>
                </a:path>
                <a:path w="177800" h="278129">
                  <a:moveTo>
                    <a:pt x="128689" y="222351"/>
                  </a:moveTo>
                  <a:lnTo>
                    <a:pt x="2425" y="222351"/>
                  </a:lnTo>
                  <a:lnTo>
                    <a:pt x="0" y="224764"/>
                  </a:lnTo>
                  <a:lnTo>
                    <a:pt x="0" y="230708"/>
                  </a:lnTo>
                  <a:lnTo>
                    <a:pt x="2425" y="233121"/>
                  </a:lnTo>
                  <a:lnTo>
                    <a:pt x="128689" y="233121"/>
                  </a:lnTo>
                  <a:lnTo>
                    <a:pt x="131102" y="230708"/>
                  </a:lnTo>
                  <a:lnTo>
                    <a:pt x="131102" y="224764"/>
                  </a:lnTo>
                  <a:lnTo>
                    <a:pt x="128689" y="222351"/>
                  </a:lnTo>
                  <a:close/>
                </a:path>
                <a:path w="177800" h="278129">
                  <a:moveTo>
                    <a:pt x="147027" y="177965"/>
                  </a:moveTo>
                  <a:lnTo>
                    <a:pt x="2425" y="177965"/>
                  </a:lnTo>
                  <a:lnTo>
                    <a:pt x="0" y="180378"/>
                  </a:lnTo>
                  <a:lnTo>
                    <a:pt x="0" y="186321"/>
                  </a:lnTo>
                  <a:lnTo>
                    <a:pt x="2425" y="188747"/>
                  </a:lnTo>
                  <a:lnTo>
                    <a:pt x="147027" y="188747"/>
                  </a:lnTo>
                  <a:lnTo>
                    <a:pt x="149440" y="186321"/>
                  </a:lnTo>
                  <a:lnTo>
                    <a:pt x="149440" y="180378"/>
                  </a:lnTo>
                  <a:lnTo>
                    <a:pt x="147027" y="177965"/>
                  </a:lnTo>
                  <a:close/>
                </a:path>
                <a:path w="177800" h="278129">
                  <a:moveTo>
                    <a:pt x="175183" y="133362"/>
                  </a:moveTo>
                  <a:lnTo>
                    <a:pt x="2425" y="133362"/>
                  </a:lnTo>
                  <a:lnTo>
                    <a:pt x="0" y="135775"/>
                  </a:lnTo>
                  <a:lnTo>
                    <a:pt x="0" y="141719"/>
                  </a:lnTo>
                  <a:lnTo>
                    <a:pt x="2425" y="144145"/>
                  </a:lnTo>
                  <a:lnTo>
                    <a:pt x="175183" y="144145"/>
                  </a:lnTo>
                  <a:lnTo>
                    <a:pt x="177596" y="141719"/>
                  </a:lnTo>
                  <a:lnTo>
                    <a:pt x="177596" y="135775"/>
                  </a:lnTo>
                  <a:lnTo>
                    <a:pt x="175183" y="133362"/>
                  </a:lnTo>
                  <a:close/>
                </a:path>
                <a:path w="177800" h="278129">
                  <a:moveTo>
                    <a:pt x="175183" y="88976"/>
                  </a:moveTo>
                  <a:lnTo>
                    <a:pt x="2425" y="88976"/>
                  </a:lnTo>
                  <a:lnTo>
                    <a:pt x="0" y="91401"/>
                  </a:lnTo>
                  <a:lnTo>
                    <a:pt x="0" y="97345"/>
                  </a:lnTo>
                  <a:lnTo>
                    <a:pt x="2425" y="99758"/>
                  </a:lnTo>
                  <a:lnTo>
                    <a:pt x="175183" y="99758"/>
                  </a:lnTo>
                  <a:lnTo>
                    <a:pt x="177596" y="97345"/>
                  </a:lnTo>
                  <a:lnTo>
                    <a:pt x="177596" y="91401"/>
                  </a:lnTo>
                  <a:lnTo>
                    <a:pt x="175183" y="88976"/>
                  </a:lnTo>
                  <a:close/>
                </a:path>
                <a:path w="177800" h="278129">
                  <a:moveTo>
                    <a:pt x="175183" y="44602"/>
                  </a:moveTo>
                  <a:lnTo>
                    <a:pt x="2425" y="44602"/>
                  </a:lnTo>
                  <a:lnTo>
                    <a:pt x="0" y="47015"/>
                  </a:lnTo>
                  <a:lnTo>
                    <a:pt x="0" y="52959"/>
                  </a:lnTo>
                  <a:lnTo>
                    <a:pt x="2425" y="55372"/>
                  </a:lnTo>
                  <a:lnTo>
                    <a:pt x="175183" y="55372"/>
                  </a:lnTo>
                  <a:lnTo>
                    <a:pt x="177596" y="52959"/>
                  </a:lnTo>
                  <a:lnTo>
                    <a:pt x="177596" y="47015"/>
                  </a:lnTo>
                  <a:lnTo>
                    <a:pt x="175183" y="44602"/>
                  </a:lnTo>
                  <a:close/>
                </a:path>
                <a:path w="177800" h="278129">
                  <a:moveTo>
                    <a:pt x="175183" y="0"/>
                  </a:moveTo>
                  <a:lnTo>
                    <a:pt x="2425" y="0"/>
                  </a:lnTo>
                  <a:lnTo>
                    <a:pt x="0" y="2413"/>
                  </a:lnTo>
                  <a:lnTo>
                    <a:pt x="0" y="8356"/>
                  </a:lnTo>
                  <a:lnTo>
                    <a:pt x="2425" y="10782"/>
                  </a:lnTo>
                  <a:lnTo>
                    <a:pt x="175183" y="10782"/>
                  </a:lnTo>
                  <a:lnTo>
                    <a:pt x="177596" y="8356"/>
                  </a:lnTo>
                  <a:lnTo>
                    <a:pt x="177596" y="2413"/>
                  </a:lnTo>
                  <a:lnTo>
                    <a:pt x="175183" y="0"/>
                  </a:lnTo>
                  <a:close/>
                </a:path>
              </a:pathLst>
            </a:custGeom>
            <a:solidFill>
              <a:srgbClr val="1414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" name="object 6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270488" y="5859315"/>
              <a:ext cx="162013" cy="249925"/>
            </a:xfrm>
            <a:prstGeom prst="rect">
              <a:avLst/>
            </a:prstGeom>
          </p:spPr>
        </p:pic>
      </p:grpSp>
      <p:sp>
        <p:nvSpPr>
          <p:cNvPr id="70" name="object 70"/>
          <p:cNvSpPr txBox="1"/>
          <p:nvPr/>
        </p:nvSpPr>
        <p:spPr>
          <a:xfrm>
            <a:off x="11661074" y="280815"/>
            <a:ext cx="1250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8</a:t>
            </a:r>
            <a:endParaRPr sz="1200">
              <a:latin typeface="G마켓 산스 Medium"/>
              <a:cs typeface="G마켓 산스 Medium"/>
            </a:endParaRPr>
          </a:p>
        </p:txBody>
      </p:sp>
      <p:sp>
        <p:nvSpPr>
          <p:cNvPr id="71" name="object 13"/>
          <p:cNvSpPr txBox="1"/>
          <p:nvPr/>
        </p:nvSpPr>
        <p:spPr>
          <a:xfrm>
            <a:off x="1218938" y="2919439"/>
            <a:ext cx="504761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0" spc="-45" dirty="0">
                <a:solidFill>
                  <a:srgbClr val="0066B5"/>
                </a:solidFill>
                <a:latin typeface="G마켓 산스 Bold"/>
                <a:cs typeface="G마켓 산스 Bold"/>
              </a:rPr>
              <a:t>Far-</a:t>
            </a:r>
            <a:r>
              <a:rPr sz="1400" b="0" spc="-30" dirty="0">
                <a:solidFill>
                  <a:srgbClr val="0066B5"/>
                </a:solidFill>
                <a:latin typeface="G마켓 산스 Bold"/>
                <a:cs typeface="G마켓 산스 Bold"/>
              </a:rPr>
              <a:t>reaching</a:t>
            </a:r>
            <a:r>
              <a:rPr sz="1400" b="0" spc="-10" dirty="0">
                <a:solidFill>
                  <a:srgbClr val="0066B5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0066B5"/>
                </a:solidFill>
                <a:latin typeface="G마켓 산스 Bold"/>
                <a:cs typeface="G마켓 산스 Bold"/>
              </a:rPr>
              <a:t>(broadband)</a:t>
            </a:r>
            <a:r>
              <a:rPr sz="1400" b="0" spc="-10" dirty="0">
                <a:solidFill>
                  <a:srgbClr val="0066B5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0066B5"/>
                </a:solidFill>
                <a:latin typeface="G마켓 산스 Bold"/>
                <a:cs typeface="G마켓 산스 Bold"/>
              </a:rPr>
              <a:t>communication</a:t>
            </a:r>
            <a:r>
              <a:rPr sz="1400" b="0" spc="-5" dirty="0">
                <a:solidFill>
                  <a:srgbClr val="0066B5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0066B5"/>
                </a:solidFill>
                <a:latin typeface="G마켓 산스 Bold"/>
                <a:cs typeface="G마켓 산스 Bold"/>
              </a:rPr>
              <a:t>channels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72" name="object 18"/>
          <p:cNvSpPr txBox="1"/>
          <p:nvPr/>
        </p:nvSpPr>
        <p:spPr>
          <a:xfrm>
            <a:off x="1218938" y="5303968"/>
            <a:ext cx="225679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0" spc="-35" dirty="0">
                <a:solidFill>
                  <a:srgbClr val="00234F"/>
                </a:solidFill>
                <a:latin typeface="G마켓 산스 Bold"/>
                <a:cs typeface="G마켓 산스 Bold"/>
              </a:rPr>
              <a:t>Secure</a:t>
            </a:r>
            <a:r>
              <a:rPr sz="14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00234F"/>
                </a:solidFill>
                <a:latin typeface="G마켓 산스 Bold"/>
                <a:cs typeface="G마켓 산스 Bold"/>
              </a:rPr>
              <a:t>communication</a:t>
            </a:r>
            <a:endParaRPr sz="1400">
              <a:latin typeface="G마켓 산스 Bold"/>
              <a:cs typeface="G마켓 산스 Bold"/>
            </a:endParaRPr>
          </a:p>
        </p:txBody>
      </p:sp>
      <p:sp>
        <p:nvSpPr>
          <p:cNvPr id="73" name="object 19"/>
          <p:cNvSpPr txBox="1"/>
          <p:nvPr/>
        </p:nvSpPr>
        <p:spPr>
          <a:xfrm>
            <a:off x="1184300" y="3091850"/>
            <a:ext cx="4124325" cy="67754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865"/>
              </a:spcBef>
              <a:buChar char="•"/>
              <a:tabLst>
                <a:tab pos="240665" algn="l"/>
              </a:tabLst>
            </a:pPr>
            <a:r>
              <a:rPr sz="1500" b="0" spc="-10" dirty="0">
                <a:latin typeface="KoPubWorld돋움체 Light"/>
                <a:cs typeface="KoPubWorld돋움체 Light"/>
              </a:rPr>
              <a:t>Local</a:t>
            </a:r>
            <a:r>
              <a:rPr sz="1500" b="0" spc="-70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providers</a:t>
            </a:r>
            <a:r>
              <a:rPr sz="1500" b="0" spc="-70" dirty="0">
                <a:latin typeface="KoPubWorld돋움체 Light"/>
                <a:cs typeface="KoPubWorld돋움체 Light"/>
              </a:rPr>
              <a:t> </a:t>
            </a:r>
            <a:r>
              <a:rPr sz="1500" b="0" spc="-25" dirty="0">
                <a:latin typeface="KoPubWorld돋움체 Light"/>
                <a:cs typeface="KoPubWorld돋움체 Light"/>
              </a:rPr>
              <a:t>and</a:t>
            </a:r>
            <a:endParaRPr sz="1500" dirty="0">
              <a:latin typeface="KoPubWorld돋움체 Light"/>
              <a:cs typeface="KoPubWorld돋움체 Light"/>
            </a:endParaRPr>
          </a:p>
          <a:p>
            <a:pPr marL="240665" indent="-227965">
              <a:lnSpc>
                <a:spcPct val="100000"/>
              </a:lnSpc>
              <a:spcBef>
                <a:spcPts val="765"/>
              </a:spcBef>
              <a:buChar char="•"/>
              <a:tabLst>
                <a:tab pos="240665" algn="l"/>
              </a:tabLst>
            </a:pPr>
            <a:r>
              <a:rPr sz="1500" b="0" dirty="0">
                <a:latin typeface="KoPubWorld돋움체 Light"/>
                <a:cs typeface="KoPubWorld돋움체 Light"/>
              </a:rPr>
              <a:t>Global</a:t>
            </a:r>
            <a:r>
              <a:rPr sz="1500" b="0" spc="-60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provider</a:t>
            </a:r>
            <a:r>
              <a:rPr sz="1500" b="0" spc="-55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solidFill>
                  <a:srgbClr val="0066B5"/>
                </a:solidFill>
                <a:latin typeface="KoPubWorld돋움체 Light"/>
                <a:cs typeface="KoPubWorld돋움체 Light"/>
              </a:rPr>
              <a:t>▶</a:t>
            </a:r>
            <a:r>
              <a:rPr sz="1500" b="0" spc="-55" dirty="0">
                <a:solidFill>
                  <a:srgbClr val="0066B5"/>
                </a:solidFill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Coverage</a:t>
            </a:r>
            <a:r>
              <a:rPr sz="1500" b="0" spc="-60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around</a:t>
            </a:r>
            <a:r>
              <a:rPr sz="1500" b="0" spc="-55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the</a:t>
            </a:r>
            <a:r>
              <a:rPr sz="1500" b="0" spc="-55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world.</a:t>
            </a:r>
            <a:endParaRPr sz="1500" dirty="0">
              <a:latin typeface="KoPubWorld돋움체 Light"/>
              <a:cs typeface="KoPubWorld돋움체 Light"/>
            </a:endParaRPr>
          </a:p>
        </p:txBody>
      </p:sp>
      <p:sp>
        <p:nvSpPr>
          <p:cNvPr id="74" name="object 20"/>
          <p:cNvSpPr txBox="1"/>
          <p:nvPr/>
        </p:nvSpPr>
        <p:spPr>
          <a:xfrm>
            <a:off x="1184300" y="4130078"/>
            <a:ext cx="4999990" cy="791210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46990">
              <a:lnSpc>
                <a:spcPct val="100000"/>
              </a:lnSpc>
              <a:spcBef>
                <a:spcPts val="365"/>
              </a:spcBef>
            </a:pPr>
            <a:r>
              <a:rPr sz="1400" b="0" spc="-35" dirty="0">
                <a:solidFill>
                  <a:srgbClr val="32AA96"/>
                </a:solidFill>
                <a:latin typeface="G마켓 산스 Bold"/>
                <a:cs typeface="G마켓 산스 Bold"/>
              </a:rPr>
              <a:t>Standardized</a:t>
            </a:r>
            <a:r>
              <a:rPr sz="1400" b="0" spc="-25" dirty="0">
                <a:solidFill>
                  <a:srgbClr val="32AA96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32AA96"/>
                </a:solidFill>
                <a:latin typeface="G마켓 산스 Bold"/>
                <a:cs typeface="G마켓 산스 Bold"/>
              </a:rPr>
              <a:t>interfaces</a:t>
            </a:r>
            <a:r>
              <a:rPr sz="1400" b="0" spc="-20" dirty="0">
                <a:solidFill>
                  <a:srgbClr val="32AA96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32AA96"/>
                </a:solidFill>
                <a:latin typeface="G마켓 산스 Bold"/>
                <a:cs typeface="G마켓 산스 Bold"/>
              </a:rPr>
              <a:t>for</a:t>
            </a:r>
            <a:r>
              <a:rPr sz="1400" b="0" spc="-25" dirty="0">
                <a:solidFill>
                  <a:srgbClr val="32AA96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32AA96"/>
                </a:solidFill>
                <a:latin typeface="G마켓 산스 Bold"/>
                <a:cs typeface="G마켓 산스 Bold"/>
              </a:rPr>
              <a:t>technology</a:t>
            </a:r>
            <a:r>
              <a:rPr sz="1400" b="0" spc="-20" dirty="0">
                <a:solidFill>
                  <a:srgbClr val="32AA96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32AA96"/>
                </a:solidFill>
                <a:latin typeface="G마켓 산스 Bold"/>
                <a:cs typeface="G마켓 산스 Bold"/>
              </a:rPr>
              <a:t>developers</a:t>
            </a:r>
            <a:endParaRPr sz="1400" dirty="0">
              <a:latin typeface="G마켓 산스 Bold"/>
              <a:cs typeface="G마켓 산스 Bold"/>
            </a:endParaRPr>
          </a:p>
          <a:p>
            <a:pPr marL="240665" marR="241935" indent="-228600">
              <a:lnSpc>
                <a:spcPct val="111100"/>
              </a:lnSpc>
              <a:spcBef>
                <a:spcPts val="85"/>
              </a:spcBef>
              <a:buChar char="•"/>
              <a:tabLst>
                <a:tab pos="240665" algn="l"/>
              </a:tabLst>
            </a:pPr>
            <a:r>
              <a:rPr sz="1500" b="0" dirty="0">
                <a:latin typeface="KoPubWorld돋움체 Light"/>
                <a:cs typeface="KoPubWorld돋움체 Light"/>
              </a:rPr>
              <a:t>e.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g.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Web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Services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spc="-20" dirty="0">
                <a:latin typeface="KoPubWorld돋움체 Light"/>
                <a:cs typeface="KoPubWorld돋움체 Light"/>
              </a:rPr>
              <a:t>Technologies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already</a:t>
            </a:r>
            <a:r>
              <a:rPr sz="1500" b="0" spc="-40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used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around </a:t>
            </a:r>
            <a:r>
              <a:rPr sz="1500" b="0" dirty="0">
                <a:latin typeface="KoPubWorld돋움체 Light"/>
                <a:cs typeface="KoPubWorld돋움체 Light"/>
              </a:rPr>
              <a:t>the</a:t>
            </a:r>
            <a:r>
              <a:rPr sz="1500" b="0" spc="-45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world</a:t>
            </a:r>
            <a:r>
              <a:rPr sz="1500" b="0" spc="-40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to</a:t>
            </a:r>
            <a:r>
              <a:rPr sz="1500" b="0" spc="-40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drive</a:t>
            </a:r>
            <a:r>
              <a:rPr sz="1500" b="0" spc="-40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the</a:t>
            </a:r>
            <a:r>
              <a:rPr sz="1500" b="0" spc="-40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economy.</a:t>
            </a:r>
            <a:endParaRPr sz="1500" dirty="0">
              <a:latin typeface="KoPubWorld돋움체 Light"/>
              <a:cs typeface="KoPubWorld돋움체 Light"/>
            </a:endParaRPr>
          </a:p>
        </p:txBody>
      </p:sp>
      <p:sp>
        <p:nvSpPr>
          <p:cNvPr id="75" name="object 21"/>
          <p:cNvSpPr txBox="1"/>
          <p:nvPr/>
        </p:nvSpPr>
        <p:spPr>
          <a:xfrm>
            <a:off x="1184300" y="5455955"/>
            <a:ext cx="2981325" cy="67754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865"/>
              </a:spcBef>
              <a:buChar char="•"/>
              <a:tabLst>
                <a:tab pos="240665" algn="l"/>
              </a:tabLst>
            </a:pPr>
            <a:r>
              <a:rPr sz="1500" b="0" spc="-10" dirty="0">
                <a:latin typeface="KoPubWorld돋움체 Light"/>
                <a:cs typeface="KoPubWorld돋움체 Light"/>
              </a:rPr>
              <a:t>Authentication</a:t>
            </a:r>
            <a:r>
              <a:rPr sz="1500" b="0" spc="-20" dirty="0">
                <a:latin typeface="KoPubWorld돋움체 Light"/>
                <a:cs typeface="KoPubWorld돋움체 Light"/>
              </a:rPr>
              <a:t> </a:t>
            </a:r>
            <a:r>
              <a:rPr sz="1500" b="0" dirty="0">
                <a:latin typeface="KoPubWorld돋움체 Light"/>
                <a:cs typeface="KoPubWorld돋움체 Light"/>
              </a:rPr>
              <a:t>and</a:t>
            </a:r>
            <a:r>
              <a:rPr sz="1500" b="0" spc="-15" dirty="0">
                <a:latin typeface="KoPubWorld돋움체 Light"/>
                <a:cs typeface="KoPubWorld돋움체 Light"/>
              </a:rPr>
              <a:t> </a:t>
            </a:r>
            <a:r>
              <a:rPr sz="1500" b="0" spc="-10" dirty="0">
                <a:latin typeface="KoPubWorld돋움체 Light"/>
                <a:cs typeface="KoPubWorld돋움체 Light"/>
              </a:rPr>
              <a:t>authorization</a:t>
            </a:r>
            <a:endParaRPr sz="1500">
              <a:latin typeface="KoPubWorld돋움체 Light"/>
              <a:cs typeface="KoPubWorld돋움체 Light"/>
            </a:endParaRPr>
          </a:p>
          <a:p>
            <a:pPr marL="240665" indent="-227965">
              <a:lnSpc>
                <a:spcPct val="100000"/>
              </a:lnSpc>
              <a:spcBef>
                <a:spcPts val="765"/>
              </a:spcBef>
              <a:buChar char="•"/>
              <a:tabLst>
                <a:tab pos="240665" algn="l"/>
              </a:tabLst>
            </a:pPr>
            <a:r>
              <a:rPr sz="1500" b="0" spc="-10" dirty="0">
                <a:latin typeface="KoPubWorld돋움체 Light"/>
                <a:cs typeface="KoPubWorld돋움체 Light"/>
              </a:rPr>
              <a:t>Encryption</a:t>
            </a:r>
            <a:endParaRPr sz="1500">
              <a:latin typeface="KoPubWorld돋움체 Light"/>
              <a:cs typeface="KoPubWorld돋움체 Light"/>
            </a:endParaRPr>
          </a:p>
        </p:txBody>
      </p:sp>
      <p:sp>
        <p:nvSpPr>
          <p:cNvPr id="76" name="object 13"/>
          <p:cNvSpPr txBox="1"/>
          <p:nvPr/>
        </p:nvSpPr>
        <p:spPr>
          <a:xfrm>
            <a:off x="1184300" y="1852536"/>
            <a:ext cx="504761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80695">
              <a:lnSpc>
                <a:spcPct val="100000"/>
              </a:lnSpc>
              <a:spcBef>
                <a:spcPts val="100"/>
              </a:spcBef>
            </a:pP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The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needed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technologies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to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55" dirty="0">
                <a:solidFill>
                  <a:srgbClr val="FFFFFF"/>
                </a:solidFill>
                <a:latin typeface="G마켓 산스 Bold"/>
                <a:cs typeface="G마켓 산스 Bold"/>
              </a:rPr>
              <a:t>make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the</a:t>
            </a:r>
            <a:r>
              <a:rPr sz="1400" b="0" spc="-4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G마켓 산스 Bold"/>
                <a:cs typeface="G마켓 산스 Bold"/>
              </a:rPr>
              <a:t>provision </a:t>
            </a:r>
            <a:r>
              <a:rPr sz="1400" b="0" dirty="0">
                <a:solidFill>
                  <a:srgbClr val="FFFFFF"/>
                </a:solidFill>
                <a:latin typeface="G마켓 산스 Bold"/>
                <a:cs typeface="G마켓 산스 Bold"/>
              </a:rPr>
              <a:t>of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maritime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services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more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reliable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and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br>
              <a:rPr lang="en-US"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</a:b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secure</a:t>
            </a:r>
            <a:r>
              <a:rPr lang="en-US"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5" dirty="0">
                <a:solidFill>
                  <a:srgbClr val="FFFFFF"/>
                </a:solidFill>
                <a:latin typeface="G마켓 산스 Bold"/>
                <a:cs typeface="G마켓 산스 Bold"/>
              </a:rPr>
              <a:t>are</a:t>
            </a:r>
            <a:r>
              <a:rPr sz="1400" b="0" spc="-50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G마켓 산스 Bold"/>
                <a:cs typeface="G마켓 산스 Bold"/>
              </a:rPr>
              <a:t>already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G마켓 산스 Bold"/>
                <a:cs typeface="G마켓 산스 Bold"/>
              </a:rPr>
              <a:t>available</a:t>
            </a:r>
            <a:r>
              <a:rPr sz="1400" b="0" spc="-45" dirty="0">
                <a:solidFill>
                  <a:srgbClr val="FFFFFF"/>
                </a:solidFill>
                <a:latin typeface="G마켓 산스 Bold"/>
                <a:cs typeface="G마켓 산스 Bold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G마켓 산스 Bold"/>
                <a:cs typeface="G마켓 산스 Bold"/>
              </a:rPr>
              <a:t>today:</a:t>
            </a:r>
            <a:endParaRPr sz="1400" dirty="0">
              <a:latin typeface="G마켓 산스 Bold"/>
              <a:cs typeface="G마켓 산스 Bold"/>
            </a:endParaRPr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E01FB051-8AFA-9EEB-B846-4E085BB37548}"/>
              </a:ext>
            </a:extLst>
          </p:cNvPr>
          <p:cNvSpPr txBox="1"/>
          <p:nvPr/>
        </p:nvSpPr>
        <p:spPr>
          <a:xfrm>
            <a:off x="6939787" y="1651203"/>
            <a:ext cx="504761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de-DE" sz="1100" b="0" spc="-45" dirty="0">
                <a:solidFill>
                  <a:srgbClr val="0066B5"/>
                </a:solidFill>
                <a:latin typeface="G마켓 산스 Bold"/>
                <a:cs typeface="G마켓 산스 Bold"/>
              </a:rPr>
              <a:t>Broadban</a:t>
            </a:r>
            <a:r>
              <a:rPr lang="de-DE" sz="1100" spc="-45" dirty="0">
                <a:solidFill>
                  <a:srgbClr val="0066B5"/>
                </a:solidFill>
                <a:latin typeface="G마켓 산스 Bold"/>
                <a:cs typeface="G마켓 산스 Bold"/>
              </a:rPr>
              <a:t>d </a:t>
            </a:r>
            <a:r>
              <a:rPr lang="de-DE" sz="1100" spc="-45" dirty="0" err="1">
                <a:solidFill>
                  <a:srgbClr val="0066B5"/>
                </a:solidFill>
                <a:latin typeface="G마켓 산스 Bold"/>
                <a:cs typeface="G마켓 산스 Bold"/>
              </a:rPr>
              <a:t>communication</a:t>
            </a:r>
            <a:r>
              <a:rPr lang="de-DE" sz="1100" spc="-45" dirty="0">
                <a:solidFill>
                  <a:srgbClr val="0066B5"/>
                </a:solidFill>
                <a:latin typeface="G마켓 산스 Bold"/>
                <a:cs typeface="G마켓 산스 Bold"/>
              </a:rPr>
              <a:t> on </a:t>
            </a:r>
            <a:r>
              <a:rPr lang="de-DE" sz="1100" spc="-45" dirty="0" err="1">
                <a:solidFill>
                  <a:srgbClr val="0066B5"/>
                </a:solidFill>
                <a:latin typeface="G마켓 산스 Bold"/>
                <a:cs typeface="G마켓 산스 Bold"/>
              </a:rPr>
              <a:t>your</a:t>
            </a:r>
            <a:r>
              <a:rPr lang="de-DE" sz="1100" spc="-45" dirty="0">
                <a:solidFill>
                  <a:srgbClr val="0066B5"/>
                </a:solidFill>
                <a:latin typeface="G마켓 산스 Bold"/>
                <a:cs typeface="G마켓 산스 Bold"/>
              </a:rPr>
              <a:t> </a:t>
            </a:r>
            <a:r>
              <a:rPr lang="de-DE" sz="1100" spc="-45" dirty="0" err="1">
                <a:solidFill>
                  <a:srgbClr val="0066B5"/>
                </a:solidFill>
                <a:latin typeface="G마켓 산스 Bold"/>
                <a:cs typeface="G마켓 산스 Bold"/>
              </a:rPr>
              <a:t>fingertipps</a:t>
            </a:r>
            <a:endParaRPr sz="1100" dirty="0">
              <a:latin typeface="G마켓 산스 Bold"/>
              <a:cs typeface="G마켓 산스 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1" t="53869"/>
          <a:stretch/>
        </p:blipFill>
        <p:spPr>
          <a:xfrm>
            <a:off x="615949" y="3743324"/>
            <a:ext cx="11588267" cy="317221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12204065" cy="6876415"/>
            <a:chOff x="0" y="0"/>
            <a:chExt cx="12204065" cy="6876415"/>
          </a:xfrm>
        </p:grpSpPr>
        <p:sp>
          <p:nvSpPr>
            <p:cNvPr id="4" name="object 4"/>
            <p:cNvSpPr/>
            <p:nvPr/>
          </p:nvSpPr>
          <p:spPr>
            <a:xfrm>
              <a:off x="677697" y="0"/>
              <a:ext cx="11526520" cy="1465580"/>
            </a:xfrm>
            <a:custGeom>
              <a:avLst/>
              <a:gdLst/>
              <a:ahLst/>
              <a:cxnLst/>
              <a:rect l="l" t="t" r="r" b="b"/>
              <a:pathLst>
                <a:path w="11526520" h="1465580">
                  <a:moveTo>
                    <a:pt x="0" y="1465199"/>
                  </a:moveTo>
                  <a:lnTo>
                    <a:pt x="11526304" y="1465199"/>
                  </a:lnTo>
                  <a:lnTo>
                    <a:pt x="11526304" y="0"/>
                  </a:lnTo>
                  <a:lnTo>
                    <a:pt x="0" y="0"/>
                  </a:lnTo>
                  <a:lnTo>
                    <a:pt x="0" y="1465199"/>
                  </a:lnTo>
                  <a:close/>
                </a:path>
              </a:pathLst>
            </a:custGeom>
            <a:solidFill>
              <a:srgbClr val="EFE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677697" cy="6875995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468007"/>
              <a:ext cx="678180" cy="467995"/>
            </a:xfrm>
            <a:custGeom>
              <a:avLst/>
              <a:gdLst/>
              <a:ahLst/>
              <a:cxnLst/>
              <a:rect l="l" t="t" r="r" b="b"/>
              <a:pathLst>
                <a:path w="678180" h="467994">
                  <a:moveTo>
                    <a:pt x="677697" y="0"/>
                  </a:moveTo>
                  <a:lnTo>
                    <a:pt x="0" y="0"/>
                  </a:lnTo>
                  <a:lnTo>
                    <a:pt x="0" y="467995"/>
                  </a:lnTo>
                  <a:lnTo>
                    <a:pt x="677697" y="467995"/>
                  </a:lnTo>
                  <a:lnTo>
                    <a:pt x="677697" y="0"/>
                  </a:lnTo>
                  <a:close/>
                </a:path>
              </a:pathLst>
            </a:custGeom>
            <a:solidFill>
              <a:srgbClr val="0023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29536" y="534404"/>
              <a:ext cx="405130" cy="335280"/>
            </a:xfrm>
            <a:custGeom>
              <a:avLst/>
              <a:gdLst/>
              <a:ahLst/>
              <a:cxnLst/>
              <a:rect l="l" t="t" r="r" b="b"/>
              <a:pathLst>
                <a:path w="405130" h="335280">
                  <a:moveTo>
                    <a:pt x="239610" y="268668"/>
                  </a:moveTo>
                  <a:lnTo>
                    <a:pt x="220878" y="268668"/>
                  </a:lnTo>
                  <a:lnTo>
                    <a:pt x="220878" y="335191"/>
                  </a:lnTo>
                  <a:lnTo>
                    <a:pt x="239610" y="335191"/>
                  </a:lnTo>
                  <a:lnTo>
                    <a:pt x="254007" y="333767"/>
                  </a:lnTo>
                  <a:lnTo>
                    <a:pt x="266166" y="328649"/>
                  </a:lnTo>
                  <a:lnTo>
                    <a:pt x="269330" y="324853"/>
                  </a:lnTo>
                  <a:lnTo>
                    <a:pt x="234442" y="324853"/>
                  </a:lnTo>
                  <a:lnTo>
                    <a:pt x="234442" y="278993"/>
                  </a:lnTo>
                  <a:lnTo>
                    <a:pt x="269201" y="278993"/>
                  </a:lnTo>
                  <a:lnTo>
                    <a:pt x="266166" y="275285"/>
                  </a:lnTo>
                  <a:lnTo>
                    <a:pt x="254007" y="270100"/>
                  </a:lnTo>
                  <a:lnTo>
                    <a:pt x="239610" y="268668"/>
                  </a:lnTo>
                  <a:close/>
                </a:path>
                <a:path w="405130" h="335280">
                  <a:moveTo>
                    <a:pt x="304838" y="268668"/>
                  </a:moveTo>
                  <a:lnTo>
                    <a:pt x="291274" y="268668"/>
                  </a:lnTo>
                  <a:lnTo>
                    <a:pt x="291274" y="335191"/>
                  </a:lnTo>
                  <a:lnTo>
                    <a:pt x="330669" y="335191"/>
                  </a:lnTo>
                  <a:lnTo>
                    <a:pt x="330669" y="324205"/>
                  </a:lnTo>
                  <a:lnTo>
                    <a:pt x="304838" y="324205"/>
                  </a:lnTo>
                  <a:lnTo>
                    <a:pt x="304838" y="268668"/>
                  </a:lnTo>
                  <a:close/>
                </a:path>
                <a:path w="405130" h="335280">
                  <a:moveTo>
                    <a:pt x="365544" y="268668"/>
                  </a:moveTo>
                  <a:lnTo>
                    <a:pt x="341642" y="268668"/>
                  </a:lnTo>
                  <a:lnTo>
                    <a:pt x="341642" y="335191"/>
                  </a:lnTo>
                  <a:lnTo>
                    <a:pt x="355206" y="335191"/>
                  </a:lnTo>
                  <a:lnTo>
                    <a:pt x="355206" y="310642"/>
                  </a:lnTo>
                  <a:lnTo>
                    <a:pt x="386208" y="310642"/>
                  </a:lnTo>
                  <a:lnTo>
                    <a:pt x="384276" y="306768"/>
                  </a:lnTo>
                  <a:lnTo>
                    <a:pt x="381038" y="304825"/>
                  </a:lnTo>
                  <a:lnTo>
                    <a:pt x="392671" y="301599"/>
                  </a:lnTo>
                  <a:lnTo>
                    <a:pt x="392574" y="299669"/>
                  </a:lnTo>
                  <a:lnTo>
                    <a:pt x="355206" y="299669"/>
                  </a:lnTo>
                  <a:lnTo>
                    <a:pt x="355206" y="279641"/>
                  </a:lnTo>
                  <a:lnTo>
                    <a:pt x="390012" y="279641"/>
                  </a:lnTo>
                  <a:lnTo>
                    <a:pt x="389611" y="277835"/>
                  </a:lnTo>
                  <a:lnTo>
                    <a:pt x="383384" y="271651"/>
                  </a:lnTo>
                  <a:lnTo>
                    <a:pt x="374857" y="268979"/>
                  </a:lnTo>
                  <a:lnTo>
                    <a:pt x="365544" y="268668"/>
                  </a:lnTo>
                  <a:close/>
                </a:path>
                <a:path w="405130" h="335280">
                  <a:moveTo>
                    <a:pt x="386208" y="310642"/>
                  </a:moveTo>
                  <a:lnTo>
                    <a:pt x="370713" y="310642"/>
                  </a:lnTo>
                  <a:lnTo>
                    <a:pt x="372643" y="312585"/>
                  </a:lnTo>
                  <a:lnTo>
                    <a:pt x="374586" y="317741"/>
                  </a:lnTo>
                  <a:lnTo>
                    <a:pt x="381685" y="335191"/>
                  </a:lnTo>
                  <a:lnTo>
                    <a:pt x="397840" y="335191"/>
                  </a:lnTo>
                  <a:lnTo>
                    <a:pt x="386773" y="311774"/>
                  </a:lnTo>
                  <a:lnTo>
                    <a:pt x="386208" y="310642"/>
                  </a:lnTo>
                  <a:close/>
                </a:path>
                <a:path w="405130" h="335280">
                  <a:moveTo>
                    <a:pt x="269201" y="278993"/>
                  </a:moveTo>
                  <a:lnTo>
                    <a:pt x="242189" y="278993"/>
                  </a:lnTo>
                  <a:lnTo>
                    <a:pt x="250249" y="280537"/>
                  </a:lnTo>
                  <a:lnTo>
                    <a:pt x="257282" y="285048"/>
                  </a:lnTo>
                  <a:lnTo>
                    <a:pt x="262259" y="292345"/>
                  </a:lnTo>
                  <a:lnTo>
                    <a:pt x="264147" y="302247"/>
                  </a:lnTo>
                  <a:lnTo>
                    <a:pt x="262259" y="311774"/>
                  </a:lnTo>
                  <a:lnTo>
                    <a:pt x="257282" y="318879"/>
                  </a:lnTo>
                  <a:lnTo>
                    <a:pt x="250249" y="323319"/>
                  </a:lnTo>
                  <a:lnTo>
                    <a:pt x="242189" y="324853"/>
                  </a:lnTo>
                  <a:lnTo>
                    <a:pt x="269330" y="324853"/>
                  </a:lnTo>
                  <a:lnTo>
                    <a:pt x="274572" y="318565"/>
                  </a:lnTo>
                  <a:lnTo>
                    <a:pt x="277710" y="302247"/>
                  </a:lnTo>
                  <a:lnTo>
                    <a:pt x="274572" y="285556"/>
                  </a:lnTo>
                  <a:lnTo>
                    <a:pt x="269201" y="278993"/>
                  </a:lnTo>
                  <a:close/>
                </a:path>
                <a:path w="405130" h="335280">
                  <a:moveTo>
                    <a:pt x="404939" y="111721"/>
                  </a:moveTo>
                  <a:lnTo>
                    <a:pt x="89776" y="111721"/>
                  </a:lnTo>
                  <a:lnTo>
                    <a:pt x="0" y="201498"/>
                  </a:lnTo>
                  <a:lnTo>
                    <a:pt x="109791" y="201498"/>
                  </a:lnTo>
                  <a:lnTo>
                    <a:pt x="109791" y="313232"/>
                  </a:lnTo>
                  <a:lnTo>
                    <a:pt x="164693" y="258330"/>
                  </a:lnTo>
                  <a:lnTo>
                    <a:pt x="132397" y="258330"/>
                  </a:lnTo>
                  <a:lnTo>
                    <a:pt x="132397" y="201498"/>
                  </a:lnTo>
                  <a:lnTo>
                    <a:pt x="189877" y="200850"/>
                  </a:lnTo>
                  <a:lnTo>
                    <a:pt x="315810" y="200850"/>
                  </a:lnTo>
                  <a:lnTo>
                    <a:pt x="337769" y="178892"/>
                  </a:lnTo>
                  <a:lnTo>
                    <a:pt x="54254" y="178892"/>
                  </a:lnTo>
                  <a:lnTo>
                    <a:pt x="98818" y="134327"/>
                  </a:lnTo>
                  <a:lnTo>
                    <a:pt x="382333" y="134327"/>
                  </a:lnTo>
                  <a:lnTo>
                    <a:pt x="404939" y="111721"/>
                  </a:lnTo>
                  <a:close/>
                </a:path>
                <a:path w="405130" h="335280">
                  <a:moveTo>
                    <a:pt x="390012" y="279641"/>
                  </a:moveTo>
                  <a:lnTo>
                    <a:pt x="371360" y="279641"/>
                  </a:lnTo>
                  <a:lnTo>
                    <a:pt x="377164" y="281584"/>
                  </a:lnTo>
                  <a:lnTo>
                    <a:pt x="377812" y="288683"/>
                  </a:lnTo>
                  <a:lnTo>
                    <a:pt x="377812" y="290626"/>
                  </a:lnTo>
                  <a:lnTo>
                    <a:pt x="377164" y="297726"/>
                  </a:lnTo>
                  <a:lnTo>
                    <a:pt x="371360" y="299669"/>
                  </a:lnTo>
                  <a:lnTo>
                    <a:pt x="392574" y="299669"/>
                  </a:lnTo>
                  <a:lnTo>
                    <a:pt x="392023" y="288683"/>
                  </a:lnTo>
                  <a:lnTo>
                    <a:pt x="390012" y="279641"/>
                  </a:lnTo>
                  <a:close/>
                </a:path>
                <a:path w="405130" h="335280">
                  <a:moveTo>
                    <a:pt x="315810" y="200850"/>
                  </a:moveTo>
                  <a:lnTo>
                    <a:pt x="189877" y="200850"/>
                  </a:lnTo>
                  <a:lnTo>
                    <a:pt x="132397" y="258330"/>
                  </a:lnTo>
                  <a:lnTo>
                    <a:pt x="164693" y="258330"/>
                  </a:lnTo>
                  <a:lnTo>
                    <a:pt x="221526" y="201498"/>
                  </a:lnTo>
                  <a:lnTo>
                    <a:pt x="315163" y="201498"/>
                  </a:lnTo>
                  <a:lnTo>
                    <a:pt x="315810" y="200850"/>
                  </a:lnTo>
                  <a:close/>
                </a:path>
                <a:path w="405130" h="335280">
                  <a:moveTo>
                    <a:pt x="193751" y="134327"/>
                  </a:moveTo>
                  <a:lnTo>
                    <a:pt x="161455" y="134327"/>
                  </a:lnTo>
                  <a:lnTo>
                    <a:pt x="116890" y="178892"/>
                  </a:lnTo>
                  <a:lnTo>
                    <a:pt x="148539" y="178892"/>
                  </a:lnTo>
                  <a:lnTo>
                    <a:pt x="193751" y="134327"/>
                  </a:lnTo>
                  <a:close/>
                </a:path>
                <a:path w="405130" h="335280">
                  <a:moveTo>
                    <a:pt x="288048" y="134327"/>
                  </a:moveTo>
                  <a:lnTo>
                    <a:pt x="256400" y="134327"/>
                  </a:lnTo>
                  <a:lnTo>
                    <a:pt x="211188" y="178892"/>
                  </a:lnTo>
                  <a:lnTo>
                    <a:pt x="243484" y="178892"/>
                  </a:lnTo>
                  <a:lnTo>
                    <a:pt x="288048" y="134327"/>
                  </a:lnTo>
                  <a:close/>
                </a:path>
                <a:path w="405130" h="335280">
                  <a:moveTo>
                    <a:pt x="382333" y="134327"/>
                  </a:moveTo>
                  <a:lnTo>
                    <a:pt x="350685" y="134327"/>
                  </a:lnTo>
                  <a:lnTo>
                    <a:pt x="306120" y="178892"/>
                  </a:lnTo>
                  <a:lnTo>
                    <a:pt x="337769" y="178892"/>
                  </a:lnTo>
                  <a:lnTo>
                    <a:pt x="382333" y="134327"/>
                  </a:lnTo>
                  <a:close/>
                </a:path>
                <a:path w="405130" h="335280">
                  <a:moveTo>
                    <a:pt x="295148" y="0"/>
                  </a:moveTo>
                  <a:lnTo>
                    <a:pt x="184061" y="111721"/>
                  </a:lnTo>
                  <a:lnTo>
                    <a:pt x="215061" y="111721"/>
                  </a:lnTo>
                  <a:lnTo>
                    <a:pt x="272542" y="54241"/>
                  </a:lnTo>
                  <a:lnTo>
                    <a:pt x="295148" y="54241"/>
                  </a:lnTo>
                  <a:lnTo>
                    <a:pt x="295148" y="0"/>
                  </a:lnTo>
                  <a:close/>
                </a:path>
                <a:path w="405130" h="335280">
                  <a:moveTo>
                    <a:pt x="295148" y="54241"/>
                  </a:moveTo>
                  <a:lnTo>
                    <a:pt x="272542" y="54241"/>
                  </a:lnTo>
                  <a:lnTo>
                    <a:pt x="272542" y="111721"/>
                  </a:lnTo>
                  <a:lnTo>
                    <a:pt x="295148" y="111721"/>
                  </a:lnTo>
                  <a:lnTo>
                    <a:pt x="295148" y="5424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887299" y="236296"/>
            <a:ext cx="6764655" cy="107569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48260">
              <a:lnSpc>
                <a:spcPct val="100000"/>
              </a:lnSpc>
              <a:spcBef>
                <a:spcPts val="204"/>
              </a:spcBef>
            </a:pP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Maritime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Connectivity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PlatformUnlocking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The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Potential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of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dirty="0">
                <a:solidFill>
                  <a:srgbClr val="73BAFF"/>
                </a:solidFill>
                <a:latin typeface="KoPub돋움체 Light"/>
                <a:cs typeface="KoPub돋움체 Light"/>
              </a:rPr>
              <a:t>Digital</a:t>
            </a:r>
            <a:r>
              <a:rPr sz="1000" b="0" spc="-20" dirty="0">
                <a:solidFill>
                  <a:srgbClr val="73BAFF"/>
                </a:solidFill>
                <a:latin typeface="KoPub돋움체 Light"/>
                <a:cs typeface="KoPub돋움체 Light"/>
              </a:rPr>
              <a:t> </a:t>
            </a:r>
            <a:r>
              <a:rPr sz="1000" b="0" spc="-10" dirty="0">
                <a:solidFill>
                  <a:srgbClr val="73BAFF"/>
                </a:solidFill>
                <a:latin typeface="KoPub돋움체 Light"/>
                <a:cs typeface="KoPub돋움체 Light"/>
              </a:rPr>
              <a:t>Platforms</a:t>
            </a:r>
            <a:endParaRPr sz="1000">
              <a:latin typeface="KoPub돋움체 Light"/>
              <a:cs typeface="KoPub돋움체 Light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800" b="0" spc="-125" dirty="0">
                <a:solidFill>
                  <a:srgbClr val="00234F"/>
                </a:solidFill>
                <a:latin typeface="G마켓 산스 Bold"/>
                <a:cs typeface="G마켓 산스 Bold"/>
              </a:rPr>
              <a:t>Digital</a:t>
            </a:r>
            <a:r>
              <a:rPr sz="28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8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Platforms</a:t>
            </a:r>
            <a:endParaRPr sz="2800">
              <a:latin typeface="G마켓 산스 Bold"/>
              <a:cs typeface="G마켓 산스 Bold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Enabling</a:t>
            </a:r>
            <a:r>
              <a:rPr sz="2600" spc="-55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95" dirty="0">
                <a:solidFill>
                  <a:srgbClr val="00234F"/>
                </a:solidFill>
                <a:latin typeface="G마켓 산스 Medium"/>
                <a:cs typeface="G마켓 산스 Medium"/>
              </a:rPr>
              <a:t>Digitalization</a:t>
            </a:r>
            <a:r>
              <a:rPr sz="26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35" dirty="0">
                <a:solidFill>
                  <a:srgbClr val="00234F"/>
                </a:solidFill>
                <a:latin typeface="G마켓 산스 Medium"/>
                <a:cs typeface="G마켓 산스 Medium"/>
              </a:rPr>
              <a:t>and</a:t>
            </a:r>
            <a:r>
              <a:rPr sz="2600" spc="-50" dirty="0">
                <a:solidFill>
                  <a:srgbClr val="00234F"/>
                </a:solidFill>
                <a:latin typeface="G마켓 산스 Medium"/>
                <a:cs typeface="G마켓 산스 Medium"/>
              </a:rPr>
              <a:t> </a:t>
            </a:r>
            <a:r>
              <a:rPr sz="2600" spc="-105" dirty="0">
                <a:solidFill>
                  <a:srgbClr val="00234F"/>
                </a:solidFill>
                <a:latin typeface="G마켓 산스 Medium"/>
                <a:cs typeface="G마켓 산스 Medium"/>
              </a:rPr>
              <a:t>e-</a:t>
            </a:r>
            <a:r>
              <a:rPr sz="2600" spc="-90" dirty="0">
                <a:solidFill>
                  <a:srgbClr val="00234F"/>
                </a:solidFill>
                <a:latin typeface="G마켓 산스 Medium"/>
                <a:cs typeface="G마켓 산스 Medium"/>
              </a:rPr>
              <a:t>Navigation</a:t>
            </a:r>
            <a:endParaRPr sz="2600">
              <a:latin typeface="G마켓 산스 Medium"/>
              <a:cs typeface="G마켓 산스 Medium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4396" y="2679696"/>
            <a:ext cx="4610100" cy="1282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769" algn="ctr">
              <a:lnSpc>
                <a:spcPct val="100000"/>
              </a:lnSpc>
              <a:spcBef>
                <a:spcPts val="100"/>
              </a:spcBef>
            </a:pPr>
            <a:r>
              <a:rPr sz="2000" b="0" spc="-110" dirty="0">
                <a:solidFill>
                  <a:srgbClr val="00234F"/>
                </a:solidFill>
                <a:latin typeface="G마켓 산스 Bold"/>
                <a:cs typeface="G마켓 산스 Bold"/>
              </a:rPr>
              <a:t>A</a:t>
            </a:r>
            <a:r>
              <a:rPr sz="2000" b="0" spc="-5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95" dirty="0">
                <a:solidFill>
                  <a:srgbClr val="00234F"/>
                </a:solidFill>
                <a:latin typeface="G마켓 산스 Bold"/>
                <a:cs typeface="G마켓 산스 Bold"/>
              </a:rPr>
              <a:t>platform</a:t>
            </a:r>
            <a:r>
              <a:rPr sz="20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is </a:t>
            </a:r>
            <a:r>
              <a:rPr sz="2000" b="0" spc="-95" dirty="0">
                <a:solidFill>
                  <a:srgbClr val="00234F"/>
                </a:solidFill>
                <a:latin typeface="G마켓 산스 Bold"/>
                <a:cs typeface="G마켓 산스 Bold"/>
              </a:rPr>
              <a:t>a</a:t>
            </a:r>
            <a:r>
              <a:rPr sz="2000" b="0" spc="-5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system</a:t>
            </a:r>
            <a:endParaRPr sz="2000" dirty="0">
              <a:latin typeface="G마켓 산스 Bold"/>
              <a:cs typeface="G마켓 산스 Bold"/>
            </a:endParaRPr>
          </a:p>
          <a:p>
            <a:pPr marL="12700" marR="5080" algn="ctr">
              <a:lnSpc>
                <a:spcPct val="104200"/>
              </a:lnSpc>
            </a:pPr>
            <a:r>
              <a:rPr sz="20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that</a:t>
            </a:r>
            <a:r>
              <a:rPr sz="20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85" dirty="0">
                <a:solidFill>
                  <a:srgbClr val="00234F"/>
                </a:solidFill>
                <a:latin typeface="G마켓 산스 Bold"/>
                <a:cs typeface="G마켓 산스 Bold"/>
              </a:rPr>
              <a:t>facilitates</a:t>
            </a:r>
            <a:r>
              <a:rPr sz="2000" b="0" spc="-4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100" dirty="0">
                <a:solidFill>
                  <a:srgbClr val="00234F"/>
                </a:solidFill>
                <a:latin typeface="G마켓 산스 Bold"/>
                <a:cs typeface="G마켓 산스 Bold"/>
              </a:rPr>
              <a:t>secure</a:t>
            </a:r>
            <a:r>
              <a:rPr sz="2000" b="0" spc="-4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110" dirty="0">
                <a:solidFill>
                  <a:srgbClr val="00234F"/>
                </a:solidFill>
                <a:latin typeface="G마켓 산스 Bold"/>
                <a:cs typeface="G마켓 산스 Bold"/>
              </a:rPr>
              <a:t>and</a:t>
            </a:r>
            <a:r>
              <a:rPr sz="2000" b="0" spc="-4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70" dirty="0">
                <a:solidFill>
                  <a:srgbClr val="00234F"/>
                </a:solidFill>
                <a:latin typeface="G마켓 산스 Bold"/>
                <a:cs typeface="G마켓 산스 Bold"/>
              </a:rPr>
              <a:t>reliable </a:t>
            </a:r>
            <a:r>
              <a:rPr sz="2000" b="0" spc="-120" dirty="0">
                <a:solidFill>
                  <a:srgbClr val="00234F"/>
                </a:solidFill>
                <a:latin typeface="G마켓 산스 Bold"/>
                <a:cs typeface="G마켓 산스 Bold"/>
              </a:rPr>
              <a:t>exchange</a:t>
            </a:r>
            <a:r>
              <a:rPr sz="20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90" dirty="0">
                <a:solidFill>
                  <a:srgbClr val="00234F"/>
                </a:solidFill>
                <a:latin typeface="G마켓 산스 Bold"/>
                <a:cs typeface="G마켓 산스 Bold"/>
              </a:rPr>
              <a:t>of</a:t>
            </a:r>
            <a:r>
              <a:rPr sz="2000" b="0" spc="-60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information</a:t>
            </a:r>
            <a:endParaRPr sz="2000" dirty="0">
              <a:latin typeface="G마켓 산스 Bold"/>
              <a:cs typeface="G마켓 산스 Bold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0" spc="-110" dirty="0">
                <a:solidFill>
                  <a:srgbClr val="00234F"/>
                </a:solidFill>
                <a:latin typeface="G마켓 산스 Bold"/>
                <a:cs typeface="G마켓 산스 Bold"/>
              </a:rPr>
              <a:t>and</a:t>
            </a:r>
            <a:r>
              <a:rPr sz="2000" b="0" spc="-45" dirty="0">
                <a:solidFill>
                  <a:srgbClr val="00234F"/>
                </a:solidFill>
                <a:latin typeface="G마켓 산스 Bold"/>
                <a:cs typeface="G마켓 산스 Bold"/>
              </a:rPr>
              <a:t> </a:t>
            </a:r>
            <a:r>
              <a:rPr sz="2000" b="0" spc="-10" dirty="0">
                <a:solidFill>
                  <a:srgbClr val="00234F"/>
                </a:solidFill>
                <a:latin typeface="G마켓 산스 Bold"/>
                <a:cs typeface="G마켓 산스 Bold"/>
              </a:rPr>
              <a:t>services.</a:t>
            </a:r>
            <a:endParaRPr sz="2000" dirty="0">
              <a:latin typeface="G마켓 산스 Bold"/>
              <a:cs typeface="G마켓 산스 Bold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85596" y="2400794"/>
            <a:ext cx="4762500" cy="1485265"/>
          </a:xfrm>
          <a:custGeom>
            <a:avLst/>
            <a:gdLst/>
            <a:ahLst/>
            <a:cxnLst/>
            <a:rect l="l" t="t" r="r" b="b"/>
            <a:pathLst>
              <a:path w="4762500" h="1485264">
                <a:moveTo>
                  <a:pt x="290080" y="156895"/>
                </a:moveTo>
                <a:lnTo>
                  <a:pt x="286677" y="110566"/>
                </a:lnTo>
                <a:lnTo>
                  <a:pt x="272249" y="73355"/>
                </a:lnTo>
                <a:lnTo>
                  <a:pt x="248297" y="41795"/>
                </a:lnTo>
                <a:lnTo>
                  <a:pt x="216725" y="17830"/>
                </a:lnTo>
                <a:lnTo>
                  <a:pt x="179527" y="3416"/>
                </a:lnTo>
                <a:lnTo>
                  <a:pt x="133197" y="0"/>
                </a:lnTo>
                <a:lnTo>
                  <a:pt x="90703" y="10109"/>
                </a:lnTo>
                <a:lnTo>
                  <a:pt x="54089" y="31686"/>
                </a:lnTo>
                <a:lnTo>
                  <a:pt x="25400" y="62687"/>
                </a:lnTo>
                <a:lnTo>
                  <a:pt x="6692" y="101079"/>
                </a:lnTo>
                <a:lnTo>
                  <a:pt x="0" y="144792"/>
                </a:lnTo>
                <a:lnTo>
                  <a:pt x="4368" y="194678"/>
                </a:lnTo>
                <a:lnTo>
                  <a:pt x="16979" y="241693"/>
                </a:lnTo>
                <a:lnTo>
                  <a:pt x="37084" y="285115"/>
                </a:lnTo>
                <a:lnTo>
                  <a:pt x="63931" y="324180"/>
                </a:lnTo>
                <a:lnTo>
                  <a:pt x="96774" y="358165"/>
                </a:lnTo>
                <a:lnTo>
                  <a:pt x="134861" y="386321"/>
                </a:lnTo>
                <a:lnTo>
                  <a:pt x="177457" y="407898"/>
                </a:lnTo>
                <a:lnTo>
                  <a:pt x="186690" y="408343"/>
                </a:lnTo>
                <a:lnTo>
                  <a:pt x="193573" y="403326"/>
                </a:lnTo>
                <a:lnTo>
                  <a:pt x="196265" y="395312"/>
                </a:lnTo>
                <a:lnTo>
                  <a:pt x="192938" y="386740"/>
                </a:lnTo>
                <a:lnTo>
                  <a:pt x="176034" y="364807"/>
                </a:lnTo>
                <a:lnTo>
                  <a:pt x="161747" y="341134"/>
                </a:lnTo>
                <a:lnTo>
                  <a:pt x="150164" y="316014"/>
                </a:lnTo>
                <a:lnTo>
                  <a:pt x="141401" y="289687"/>
                </a:lnTo>
                <a:lnTo>
                  <a:pt x="142722" y="289725"/>
                </a:lnTo>
                <a:lnTo>
                  <a:pt x="143954" y="290080"/>
                </a:lnTo>
                <a:lnTo>
                  <a:pt x="145300" y="290080"/>
                </a:lnTo>
                <a:lnTo>
                  <a:pt x="189001" y="283387"/>
                </a:lnTo>
                <a:lnTo>
                  <a:pt x="227393" y="264680"/>
                </a:lnTo>
                <a:lnTo>
                  <a:pt x="258394" y="235991"/>
                </a:lnTo>
                <a:lnTo>
                  <a:pt x="279971" y="199377"/>
                </a:lnTo>
                <a:lnTo>
                  <a:pt x="290080" y="156895"/>
                </a:lnTo>
                <a:close/>
              </a:path>
              <a:path w="4762500" h="1485264">
                <a:moveTo>
                  <a:pt x="617842" y="156895"/>
                </a:moveTo>
                <a:lnTo>
                  <a:pt x="614438" y="110566"/>
                </a:lnTo>
                <a:lnTo>
                  <a:pt x="600011" y="73355"/>
                </a:lnTo>
                <a:lnTo>
                  <a:pt x="576059" y="41795"/>
                </a:lnTo>
                <a:lnTo>
                  <a:pt x="544499" y="17830"/>
                </a:lnTo>
                <a:lnTo>
                  <a:pt x="507301" y="3416"/>
                </a:lnTo>
                <a:lnTo>
                  <a:pt x="460971" y="0"/>
                </a:lnTo>
                <a:lnTo>
                  <a:pt x="418477" y="10109"/>
                </a:lnTo>
                <a:lnTo>
                  <a:pt x="381863" y="31686"/>
                </a:lnTo>
                <a:lnTo>
                  <a:pt x="353174" y="62687"/>
                </a:lnTo>
                <a:lnTo>
                  <a:pt x="334454" y="101079"/>
                </a:lnTo>
                <a:lnTo>
                  <a:pt x="327774" y="144792"/>
                </a:lnTo>
                <a:lnTo>
                  <a:pt x="332143" y="194678"/>
                </a:lnTo>
                <a:lnTo>
                  <a:pt x="344754" y="241693"/>
                </a:lnTo>
                <a:lnTo>
                  <a:pt x="364858" y="285115"/>
                </a:lnTo>
                <a:lnTo>
                  <a:pt x="391706" y="324180"/>
                </a:lnTo>
                <a:lnTo>
                  <a:pt x="424535" y="358165"/>
                </a:lnTo>
                <a:lnTo>
                  <a:pt x="462622" y="386321"/>
                </a:lnTo>
                <a:lnTo>
                  <a:pt x="505218" y="407898"/>
                </a:lnTo>
                <a:lnTo>
                  <a:pt x="514464" y="408343"/>
                </a:lnTo>
                <a:lnTo>
                  <a:pt x="521347" y="403326"/>
                </a:lnTo>
                <a:lnTo>
                  <a:pt x="524027" y="395312"/>
                </a:lnTo>
                <a:lnTo>
                  <a:pt x="520712" y="386740"/>
                </a:lnTo>
                <a:lnTo>
                  <a:pt x="503809" y="364807"/>
                </a:lnTo>
                <a:lnTo>
                  <a:pt x="489508" y="341134"/>
                </a:lnTo>
                <a:lnTo>
                  <a:pt x="477926" y="316014"/>
                </a:lnTo>
                <a:lnTo>
                  <a:pt x="469163" y="289687"/>
                </a:lnTo>
                <a:lnTo>
                  <a:pt x="470496" y="289725"/>
                </a:lnTo>
                <a:lnTo>
                  <a:pt x="471728" y="290080"/>
                </a:lnTo>
                <a:lnTo>
                  <a:pt x="473062" y="290080"/>
                </a:lnTo>
                <a:lnTo>
                  <a:pt x="516775" y="283387"/>
                </a:lnTo>
                <a:lnTo>
                  <a:pt x="555155" y="264680"/>
                </a:lnTo>
                <a:lnTo>
                  <a:pt x="586168" y="235991"/>
                </a:lnTo>
                <a:lnTo>
                  <a:pt x="607745" y="199377"/>
                </a:lnTo>
                <a:lnTo>
                  <a:pt x="617842" y="156895"/>
                </a:lnTo>
                <a:close/>
              </a:path>
              <a:path w="4762500" h="1485264">
                <a:moveTo>
                  <a:pt x="4434167" y="1221244"/>
                </a:moveTo>
                <a:lnTo>
                  <a:pt x="4427474" y="1177518"/>
                </a:lnTo>
                <a:lnTo>
                  <a:pt x="4408767" y="1139139"/>
                </a:lnTo>
                <a:lnTo>
                  <a:pt x="4380077" y="1108138"/>
                </a:lnTo>
                <a:lnTo>
                  <a:pt x="4343463" y="1086548"/>
                </a:lnTo>
                <a:lnTo>
                  <a:pt x="4300969" y="1076452"/>
                </a:lnTo>
                <a:lnTo>
                  <a:pt x="4254639" y="1079868"/>
                </a:lnTo>
                <a:lnTo>
                  <a:pt x="4217441" y="1094282"/>
                </a:lnTo>
                <a:lnTo>
                  <a:pt x="4185882" y="1118247"/>
                </a:lnTo>
                <a:lnTo>
                  <a:pt x="4161917" y="1149807"/>
                </a:lnTo>
                <a:lnTo>
                  <a:pt x="4147502" y="1187018"/>
                </a:lnTo>
                <a:lnTo>
                  <a:pt x="4144086" y="1233335"/>
                </a:lnTo>
                <a:lnTo>
                  <a:pt x="4154195" y="1275829"/>
                </a:lnTo>
                <a:lnTo>
                  <a:pt x="4175772" y="1312443"/>
                </a:lnTo>
                <a:lnTo>
                  <a:pt x="4206786" y="1341120"/>
                </a:lnTo>
                <a:lnTo>
                  <a:pt x="4245165" y="1359839"/>
                </a:lnTo>
                <a:lnTo>
                  <a:pt x="4288879" y="1366532"/>
                </a:lnTo>
                <a:lnTo>
                  <a:pt x="4290212" y="1366532"/>
                </a:lnTo>
                <a:lnTo>
                  <a:pt x="4291444" y="1366177"/>
                </a:lnTo>
                <a:lnTo>
                  <a:pt x="4292778" y="1366139"/>
                </a:lnTo>
                <a:lnTo>
                  <a:pt x="4284015" y="1392466"/>
                </a:lnTo>
                <a:lnTo>
                  <a:pt x="4272432" y="1417586"/>
                </a:lnTo>
                <a:lnTo>
                  <a:pt x="4258132" y="1441246"/>
                </a:lnTo>
                <a:lnTo>
                  <a:pt x="4241228" y="1463192"/>
                </a:lnTo>
                <a:lnTo>
                  <a:pt x="4237914" y="1471752"/>
                </a:lnTo>
                <a:lnTo>
                  <a:pt x="4240593" y="1479765"/>
                </a:lnTo>
                <a:lnTo>
                  <a:pt x="4247477" y="1484782"/>
                </a:lnTo>
                <a:lnTo>
                  <a:pt x="4256722" y="1484350"/>
                </a:lnTo>
                <a:lnTo>
                  <a:pt x="4299305" y="1462760"/>
                </a:lnTo>
                <a:lnTo>
                  <a:pt x="4337393" y="1434604"/>
                </a:lnTo>
                <a:lnTo>
                  <a:pt x="4370235" y="1400619"/>
                </a:lnTo>
                <a:lnTo>
                  <a:pt x="4397083" y="1361554"/>
                </a:lnTo>
                <a:lnTo>
                  <a:pt x="4417187" y="1318145"/>
                </a:lnTo>
                <a:lnTo>
                  <a:pt x="4429798" y="1271117"/>
                </a:lnTo>
                <a:lnTo>
                  <a:pt x="4434167" y="1221244"/>
                </a:lnTo>
                <a:close/>
              </a:path>
              <a:path w="4762500" h="1485264">
                <a:moveTo>
                  <a:pt x="4761941" y="1221244"/>
                </a:moveTo>
                <a:lnTo>
                  <a:pt x="4755248" y="1177518"/>
                </a:lnTo>
                <a:lnTo>
                  <a:pt x="4736541" y="1139139"/>
                </a:lnTo>
                <a:lnTo>
                  <a:pt x="4707852" y="1108138"/>
                </a:lnTo>
                <a:lnTo>
                  <a:pt x="4671238" y="1086548"/>
                </a:lnTo>
                <a:lnTo>
                  <a:pt x="4628743" y="1076452"/>
                </a:lnTo>
                <a:lnTo>
                  <a:pt x="4582414" y="1079868"/>
                </a:lnTo>
                <a:lnTo>
                  <a:pt x="4545203" y="1094282"/>
                </a:lnTo>
                <a:lnTo>
                  <a:pt x="4513643" y="1118247"/>
                </a:lnTo>
                <a:lnTo>
                  <a:pt x="4489678" y="1149807"/>
                </a:lnTo>
                <a:lnTo>
                  <a:pt x="4475264" y="1187018"/>
                </a:lnTo>
                <a:lnTo>
                  <a:pt x="4471860" y="1233335"/>
                </a:lnTo>
                <a:lnTo>
                  <a:pt x="4481969" y="1275829"/>
                </a:lnTo>
                <a:lnTo>
                  <a:pt x="4503547" y="1312443"/>
                </a:lnTo>
                <a:lnTo>
                  <a:pt x="4534547" y="1341120"/>
                </a:lnTo>
                <a:lnTo>
                  <a:pt x="4572940" y="1359839"/>
                </a:lnTo>
                <a:lnTo>
                  <a:pt x="4616640" y="1366532"/>
                </a:lnTo>
                <a:lnTo>
                  <a:pt x="4617986" y="1366532"/>
                </a:lnTo>
                <a:lnTo>
                  <a:pt x="4619218" y="1366177"/>
                </a:lnTo>
                <a:lnTo>
                  <a:pt x="4620539" y="1366139"/>
                </a:lnTo>
                <a:lnTo>
                  <a:pt x="4611776" y="1392466"/>
                </a:lnTo>
                <a:lnTo>
                  <a:pt x="4600194" y="1417586"/>
                </a:lnTo>
                <a:lnTo>
                  <a:pt x="4585906" y="1441246"/>
                </a:lnTo>
                <a:lnTo>
                  <a:pt x="4569003" y="1463192"/>
                </a:lnTo>
                <a:lnTo>
                  <a:pt x="4565675" y="1471752"/>
                </a:lnTo>
                <a:lnTo>
                  <a:pt x="4568368" y="1479765"/>
                </a:lnTo>
                <a:lnTo>
                  <a:pt x="4575238" y="1484782"/>
                </a:lnTo>
                <a:lnTo>
                  <a:pt x="4584484" y="1484350"/>
                </a:lnTo>
                <a:lnTo>
                  <a:pt x="4627080" y="1462760"/>
                </a:lnTo>
                <a:lnTo>
                  <a:pt x="4665167" y="1434604"/>
                </a:lnTo>
                <a:lnTo>
                  <a:pt x="4698009" y="1400619"/>
                </a:lnTo>
                <a:lnTo>
                  <a:pt x="4724857" y="1361554"/>
                </a:lnTo>
                <a:lnTo>
                  <a:pt x="4744961" y="1318145"/>
                </a:lnTo>
                <a:lnTo>
                  <a:pt x="4757572" y="1271117"/>
                </a:lnTo>
                <a:lnTo>
                  <a:pt x="4761941" y="1221244"/>
                </a:lnTo>
                <a:close/>
              </a:path>
            </a:pathLst>
          </a:custGeom>
          <a:solidFill>
            <a:srgbClr val="73BA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86367" y="4458106"/>
            <a:ext cx="883881" cy="25427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00783" y="4343387"/>
            <a:ext cx="385203" cy="421830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8541000" y="5620822"/>
            <a:ext cx="0" cy="168910"/>
          </a:xfrm>
          <a:custGeom>
            <a:avLst/>
            <a:gdLst/>
            <a:ahLst/>
            <a:cxnLst/>
            <a:rect l="l" t="t" r="r" b="b"/>
            <a:pathLst>
              <a:path h="168910">
                <a:moveTo>
                  <a:pt x="0" y="0"/>
                </a:moveTo>
                <a:lnTo>
                  <a:pt x="0" y="168351"/>
                </a:lnTo>
              </a:path>
            </a:pathLst>
          </a:custGeom>
          <a:ln w="19050">
            <a:solidFill>
              <a:srgbClr val="73BA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579012" y="5807887"/>
            <a:ext cx="2832100" cy="0"/>
          </a:xfrm>
          <a:custGeom>
            <a:avLst/>
            <a:gdLst/>
            <a:ahLst/>
            <a:cxnLst/>
            <a:rect l="l" t="t" r="r" b="b"/>
            <a:pathLst>
              <a:path w="2832100">
                <a:moveTo>
                  <a:pt x="0" y="0"/>
                </a:moveTo>
                <a:lnTo>
                  <a:pt x="2831985" y="0"/>
                </a:lnTo>
              </a:path>
            </a:pathLst>
          </a:custGeom>
          <a:ln w="19050">
            <a:solidFill>
              <a:srgbClr val="73BA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1430000" y="4127376"/>
            <a:ext cx="0" cy="1642745"/>
          </a:xfrm>
          <a:custGeom>
            <a:avLst/>
            <a:gdLst/>
            <a:ahLst/>
            <a:cxnLst/>
            <a:rect l="l" t="t" r="r" b="b"/>
            <a:pathLst>
              <a:path h="1642745">
                <a:moveTo>
                  <a:pt x="0" y="1642744"/>
                </a:moveTo>
                <a:lnTo>
                  <a:pt x="0" y="0"/>
                </a:lnTo>
              </a:path>
            </a:pathLst>
          </a:custGeom>
          <a:ln w="19050">
            <a:solidFill>
              <a:srgbClr val="73BAFF"/>
            </a:solidFill>
            <a:prstDash val="dot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531466" y="4098975"/>
            <a:ext cx="2908300" cy="1718945"/>
          </a:xfrm>
          <a:custGeom>
            <a:avLst/>
            <a:gdLst/>
            <a:ahLst/>
            <a:cxnLst/>
            <a:rect l="l" t="t" r="r" b="b"/>
            <a:pathLst>
              <a:path w="2908300" h="1718945">
                <a:moveTo>
                  <a:pt x="19050" y="1708912"/>
                </a:moveTo>
                <a:lnTo>
                  <a:pt x="16268" y="1702181"/>
                </a:lnTo>
                <a:lnTo>
                  <a:pt x="9525" y="1699387"/>
                </a:lnTo>
                <a:lnTo>
                  <a:pt x="2794" y="1702181"/>
                </a:lnTo>
                <a:lnTo>
                  <a:pt x="0" y="1708912"/>
                </a:lnTo>
                <a:lnTo>
                  <a:pt x="2794" y="1715655"/>
                </a:lnTo>
                <a:lnTo>
                  <a:pt x="9525" y="1718437"/>
                </a:lnTo>
                <a:lnTo>
                  <a:pt x="16268" y="1715655"/>
                </a:lnTo>
                <a:lnTo>
                  <a:pt x="19050" y="1708912"/>
                </a:lnTo>
                <a:close/>
              </a:path>
              <a:path w="2908300" h="1718945">
                <a:moveTo>
                  <a:pt x="19050" y="1484439"/>
                </a:moveTo>
                <a:lnTo>
                  <a:pt x="16268" y="1477708"/>
                </a:lnTo>
                <a:lnTo>
                  <a:pt x="9525" y="1474914"/>
                </a:lnTo>
                <a:lnTo>
                  <a:pt x="2794" y="1477708"/>
                </a:lnTo>
                <a:lnTo>
                  <a:pt x="0" y="1484439"/>
                </a:lnTo>
                <a:lnTo>
                  <a:pt x="2794" y="1491183"/>
                </a:lnTo>
                <a:lnTo>
                  <a:pt x="9525" y="1493964"/>
                </a:lnTo>
                <a:lnTo>
                  <a:pt x="16268" y="1491183"/>
                </a:lnTo>
                <a:lnTo>
                  <a:pt x="19050" y="1484439"/>
                </a:lnTo>
                <a:close/>
              </a:path>
              <a:path w="2908300" h="1718945">
                <a:moveTo>
                  <a:pt x="2908046" y="1708912"/>
                </a:moveTo>
                <a:lnTo>
                  <a:pt x="2905264" y="1702181"/>
                </a:lnTo>
                <a:lnTo>
                  <a:pt x="2898521" y="1699387"/>
                </a:lnTo>
                <a:lnTo>
                  <a:pt x="2891790" y="1702181"/>
                </a:lnTo>
                <a:lnTo>
                  <a:pt x="2888996" y="1708912"/>
                </a:lnTo>
                <a:lnTo>
                  <a:pt x="2891790" y="1715655"/>
                </a:lnTo>
                <a:lnTo>
                  <a:pt x="2898521" y="1718437"/>
                </a:lnTo>
                <a:lnTo>
                  <a:pt x="2905264" y="1715655"/>
                </a:lnTo>
                <a:lnTo>
                  <a:pt x="2908046" y="1708912"/>
                </a:lnTo>
                <a:close/>
              </a:path>
              <a:path w="2908300" h="1718945">
                <a:moveTo>
                  <a:pt x="2908046" y="9525"/>
                </a:moveTo>
                <a:lnTo>
                  <a:pt x="2905264" y="2794"/>
                </a:lnTo>
                <a:lnTo>
                  <a:pt x="2898521" y="0"/>
                </a:lnTo>
                <a:lnTo>
                  <a:pt x="2891790" y="2794"/>
                </a:lnTo>
                <a:lnTo>
                  <a:pt x="2888996" y="9525"/>
                </a:lnTo>
                <a:lnTo>
                  <a:pt x="2891790" y="16268"/>
                </a:lnTo>
                <a:lnTo>
                  <a:pt x="2898521" y="19050"/>
                </a:lnTo>
                <a:lnTo>
                  <a:pt x="2905264" y="16268"/>
                </a:lnTo>
                <a:lnTo>
                  <a:pt x="2908046" y="9525"/>
                </a:lnTo>
                <a:close/>
              </a:path>
            </a:pathLst>
          </a:custGeom>
          <a:solidFill>
            <a:srgbClr val="73BA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098999" y="5718408"/>
            <a:ext cx="2050414" cy="228600"/>
          </a:xfrm>
          <a:custGeom>
            <a:avLst/>
            <a:gdLst/>
            <a:ahLst/>
            <a:cxnLst/>
            <a:rect l="l" t="t" r="r" b="b"/>
            <a:pathLst>
              <a:path w="2050415" h="228600">
                <a:moveTo>
                  <a:pt x="1931174" y="0"/>
                </a:moveTo>
                <a:lnTo>
                  <a:pt x="119062" y="0"/>
                </a:lnTo>
                <a:lnTo>
                  <a:pt x="72716" y="8981"/>
                </a:lnTo>
                <a:lnTo>
                  <a:pt x="34871" y="33475"/>
                </a:lnTo>
                <a:lnTo>
                  <a:pt x="9355" y="69806"/>
                </a:lnTo>
                <a:lnTo>
                  <a:pt x="0" y="114299"/>
                </a:lnTo>
                <a:lnTo>
                  <a:pt x="9355" y="158793"/>
                </a:lnTo>
                <a:lnTo>
                  <a:pt x="34871" y="195124"/>
                </a:lnTo>
                <a:lnTo>
                  <a:pt x="72716" y="219618"/>
                </a:lnTo>
                <a:lnTo>
                  <a:pt x="119062" y="228599"/>
                </a:lnTo>
                <a:lnTo>
                  <a:pt x="1931174" y="228599"/>
                </a:lnTo>
                <a:lnTo>
                  <a:pt x="1977520" y="219618"/>
                </a:lnTo>
                <a:lnTo>
                  <a:pt x="2015366" y="195124"/>
                </a:lnTo>
                <a:lnTo>
                  <a:pt x="2040881" y="158793"/>
                </a:lnTo>
                <a:lnTo>
                  <a:pt x="2050237" y="114299"/>
                </a:lnTo>
                <a:lnTo>
                  <a:pt x="2040881" y="69806"/>
                </a:lnTo>
                <a:lnTo>
                  <a:pt x="2015366" y="33475"/>
                </a:lnTo>
                <a:lnTo>
                  <a:pt x="1977520" y="8981"/>
                </a:lnTo>
                <a:lnTo>
                  <a:pt x="1931174" y="0"/>
                </a:lnTo>
                <a:close/>
              </a:path>
            </a:pathLst>
          </a:custGeom>
          <a:solidFill>
            <a:srgbClr val="D5EA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1661527" y="280815"/>
            <a:ext cx="1244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9FA0A0"/>
                </a:solidFill>
                <a:latin typeface="G마켓 산스 Medium"/>
                <a:cs typeface="G마켓 산스 Medium"/>
              </a:rPr>
              <a:t>9</a:t>
            </a:r>
            <a:endParaRPr sz="1200">
              <a:latin typeface="G마켓 산스 Medium"/>
              <a:cs typeface="G마켓 산스 Medium"/>
            </a:endParaRPr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4" t="35607" r="1921" b="17853"/>
          <a:stretch/>
        </p:blipFill>
        <p:spPr>
          <a:xfrm>
            <a:off x="6102349" y="2447925"/>
            <a:ext cx="5867401" cy="3200400"/>
          </a:xfrm>
          <a:prstGeom prst="rect">
            <a:avLst/>
          </a:prstGeom>
        </p:spPr>
      </p:pic>
      <p:sp>
        <p:nvSpPr>
          <p:cNvPr id="36" name="object 19"/>
          <p:cNvSpPr txBox="1"/>
          <p:nvPr/>
        </p:nvSpPr>
        <p:spPr>
          <a:xfrm>
            <a:off x="3430893" y="4413636"/>
            <a:ext cx="7232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75" dirty="0">
                <a:solidFill>
                  <a:srgbClr val="00558C"/>
                </a:solidFill>
                <a:latin typeface="G마켓 산스 Medium"/>
                <a:cs typeface="G마켓 산스 Medium"/>
              </a:rPr>
              <a:t>G1161</a:t>
            </a:r>
            <a:endParaRPr sz="2000">
              <a:latin typeface="G마켓 산스 Medium"/>
              <a:cs typeface="G마켓 산스 Medium"/>
            </a:endParaRPr>
          </a:p>
        </p:txBody>
      </p:sp>
      <p:sp>
        <p:nvSpPr>
          <p:cNvPr id="37" name="object 20"/>
          <p:cNvSpPr txBox="1"/>
          <p:nvPr/>
        </p:nvSpPr>
        <p:spPr>
          <a:xfrm>
            <a:off x="6273800" y="1862275"/>
            <a:ext cx="1531620" cy="60515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>
              <a:lnSpc>
                <a:spcPts val="1500"/>
              </a:lnSpc>
              <a:spcBef>
                <a:spcPts val="200"/>
              </a:spcBef>
            </a:pPr>
            <a:r>
              <a:rPr sz="1300" b="0" dirty="0">
                <a:latin typeface="KoPubWorld돋움체 Medium"/>
                <a:cs typeface="KoPubWorld돋움체 Medium"/>
              </a:rPr>
              <a:t>Maritime</a:t>
            </a:r>
            <a:r>
              <a:rPr sz="1300" b="0" spc="-60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Services </a:t>
            </a:r>
            <a:r>
              <a:rPr sz="1300" b="0" dirty="0">
                <a:latin typeface="KoPubWorld돋움체 Medium"/>
                <a:cs typeface="KoPubWorld돋움체 Medium"/>
              </a:rPr>
              <a:t>(defined</a:t>
            </a:r>
            <a:r>
              <a:rPr sz="1300" b="0" spc="-45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by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IMO</a:t>
            </a:r>
            <a:r>
              <a:rPr sz="1300" b="0" spc="-45" dirty="0">
                <a:latin typeface="KoPubWorld돋움체 Medium"/>
                <a:cs typeface="KoPubWorld돋움체 Medium"/>
              </a:rPr>
              <a:t> </a:t>
            </a:r>
            <a:r>
              <a:rPr sz="1300" b="0" spc="-25" dirty="0">
                <a:latin typeface="KoPubWorld돋움체 Medium"/>
                <a:cs typeface="KoPubWorld돋움체 Medium"/>
              </a:rPr>
              <a:t>non </a:t>
            </a:r>
            <a:r>
              <a:rPr sz="1300" b="0" spc="-10" dirty="0">
                <a:latin typeface="KoPubWorld돋움체 Medium"/>
                <a:cs typeface="KoPubWorld돋움체 Medium"/>
              </a:rPr>
              <a:t>technical)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38" name="object 21"/>
          <p:cNvSpPr txBox="1"/>
          <p:nvPr/>
        </p:nvSpPr>
        <p:spPr>
          <a:xfrm>
            <a:off x="6267751" y="3939506"/>
            <a:ext cx="154051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G마켓 산스 Medium"/>
                <a:cs typeface="G마켓 산스 Medium"/>
              </a:rPr>
              <a:t>Maritime</a:t>
            </a:r>
            <a:r>
              <a:rPr sz="1100" spc="-55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100" dirty="0">
                <a:solidFill>
                  <a:srgbClr val="FFFFFF"/>
                </a:solidFill>
                <a:latin typeface="G마켓 산스 Medium"/>
                <a:cs typeface="G마켓 산스 Medium"/>
              </a:rPr>
              <a:t>Services</a:t>
            </a:r>
            <a:r>
              <a:rPr sz="1100" spc="-50" dirty="0">
                <a:solidFill>
                  <a:srgbClr val="FFFFFF"/>
                </a:solidFill>
                <a:latin typeface="G마켓 산스 Medium"/>
                <a:cs typeface="G마켓 산스 Medium"/>
              </a:rPr>
              <a:t> A</a:t>
            </a:r>
            <a:endParaRPr sz="1100" dirty="0">
              <a:latin typeface="G마켓 산스 Medium"/>
              <a:cs typeface="G마켓 산스 Medium"/>
            </a:endParaRPr>
          </a:p>
        </p:txBody>
      </p:sp>
      <p:sp>
        <p:nvSpPr>
          <p:cNvPr id="39" name="object 22"/>
          <p:cNvSpPr txBox="1"/>
          <p:nvPr/>
        </p:nvSpPr>
        <p:spPr>
          <a:xfrm>
            <a:off x="8014899" y="3103380"/>
            <a:ext cx="125031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1940">
              <a:lnSpc>
                <a:spcPct val="113599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Services Specification</a:t>
            </a:r>
            <a:r>
              <a:rPr sz="1100" spc="45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100" spc="-45" dirty="0">
                <a:solidFill>
                  <a:srgbClr val="FFFFFF"/>
                </a:solidFill>
                <a:latin typeface="G마켓 산스 Medium"/>
                <a:cs typeface="G마켓 산스 Medium"/>
              </a:rPr>
              <a:t>A.1</a:t>
            </a:r>
            <a:endParaRPr sz="1100" dirty="0">
              <a:latin typeface="G마켓 산스 Medium"/>
              <a:cs typeface="G마켓 산스 Medium"/>
            </a:endParaRPr>
          </a:p>
        </p:txBody>
      </p:sp>
      <p:sp>
        <p:nvSpPr>
          <p:cNvPr id="40" name="object 23"/>
          <p:cNvSpPr txBox="1"/>
          <p:nvPr/>
        </p:nvSpPr>
        <p:spPr>
          <a:xfrm>
            <a:off x="9687565" y="2706527"/>
            <a:ext cx="857250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6515">
              <a:lnSpc>
                <a:spcPct val="1137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Technical </a:t>
            </a:r>
            <a:r>
              <a:rPr sz="1100" dirty="0">
                <a:solidFill>
                  <a:srgbClr val="FFFFFF"/>
                </a:solidFill>
                <a:latin typeface="G마켓 산스 Medium"/>
                <a:cs typeface="G마켓 산스 Medium"/>
              </a:rPr>
              <a:t>design</a:t>
            </a:r>
            <a:r>
              <a:rPr sz="1100" spc="-50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100" spc="-55" dirty="0">
                <a:solidFill>
                  <a:srgbClr val="FFFFFF"/>
                </a:solidFill>
                <a:latin typeface="G마켓 산스 Medium"/>
                <a:cs typeface="G마켓 산스 Medium"/>
              </a:rPr>
              <a:t>A.1.1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1" name="object 24"/>
          <p:cNvSpPr txBox="1"/>
          <p:nvPr/>
        </p:nvSpPr>
        <p:spPr>
          <a:xfrm>
            <a:off x="10987475" y="2651363"/>
            <a:ext cx="6724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Instance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2" name="object 25"/>
          <p:cNvSpPr txBox="1"/>
          <p:nvPr/>
        </p:nvSpPr>
        <p:spPr>
          <a:xfrm>
            <a:off x="10987475" y="3016120"/>
            <a:ext cx="6724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Instance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3" name="object 26"/>
          <p:cNvSpPr txBox="1"/>
          <p:nvPr/>
        </p:nvSpPr>
        <p:spPr>
          <a:xfrm>
            <a:off x="10987475" y="3745493"/>
            <a:ext cx="6724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Instance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4" name="object 27"/>
          <p:cNvSpPr txBox="1"/>
          <p:nvPr/>
        </p:nvSpPr>
        <p:spPr>
          <a:xfrm>
            <a:off x="10987475" y="3380737"/>
            <a:ext cx="67246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Instance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5" name="object 28"/>
          <p:cNvSpPr txBox="1"/>
          <p:nvPr/>
        </p:nvSpPr>
        <p:spPr>
          <a:xfrm>
            <a:off x="7998648" y="4174919"/>
            <a:ext cx="1282065" cy="407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97815">
              <a:lnSpc>
                <a:spcPct val="113700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Services Specification</a:t>
            </a:r>
            <a:r>
              <a:rPr sz="1100" spc="-20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G마켓 산스 Medium"/>
                <a:cs typeface="G마켓 산스 Medium"/>
              </a:rPr>
              <a:t>A.2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6" name="object 29"/>
          <p:cNvSpPr txBox="1"/>
          <p:nvPr/>
        </p:nvSpPr>
        <p:spPr>
          <a:xfrm>
            <a:off x="9668271" y="3455971"/>
            <a:ext cx="89598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5565">
              <a:lnSpc>
                <a:spcPct val="113599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Technical </a:t>
            </a:r>
            <a:r>
              <a:rPr sz="1100" dirty="0">
                <a:solidFill>
                  <a:srgbClr val="FFFFFF"/>
                </a:solidFill>
                <a:latin typeface="G마켓 산스 Medium"/>
                <a:cs typeface="G마켓 산스 Medium"/>
              </a:rPr>
              <a:t>design</a:t>
            </a:r>
            <a:r>
              <a:rPr sz="1100" spc="-50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100" spc="-40" dirty="0">
                <a:solidFill>
                  <a:srgbClr val="FFFFFF"/>
                </a:solidFill>
                <a:latin typeface="G마켓 산스 Medium"/>
                <a:cs typeface="G마켓 산스 Medium"/>
              </a:rPr>
              <a:t>A.1.2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7" name="object 30"/>
          <p:cNvSpPr txBox="1"/>
          <p:nvPr/>
        </p:nvSpPr>
        <p:spPr>
          <a:xfrm>
            <a:off x="7995041" y="4954648"/>
            <a:ext cx="128968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1625">
              <a:lnSpc>
                <a:spcPct val="113599"/>
              </a:lnSpc>
              <a:spcBef>
                <a:spcPts val="100"/>
              </a:spcBef>
            </a:pPr>
            <a:r>
              <a:rPr sz="1100" spc="-10" dirty="0">
                <a:solidFill>
                  <a:srgbClr val="FFFFFF"/>
                </a:solidFill>
                <a:latin typeface="G마켓 산스 Medium"/>
                <a:cs typeface="G마켓 산스 Medium"/>
              </a:rPr>
              <a:t>Services Specification</a:t>
            </a:r>
            <a:r>
              <a:rPr sz="1100" spc="-20" dirty="0">
                <a:solidFill>
                  <a:srgbClr val="FFFFFF"/>
                </a:solidFill>
                <a:latin typeface="G마켓 산스 Medium"/>
                <a:cs typeface="G마켓 산스 Medium"/>
              </a:rPr>
              <a:t> </a:t>
            </a:r>
            <a:r>
              <a:rPr sz="1100" spc="-25" dirty="0">
                <a:solidFill>
                  <a:srgbClr val="FFFFFF"/>
                </a:solidFill>
                <a:latin typeface="G마켓 산스 Medium"/>
                <a:cs typeface="G마켓 산스 Medium"/>
              </a:rPr>
              <a:t>A.3</a:t>
            </a:r>
            <a:endParaRPr sz="1100">
              <a:latin typeface="G마켓 산스 Medium"/>
              <a:cs typeface="G마켓 산스 Medium"/>
            </a:endParaRPr>
          </a:p>
        </p:txBody>
      </p:sp>
      <p:sp>
        <p:nvSpPr>
          <p:cNvPr id="48" name="object 31"/>
          <p:cNvSpPr txBox="1"/>
          <p:nvPr/>
        </p:nvSpPr>
        <p:spPr>
          <a:xfrm>
            <a:off x="8465300" y="1862275"/>
            <a:ext cx="2961005" cy="60452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1395095">
              <a:lnSpc>
                <a:spcPts val="1500"/>
              </a:lnSpc>
              <a:spcBef>
                <a:spcPts val="200"/>
              </a:spcBef>
            </a:pPr>
            <a:r>
              <a:rPr sz="1300" b="0" spc="-10" dirty="0">
                <a:latin typeface="KoPubWorld돋움체 Medium"/>
                <a:cs typeface="KoPubWorld돋움체 Medium"/>
              </a:rPr>
              <a:t>Associated</a:t>
            </a:r>
            <a:r>
              <a:rPr sz="1300" b="0" spc="-35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technical services-</a:t>
            </a:r>
            <a:r>
              <a:rPr sz="1300" b="0" dirty="0">
                <a:latin typeface="KoPubWorld돋움체 Medium"/>
                <a:cs typeface="KoPubWorld돋움체 Medium"/>
              </a:rPr>
              <a:t>three</a:t>
            </a:r>
            <a:r>
              <a:rPr sz="1300" b="0" spc="-70" dirty="0">
                <a:latin typeface="KoPubWorld돋움체 Medium"/>
                <a:cs typeface="KoPubWorld돋움체 Medium"/>
              </a:rPr>
              <a:t> </a:t>
            </a:r>
            <a:r>
              <a:rPr sz="1300" b="0" spc="-20" dirty="0">
                <a:latin typeface="KoPubWorld돋움체 Medium"/>
                <a:cs typeface="KoPubWorld돋움체 Medium"/>
              </a:rPr>
              <a:t>levels</a:t>
            </a:r>
            <a:endParaRPr sz="1300">
              <a:latin typeface="KoPubWorld돋움체 Medium"/>
              <a:cs typeface="KoPubWorld돋움체 Medium"/>
            </a:endParaRPr>
          </a:p>
          <a:p>
            <a:pPr marL="12700">
              <a:lnSpc>
                <a:spcPts val="1460"/>
              </a:lnSpc>
            </a:pPr>
            <a:r>
              <a:rPr sz="1300" b="0" dirty="0">
                <a:latin typeface="KoPubWorld돋움체 Medium"/>
                <a:cs typeface="KoPubWorld돋움체 Medium"/>
              </a:rPr>
              <a:t>(defined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by</a:t>
            </a:r>
            <a:r>
              <a:rPr sz="1300" b="0" spc="-35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domain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coordinating</a:t>
            </a:r>
            <a:r>
              <a:rPr sz="1300" b="0" spc="-35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bodies)</a:t>
            </a:r>
            <a:endParaRPr sz="1300">
              <a:latin typeface="KoPubWorld돋움체 Medium"/>
              <a:cs typeface="KoPubWorld돋움체 Medium"/>
            </a:endParaRPr>
          </a:p>
        </p:txBody>
      </p:sp>
      <p:sp>
        <p:nvSpPr>
          <p:cNvPr id="49" name="object 32"/>
          <p:cNvSpPr txBox="1"/>
          <p:nvPr/>
        </p:nvSpPr>
        <p:spPr>
          <a:xfrm>
            <a:off x="3239787" y="5722566"/>
            <a:ext cx="854837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836294" algn="r">
              <a:lnSpc>
                <a:spcPct val="100000"/>
              </a:lnSpc>
              <a:spcBef>
                <a:spcPts val="100"/>
              </a:spcBef>
            </a:pPr>
            <a:r>
              <a:rPr sz="1300" b="0" dirty="0">
                <a:latin typeface="KoPubWorld돋움체 Medium"/>
                <a:cs typeface="KoPubWorld돋움체 Medium"/>
              </a:rPr>
              <a:t>Managed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1300" b="0" dirty="0">
                <a:latin typeface="KoPubWorld돋움체 Medium"/>
                <a:cs typeface="KoPubWorld돋움체 Medium"/>
              </a:rPr>
              <a:t>by</a:t>
            </a:r>
            <a:r>
              <a:rPr sz="1300" b="0" spc="-40" dirty="0">
                <a:latin typeface="KoPubWorld돋움체 Medium"/>
                <a:cs typeface="KoPubWorld돋움체 Medium"/>
              </a:rPr>
              <a:t> </a:t>
            </a:r>
            <a:r>
              <a:rPr sz="1300" b="0" spc="-10" dirty="0">
                <a:latin typeface="KoPubWorld돋움체 Medium"/>
                <a:cs typeface="KoPubWorld돋움체 Medium"/>
              </a:rPr>
              <a:t>platforms</a:t>
            </a:r>
            <a:endParaRPr sz="1300" dirty="0">
              <a:latin typeface="KoPubWorld돋움체 Medium"/>
              <a:cs typeface="KoPubWorld돋움체 Medium"/>
            </a:endParaRPr>
          </a:p>
        </p:txBody>
      </p:sp>
      <p:sp>
        <p:nvSpPr>
          <p:cNvPr id="50" name="object 32"/>
          <p:cNvSpPr txBox="1"/>
          <p:nvPr/>
        </p:nvSpPr>
        <p:spPr>
          <a:xfrm>
            <a:off x="3239787" y="6096082"/>
            <a:ext cx="854837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0" dirty="0">
                <a:latin typeface="KoPubWorld돋움체 Light"/>
                <a:cs typeface="KoPubWorld돋움체 Light"/>
              </a:rPr>
              <a:t>*</a:t>
            </a:r>
            <a:r>
              <a:rPr sz="1000" b="0" spc="430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</a:rPr>
              <a:t>Source:</a:t>
            </a:r>
            <a:r>
              <a:rPr sz="1000" b="0" spc="434" dirty="0">
                <a:latin typeface="KoPubWorld돋움체 Light"/>
                <a:cs typeface="KoPubWorld돋움체 Light"/>
              </a:rPr>
              <a:t> </a:t>
            </a:r>
            <a:r>
              <a:rPr sz="1000" b="0" spc="-20" dirty="0">
                <a:latin typeface="KoPubWorld돋움체 Light"/>
                <a:cs typeface="KoPubWorld돋움체 Light"/>
                <a:hlinkClick r:id="rId7"/>
              </a:rPr>
              <a:t>https://www.iala-</a:t>
            </a:r>
            <a:r>
              <a:rPr sz="1000" b="0" spc="-30" dirty="0">
                <a:latin typeface="KoPubWorld돋움체 Light"/>
                <a:cs typeface="KoPubWorld돋움체 Light"/>
                <a:hlinkClick r:id="rId7"/>
              </a:rPr>
              <a:t>aism.org/product/g1161-</a:t>
            </a:r>
            <a:r>
              <a:rPr sz="1000" b="0" spc="-25" dirty="0">
                <a:latin typeface="KoPubWorld돋움체 Light"/>
                <a:cs typeface="KoPubWorld돋움체 Light"/>
                <a:hlinkClick r:id="rId7"/>
              </a:rPr>
              <a:t>evaluation-</a:t>
            </a:r>
            <a:r>
              <a:rPr sz="1000" b="0" spc="-20" dirty="0">
                <a:latin typeface="KoPubWorld돋움체 Light"/>
                <a:cs typeface="KoPubWorld돋움체 Light"/>
                <a:hlinkClick r:id="rId7"/>
              </a:rPr>
              <a:t>of-</a:t>
            </a:r>
            <a:r>
              <a:rPr sz="1000" b="0" spc="-25" dirty="0">
                <a:latin typeface="KoPubWorld돋움체 Light"/>
                <a:cs typeface="KoPubWorld돋움체 Light"/>
                <a:hlinkClick r:id="rId7"/>
              </a:rPr>
              <a:t>platforms-</a:t>
            </a:r>
            <a:r>
              <a:rPr sz="1000" b="0" spc="-30" dirty="0">
                <a:latin typeface="KoPubWorld돋움체 Light"/>
                <a:cs typeface="KoPubWorld돋움체 Light"/>
                <a:hlinkClick r:id="rId7"/>
              </a:rPr>
              <a:t>for-the-</a:t>
            </a:r>
            <a:r>
              <a:rPr sz="1000" b="0" spc="-25" dirty="0">
                <a:latin typeface="KoPubWorld돋움체 Light"/>
                <a:cs typeface="KoPubWorld돋움체 Light"/>
                <a:hlinkClick r:id="rId7"/>
              </a:rPr>
              <a:t>provision-</a:t>
            </a:r>
            <a:r>
              <a:rPr sz="1000" b="0" spc="-20" dirty="0">
                <a:latin typeface="KoPubWorld돋움체 Light"/>
                <a:cs typeface="KoPubWorld돋움체 Light"/>
                <a:hlinkClick r:id="rId7"/>
              </a:rPr>
              <a:t>of-</a:t>
            </a:r>
            <a:r>
              <a:rPr sz="1000" b="0" spc="-25" dirty="0">
                <a:latin typeface="KoPubWorld돋움체 Light"/>
                <a:cs typeface="KoPubWorld돋움체 Light"/>
                <a:hlinkClick r:id="rId7"/>
              </a:rPr>
              <a:t>maritime-services-in-</a:t>
            </a:r>
            <a:r>
              <a:rPr sz="1000" b="0" spc="-30" dirty="0">
                <a:latin typeface="KoPubWorld돋움체 Light"/>
                <a:cs typeface="KoPubWorld돋움체 Light"/>
                <a:hlinkClick r:id="rId7"/>
              </a:rPr>
              <a:t>the-context-</a:t>
            </a:r>
            <a:r>
              <a:rPr sz="1000" b="0" spc="-25" dirty="0">
                <a:latin typeface="KoPubWorld돋움체 Light"/>
                <a:cs typeface="KoPubWorld돋움체 Light"/>
                <a:hlinkClick r:id="rId7"/>
              </a:rPr>
              <a:t>of-</a:t>
            </a:r>
            <a:r>
              <a:rPr sz="1000" b="0" spc="-30" dirty="0">
                <a:latin typeface="KoPubWorld돋움체 Light"/>
                <a:cs typeface="KoPubWorld돋움체 Light"/>
                <a:hlinkClick r:id="rId7"/>
              </a:rPr>
              <a:t>e-</a:t>
            </a:r>
            <a:r>
              <a:rPr sz="1000" b="0" spc="-10" dirty="0">
                <a:latin typeface="KoPubWorld돋움체 Light"/>
                <a:cs typeface="KoPubWorld돋움체 Light"/>
                <a:hlinkClick r:id="rId7"/>
              </a:rPr>
              <a:t>navigation/</a:t>
            </a:r>
            <a:endParaRPr sz="1000" dirty="0">
              <a:latin typeface="KoPubWorld돋움체 Light"/>
              <a:cs typeface="KoPubWorld돋움체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B4C6AB7F4ADAA4ABC48D93214FE8FD2" ma:contentTypeVersion="18" ma:contentTypeDescription="Create a new document." ma:contentTypeScope="" ma:versionID="a17fa82a8844458a6a0c8620d34b563f">
  <xsd:schema xmlns:xsd="http://www.w3.org/2001/XMLSchema" xmlns:xs="http://www.w3.org/2001/XMLSchema" xmlns:p="http://schemas.microsoft.com/office/2006/metadata/properties" xmlns:ns2="ac5f8115-f13f-4d01-aff4-515a67108c33" xmlns:ns3="06022411-6e02-423b-85fd-39e0748b9219" targetNamespace="http://schemas.microsoft.com/office/2006/metadata/properties" ma:root="true" ma:fieldsID="a78a909af5cc50c69a19459e6e32af70" ns2:_="" ns3:_="">
    <xsd:import namespace="ac5f8115-f13f-4d01-aff4-515a67108c33"/>
    <xsd:import namespace="06022411-6e02-423b-85fd-39e0748b92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5f8115-f13f-4d01-aff4-515a67108c3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1604d76-ecdf-464b-8720-89396eb59a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22411-6e02-423b-85fd-39e0748b9219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2b8b40-6d33-49af-abef-1171a80bfd6f}" ma:internalName="TaxCatchAll" ma:showField="CatchAllData" ma:web="06022411-6e02-423b-85fd-39e0748b92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323EA4-3E77-4181-A579-258610B60407}"/>
</file>

<file path=customXml/itemProps2.xml><?xml version="1.0" encoding="utf-8"?>
<ds:datastoreItem xmlns:ds="http://schemas.openxmlformats.org/officeDocument/2006/customXml" ds:itemID="{9607A85E-DDDF-4CA4-8275-0880F75C7DE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1247</Words>
  <Application>Microsoft Office PowerPoint</Application>
  <PresentationFormat>Benutzerdefiniert</PresentationFormat>
  <Paragraphs>210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9" baseType="lpstr">
      <vt:lpstr>KoPubWorld돋움체 Bold</vt:lpstr>
      <vt:lpstr>KoPub돋움체 Bold</vt:lpstr>
      <vt:lpstr>G마켓 산스 Bold</vt:lpstr>
      <vt:lpstr>KoPub돋움체 Medium</vt:lpstr>
      <vt:lpstr>G마켓 산스 Medium</vt:lpstr>
      <vt:lpstr>KoPubWorld돋움체 Light</vt:lpstr>
      <vt:lpstr>Calibri</vt:lpstr>
      <vt:lpstr>KoPubWorld돋움체 Medium</vt:lpstr>
      <vt:lpstr>KoPub돋움체 Light</vt:lpstr>
      <vt:lpstr>Office Theme</vt:lpstr>
      <vt:lpstr>MARITIME CONNECTIVITY PLATFORM Unlocking The Potential of Digital Platforms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MARITIME CONNECTIVITY PLATFORM Unlocking The Potential of Digital Platforms</dc:title>
  <cp:lastModifiedBy>Axel Hahn</cp:lastModifiedBy>
  <cp:revision>13</cp:revision>
  <dcterms:created xsi:type="dcterms:W3CDTF">2024-05-31T02:11:14Z</dcterms:created>
  <dcterms:modified xsi:type="dcterms:W3CDTF">2024-06-24T20:01:45Z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2024-05-31T00:00:00Z</vt:filetime>
  </property>
  <property fmtid="{D5CDD505-2E9C-101B-9397-08002B2CF9AE}" pid="3" name="Creator">
    <vt:lpwstr>Adobe InDesign 19.1 (Windows)</vt:lpwstr>
  </property>
  <property fmtid="{D5CDD505-2E9C-101B-9397-08002B2CF9AE}" pid="4" name="LastSaved">
    <vt:filetime>2024-05-31T00:00:00Z</vt:filetime>
  </property>
  <property fmtid="{D5CDD505-2E9C-101B-9397-08002B2CF9AE}" pid="5" name="Producer">
    <vt:lpwstr>Adobe PDF Library 17.0</vt:lpwstr>
  </property>
</Properties>
</file>