
<file path=[Content_Types].xml><?xml version="1.0" encoding="utf-8"?>
<Types xmlns="http://schemas.openxmlformats.org/package/2006/content-types">
  <Default Extension="png" ContentType="image/png"/>
  <Default Extension="m4a" ContentType="audio/mp4"/>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260" r:id="rId2"/>
    <p:sldId id="325" r:id="rId3"/>
    <p:sldId id="328" r:id="rId4"/>
    <p:sldId id="329" r:id="rId5"/>
    <p:sldId id="327" r:id="rId6"/>
    <p:sldId id="274" r:id="rId7"/>
    <p:sldId id="330" r:id="rId8"/>
    <p:sldId id="320" r:id="rId9"/>
    <p:sldId id="334" r:id="rId10"/>
    <p:sldId id="265" r:id="rId11"/>
    <p:sldId id="341" r:id="rId12"/>
    <p:sldId id="348" r:id="rId13"/>
    <p:sldId id="349" r:id="rId14"/>
    <p:sldId id="344" r:id="rId15"/>
    <p:sldId id="337" r:id="rId16"/>
    <p:sldId id="270" r:id="rId17"/>
    <p:sldId id="336" r:id="rId18"/>
    <p:sldId id="342" r:id="rId19"/>
    <p:sldId id="333" r:id="rId20"/>
    <p:sldId id="299" r:id="rId21"/>
    <p:sldId id="343" r:id="rId22"/>
    <p:sldId id="305" r:id="rId23"/>
    <p:sldId id="300" r:id="rId24"/>
    <p:sldId id="340" r:id="rId25"/>
  </p:sldIdLst>
  <p:sldSz cx="9144000" cy="6858000" type="screen4x3"/>
  <p:notesSz cx="6669088" cy="99266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80"/>
    <a:srgbClr val="FF3F3F"/>
    <a:srgbClr val="FFFF43"/>
    <a:srgbClr val="558ED5"/>
    <a:srgbClr val="FFFF05"/>
    <a:srgbClr val="FEC440"/>
    <a:srgbClr val="A9BB01"/>
    <a:srgbClr val="D7ED01"/>
    <a:srgbClr val="004070"/>
    <a:srgbClr val="C327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밝은 스타일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8FB837D-C827-4EFA-A057-4D05807E0F7C}" styleName="테마 스타일 1 - 강조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FABFCF23-3B69-468F-B69F-88F6DE6A72F2}" styleName="보통 스타일 1 - 강조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테마 스타일 1 - 강조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125E5076-3810-47DD-B79F-674D7AD40C01}" styleName="어두운 스타일 1 - 강조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9C7853C-536D-4A76-A0AE-DD22124D55A5}" styleName="테마 스타일 1 - 강조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테마 스타일 1 - 강조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테마 스타일 1 - 강조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BDBED569-4797-4DF1-A0F4-6AAB3CD982D8}" styleName="밝은 스타일 3 - 강조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2838BEF-8BB2-4498-84A7-C5851F593DF1}" styleName="보통 스타일 4 - 강조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083E6E3-FA7D-4D7B-A595-EF9225AFEA82}" styleName="밝은 스타일 1 - 강조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E171933-4619-4E11-9A3F-F7608DF75F80}" styleName="보통 스타일 1 - 강조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68D230F3-CF80-4859-8CE7-A43EE81993B5}" styleName="밝은 스타일 1 - 강조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밝은 스타일 2 - 강조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AF606853-7671-496A-8E4F-DF71F8EC918B}" styleName="어두운 스타일 1 - 강조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어두운 스타일 1 - 강조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9CF1AB2-1976-4502-BF36-3FF5EA218861}" styleName="보통 스타일 4 - 강조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밝은 스타일 3 - 강조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87" autoAdjust="0"/>
    <p:restoredTop sz="95846" autoAdjust="0"/>
  </p:normalViewPr>
  <p:slideViewPr>
    <p:cSldViewPr snapToObjects="1">
      <p:cViewPr varScale="1">
        <p:scale>
          <a:sx n="82" d="100"/>
          <a:sy n="82" d="100"/>
        </p:scale>
        <p:origin x="1098" y="84"/>
      </p:cViewPr>
      <p:guideLst>
        <p:guide orient="horz" pos="2160"/>
        <p:guide pos="2880"/>
      </p:guideLst>
    </p:cSldViewPr>
  </p:slideViewPr>
  <p:outlineViewPr>
    <p:cViewPr>
      <p:scale>
        <a:sx n="33" d="100"/>
        <a:sy n="33" d="100"/>
      </p:scale>
      <p:origin x="0" y="1416"/>
    </p:cViewPr>
  </p:outlineViewPr>
  <p:notesTextViewPr>
    <p:cViewPr>
      <p:scale>
        <a:sx n="200" d="100"/>
        <a:sy n="2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889938" cy="496332"/>
          </a:xfrm>
          <a:prstGeom prst="rect">
            <a:avLst/>
          </a:prstGeom>
        </p:spPr>
        <p:txBody>
          <a:bodyPr vert="horz" lIns="94819" tIns="47410" rIns="94819" bIns="47410" rtlCol="0"/>
          <a:lstStyle>
            <a:lvl1pPr algn="l">
              <a:defRPr sz="1300"/>
            </a:lvl1pPr>
          </a:lstStyle>
          <a:p>
            <a:endParaRPr lang="ko-KR" altLang="en-US"/>
          </a:p>
        </p:txBody>
      </p:sp>
      <p:sp>
        <p:nvSpPr>
          <p:cNvPr id="3" name="날짜 개체 틀 2"/>
          <p:cNvSpPr>
            <a:spLocks noGrp="1"/>
          </p:cNvSpPr>
          <p:nvPr>
            <p:ph type="dt" sz="quarter" idx="1"/>
          </p:nvPr>
        </p:nvSpPr>
        <p:spPr>
          <a:xfrm>
            <a:off x="3777607" y="0"/>
            <a:ext cx="2889938" cy="496332"/>
          </a:xfrm>
          <a:prstGeom prst="rect">
            <a:avLst/>
          </a:prstGeom>
        </p:spPr>
        <p:txBody>
          <a:bodyPr vert="horz" lIns="94819" tIns="47410" rIns="94819" bIns="47410" rtlCol="0"/>
          <a:lstStyle>
            <a:lvl1pPr algn="r">
              <a:defRPr sz="1300"/>
            </a:lvl1pPr>
          </a:lstStyle>
          <a:p>
            <a:fld id="{3AADE539-1E8A-47F3-98D3-20CD7C462A0B}" type="datetimeFigureOut">
              <a:rPr lang="ko-KR" altLang="en-US" smtClean="0"/>
              <a:pPr/>
              <a:t>2016-08-07</a:t>
            </a:fld>
            <a:endParaRPr lang="ko-KR" altLang="en-US"/>
          </a:p>
        </p:txBody>
      </p:sp>
      <p:sp>
        <p:nvSpPr>
          <p:cNvPr id="4" name="바닥글 개체 틀 3"/>
          <p:cNvSpPr>
            <a:spLocks noGrp="1"/>
          </p:cNvSpPr>
          <p:nvPr>
            <p:ph type="ftr" sz="quarter" idx="2"/>
          </p:nvPr>
        </p:nvSpPr>
        <p:spPr>
          <a:xfrm>
            <a:off x="0" y="9428583"/>
            <a:ext cx="2889938" cy="496332"/>
          </a:xfrm>
          <a:prstGeom prst="rect">
            <a:avLst/>
          </a:prstGeom>
        </p:spPr>
        <p:txBody>
          <a:bodyPr vert="horz" lIns="94819" tIns="47410" rIns="94819" bIns="47410" rtlCol="0" anchor="b"/>
          <a:lstStyle>
            <a:lvl1pPr algn="l">
              <a:defRPr sz="1300"/>
            </a:lvl1pPr>
          </a:lstStyle>
          <a:p>
            <a:endParaRPr lang="ko-KR" altLang="en-US"/>
          </a:p>
        </p:txBody>
      </p:sp>
      <p:sp>
        <p:nvSpPr>
          <p:cNvPr id="5" name="슬라이드 번호 개체 틀 4"/>
          <p:cNvSpPr>
            <a:spLocks noGrp="1"/>
          </p:cNvSpPr>
          <p:nvPr>
            <p:ph type="sldNum" sz="quarter" idx="3"/>
          </p:nvPr>
        </p:nvSpPr>
        <p:spPr>
          <a:xfrm>
            <a:off x="3777607" y="9428583"/>
            <a:ext cx="2889938" cy="496332"/>
          </a:xfrm>
          <a:prstGeom prst="rect">
            <a:avLst/>
          </a:prstGeom>
        </p:spPr>
        <p:txBody>
          <a:bodyPr vert="horz" lIns="94819" tIns="47410" rIns="94819" bIns="47410" rtlCol="0" anchor="b"/>
          <a:lstStyle>
            <a:lvl1pPr algn="r">
              <a:defRPr sz="1300"/>
            </a:lvl1pPr>
          </a:lstStyle>
          <a:p>
            <a:fld id="{15A84BFC-6687-440D-8055-2205A4BC7514}" type="slidenum">
              <a:rPr lang="ko-KR" altLang="en-US" smtClean="0"/>
              <a:pPr/>
              <a:t>‹#›</a:t>
            </a:fld>
            <a:endParaRPr lang="ko-KR" altLang="en-US"/>
          </a:p>
        </p:txBody>
      </p:sp>
    </p:spTree>
    <p:extLst>
      <p:ext uri="{BB962C8B-B14F-4D97-AF65-F5344CB8AC3E}">
        <p14:creationId xmlns:p14="http://schemas.microsoft.com/office/powerpoint/2010/main" val="35663014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889938" cy="496332"/>
          </a:xfrm>
          <a:prstGeom prst="rect">
            <a:avLst/>
          </a:prstGeom>
        </p:spPr>
        <p:txBody>
          <a:bodyPr vert="horz" lIns="94819" tIns="47410" rIns="94819" bIns="47410" rtlCol="0"/>
          <a:lstStyle>
            <a:lvl1pPr algn="l">
              <a:defRPr sz="1300"/>
            </a:lvl1pPr>
          </a:lstStyle>
          <a:p>
            <a:endParaRPr lang="ko-KR" altLang="en-US"/>
          </a:p>
        </p:txBody>
      </p:sp>
      <p:sp>
        <p:nvSpPr>
          <p:cNvPr id="3" name="날짜 개체 틀 2"/>
          <p:cNvSpPr>
            <a:spLocks noGrp="1"/>
          </p:cNvSpPr>
          <p:nvPr>
            <p:ph type="dt" idx="1"/>
          </p:nvPr>
        </p:nvSpPr>
        <p:spPr>
          <a:xfrm>
            <a:off x="3777607" y="0"/>
            <a:ext cx="2889938" cy="496332"/>
          </a:xfrm>
          <a:prstGeom prst="rect">
            <a:avLst/>
          </a:prstGeom>
        </p:spPr>
        <p:txBody>
          <a:bodyPr vert="horz" lIns="94819" tIns="47410" rIns="94819" bIns="47410" rtlCol="0"/>
          <a:lstStyle>
            <a:lvl1pPr algn="r">
              <a:defRPr sz="1300"/>
            </a:lvl1pPr>
          </a:lstStyle>
          <a:p>
            <a:fld id="{DD5EE96F-1D91-4C2F-A15D-90D6589ED2C7}" type="datetimeFigureOut">
              <a:rPr lang="ko-KR" altLang="en-US" smtClean="0"/>
              <a:pPr/>
              <a:t>2016-08-07</a:t>
            </a:fld>
            <a:endParaRPr lang="ko-KR" altLang="en-US"/>
          </a:p>
        </p:txBody>
      </p:sp>
      <p:sp>
        <p:nvSpPr>
          <p:cNvPr id="4" name="슬라이드 이미지 개체 틀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4819" tIns="47410" rIns="94819" bIns="47410" rtlCol="0" anchor="ctr"/>
          <a:lstStyle/>
          <a:p>
            <a:endParaRPr lang="ko-KR" altLang="en-US"/>
          </a:p>
        </p:txBody>
      </p:sp>
      <p:sp>
        <p:nvSpPr>
          <p:cNvPr id="5" name="슬라이드 노트 개체 틀 4"/>
          <p:cNvSpPr>
            <a:spLocks noGrp="1"/>
          </p:cNvSpPr>
          <p:nvPr>
            <p:ph type="body" sz="quarter" idx="3"/>
          </p:nvPr>
        </p:nvSpPr>
        <p:spPr>
          <a:xfrm>
            <a:off x="666909" y="4715153"/>
            <a:ext cx="5335270" cy="4466987"/>
          </a:xfrm>
          <a:prstGeom prst="rect">
            <a:avLst/>
          </a:prstGeom>
        </p:spPr>
        <p:txBody>
          <a:bodyPr vert="horz" lIns="94819" tIns="47410" rIns="94819" bIns="47410" rtlCol="0"/>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9428583"/>
            <a:ext cx="2889938" cy="496332"/>
          </a:xfrm>
          <a:prstGeom prst="rect">
            <a:avLst/>
          </a:prstGeom>
        </p:spPr>
        <p:txBody>
          <a:bodyPr vert="horz" lIns="94819" tIns="47410" rIns="94819" bIns="47410" rtlCol="0" anchor="b"/>
          <a:lstStyle>
            <a:lvl1pPr algn="l">
              <a:defRPr sz="1300"/>
            </a:lvl1pPr>
          </a:lstStyle>
          <a:p>
            <a:endParaRPr lang="ko-KR" altLang="en-US"/>
          </a:p>
        </p:txBody>
      </p:sp>
      <p:sp>
        <p:nvSpPr>
          <p:cNvPr id="7" name="슬라이드 번호 개체 틀 6"/>
          <p:cNvSpPr>
            <a:spLocks noGrp="1"/>
          </p:cNvSpPr>
          <p:nvPr>
            <p:ph type="sldNum" sz="quarter" idx="5"/>
          </p:nvPr>
        </p:nvSpPr>
        <p:spPr>
          <a:xfrm>
            <a:off x="3777607" y="9428583"/>
            <a:ext cx="2889938" cy="496332"/>
          </a:xfrm>
          <a:prstGeom prst="rect">
            <a:avLst/>
          </a:prstGeom>
        </p:spPr>
        <p:txBody>
          <a:bodyPr vert="horz" lIns="94819" tIns="47410" rIns="94819" bIns="47410" rtlCol="0" anchor="b"/>
          <a:lstStyle>
            <a:lvl1pPr algn="r">
              <a:defRPr sz="1300"/>
            </a:lvl1pPr>
          </a:lstStyle>
          <a:p>
            <a:fld id="{A2B6DA91-72A3-44E7-83EA-2DD600AA2F68}" type="slidenum">
              <a:rPr lang="ko-KR" altLang="en-US" smtClean="0"/>
              <a:pPr/>
              <a:t>‹#›</a:t>
            </a:fld>
            <a:endParaRPr lang="ko-KR" altLang="en-US"/>
          </a:p>
        </p:txBody>
      </p:sp>
    </p:spTree>
    <p:extLst>
      <p:ext uri="{BB962C8B-B14F-4D97-AF65-F5344CB8AC3E}">
        <p14:creationId xmlns:p14="http://schemas.microsoft.com/office/powerpoint/2010/main" val="3506829365"/>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ko-KR" altLang="en-US" dirty="0"/>
              <a:t>테마</a:t>
            </a:r>
            <a:endParaRPr lang="en-US" altLang="ko-KR" dirty="0"/>
          </a:p>
          <a:p>
            <a:r>
              <a:rPr lang="en-US" altLang="ko-KR" b="0" dirty="0"/>
              <a:t>247.150.70</a:t>
            </a:r>
          </a:p>
          <a:p>
            <a:r>
              <a:rPr lang="en-US" altLang="ko-KR" b="0" dirty="0"/>
              <a:t>00.99.168</a:t>
            </a:r>
          </a:p>
          <a:p>
            <a:r>
              <a:rPr lang="en-US" altLang="ko-KR" b="0" dirty="0"/>
              <a:t>86.88.90</a:t>
            </a:r>
          </a:p>
          <a:p>
            <a:r>
              <a:rPr lang="en-US" altLang="ko-KR" b="0" dirty="0"/>
              <a:t>0.176.170</a:t>
            </a:r>
            <a:endParaRPr lang="ko-KR" altLang="en-US" b="0" dirty="0"/>
          </a:p>
          <a:p>
            <a:endParaRPr lang="ko-KR" altLang="en-US" b="0" dirty="0"/>
          </a:p>
        </p:txBody>
      </p:sp>
      <p:sp>
        <p:nvSpPr>
          <p:cNvPr id="4" name="슬라이드 번호 개체 틀 3"/>
          <p:cNvSpPr>
            <a:spLocks noGrp="1"/>
          </p:cNvSpPr>
          <p:nvPr>
            <p:ph type="sldNum" sz="quarter" idx="10"/>
          </p:nvPr>
        </p:nvSpPr>
        <p:spPr/>
        <p:txBody>
          <a:bodyPr/>
          <a:lstStyle/>
          <a:p>
            <a:fld id="{A2B6DA91-72A3-44E7-83EA-2DD600AA2F68}" type="slidenum">
              <a:rPr lang="ko-KR" altLang="en-US" smtClean="0"/>
              <a:pPr/>
              <a:t>1</a:t>
            </a:fld>
            <a:endParaRPr lang="ko-KR" altLang="en-US"/>
          </a:p>
        </p:txBody>
      </p:sp>
    </p:spTree>
    <p:extLst>
      <p:ext uri="{BB962C8B-B14F-4D97-AF65-F5344CB8AC3E}">
        <p14:creationId xmlns:p14="http://schemas.microsoft.com/office/powerpoint/2010/main" val="19847336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45059" name="슬라이드 노트 개체 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ko-KR" altLang="en-US"/>
          </a:p>
        </p:txBody>
      </p:sp>
      <p:sp>
        <p:nvSpPr>
          <p:cNvPr id="99332" name="슬라이드 번호 개체 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0ABA8F-2BF6-4B97-B8FE-6FEC0582E036}" type="slidenum">
              <a:rPr lang="ko-KR" altLang="en-US" smtClean="0"/>
              <a:pPr fontAlgn="base">
                <a:spcBef>
                  <a:spcPct val="0"/>
                </a:spcBef>
                <a:spcAft>
                  <a:spcPct val="0"/>
                </a:spcAft>
                <a:defRPr/>
              </a:pPr>
              <a:t>11</a:t>
            </a:fld>
            <a:endParaRPr lang="ko-KR" altLang="en-US"/>
          </a:p>
        </p:txBody>
      </p:sp>
    </p:spTree>
    <p:extLst>
      <p:ext uri="{BB962C8B-B14F-4D97-AF65-F5344CB8AC3E}">
        <p14:creationId xmlns:p14="http://schemas.microsoft.com/office/powerpoint/2010/main" val="2692900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a:t>This is a photo</a:t>
            </a:r>
            <a:r>
              <a:rPr lang="en-US" altLang="ko-KR" baseline="0" dirty="0"/>
              <a:t> showing Premier Ballroom where the General Assembly will be held in the second floor and the Exhibition Hall where the exhibition and lunch will be held in the first floor in </a:t>
            </a:r>
            <a:r>
              <a:rPr lang="en-US" altLang="ko-KR" baseline="0" dirty="0" err="1"/>
              <a:t>Songdo</a:t>
            </a:r>
            <a:r>
              <a:rPr lang="en-US" altLang="ko-KR" baseline="0" dirty="0"/>
              <a:t> </a:t>
            </a:r>
            <a:r>
              <a:rPr lang="en-US" altLang="ko-KR" baseline="0" dirty="0" err="1"/>
              <a:t>Convensia</a:t>
            </a:r>
            <a:r>
              <a:rPr lang="en-US" altLang="ko-KR" baseline="0" dirty="0"/>
              <a:t>.</a:t>
            </a:r>
            <a:endParaRPr lang="ko-KR" altLang="en-US" dirty="0"/>
          </a:p>
        </p:txBody>
      </p:sp>
      <p:sp>
        <p:nvSpPr>
          <p:cNvPr id="4" name="슬라이드 번호 개체 틀 3"/>
          <p:cNvSpPr>
            <a:spLocks noGrp="1"/>
          </p:cNvSpPr>
          <p:nvPr>
            <p:ph type="sldNum" sz="quarter" idx="10"/>
          </p:nvPr>
        </p:nvSpPr>
        <p:spPr/>
        <p:txBody>
          <a:bodyPr/>
          <a:lstStyle/>
          <a:p>
            <a:fld id="{9B0E75EF-71F6-471C-B97A-1C14A8A2F869}" type="slidenum">
              <a:rPr lang="ko-KR" altLang="en-US" smtClean="0"/>
              <a:t>14</a:t>
            </a:fld>
            <a:endParaRPr lang="ko-KR" altLang="en-US"/>
          </a:p>
        </p:txBody>
      </p:sp>
    </p:spTree>
    <p:extLst>
      <p:ext uri="{BB962C8B-B14F-4D97-AF65-F5344CB8AC3E}">
        <p14:creationId xmlns:p14="http://schemas.microsoft.com/office/powerpoint/2010/main" val="10017302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a:t>00.99.168</a:t>
            </a:r>
          </a:p>
          <a:p>
            <a:r>
              <a:rPr lang="en-US" altLang="ko-KR" dirty="0"/>
              <a:t>86.88.90</a:t>
            </a:r>
          </a:p>
          <a:p>
            <a:r>
              <a:rPr lang="en-US" altLang="ko-KR" dirty="0"/>
              <a:t>0.176.170</a:t>
            </a:r>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A2B6DA91-72A3-44E7-83EA-2DD600AA2F68}" type="slidenum">
              <a:rPr lang="ko-KR" altLang="en-US" smtClean="0"/>
              <a:pPr/>
              <a:t>16</a:t>
            </a:fld>
            <a:endParaRPr lang="ko-KR" altLang="en-US"/>
          </a:p>
        </p:txBody>
      </p:sp>
    </p:spTree>
    <p:extLst>
      <p:ext uri="{BB962C8B-B14F-4D97-AF65-F5344CB8AC3E}">
        <p14:creationId xmlns:p14="http://schemas.microsoft.com/office/powerpoint/2010/main" val="28278797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a:t>00.99.168</a:t>
            </a:r>
          </a:p>
          <a:p>
            <a:r>
              <a:rPr lang="en-US" altLang="ko-KR" dirty="0"/>
              <a:t>86.88.90</a:t>
            </a:r>
          </a:p>
          <a:p>
            <a:r>
              <a:rPr lang="en-US" altLang="ko-KR" dirty="0"/>
              <a:t>0.176.170</a:t>
            </a:r>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A2B6DA91-72A3-44E7-83EA-2DD600AA2F68}" type="slidenum">
              <a:rPr lang="ko-KR" altLang="en-US" smtClean="0"/>
              <a:pPr/>
              <a:t>17</a:t>
            </a:fld>
            <a:endParaRPr lang="ko-KR" altLang="en-US"/>
          </a:p>
        </p:txBody>
      </p:sp>
    </p:spTree>
    <p:extLst>
      <p:ext uri="{BB962C8B-B14F-4D97-AF65-F5344CB8AC3E}">
        <p14:creationId xmlns:p14="http://schemas.microsoft.com/office/powerpoint/2010/main" val="28278797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a:t>00.99.168</a:t>
            </a:r>
          </a:p>
          <a:p>
            <a:r>
              <a:rPr lang="en-US" altLang="ko-KR" dirty="0"/>
              <a:t>86.88.90</a:t>
            </a:r>
          </a:p>
          <a:p>
            <a:r>
              <a:rPr lang="en-US" altLang="ko-KR" dirty="0"/>
              <a:t>0.176.170</a:t>
            </a:r>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A2B6DA91-72A3-44E7-83EA-2DD600AA2F68}" type="slidenum">
              <a:rPr lang="ko-KR" altLang="en-US" smtClean="0"/>
              <a:pPr/>
              <a:t>18</a:t>
            </a:fld>
            <a:endParaRPr lang="ko-KR" altLang="en-US"/>
          </a:p>
        </p:txBody>
      </p:sp>
    </p:spTree>
    <p:extLst>
      <p:ext uri="{BB962C8B-B14F-4D97-AF65-F5344CB8AC3E}">
        <p14:creationId xmlns:p14="http://schemas.microsoft.com/office/powerpoint/2010/main" val="28278797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ko-KR" altLang="en-US" dirty="0"/>
              <a:t>테마</a:t>
            </a:r>
            <a:endParaRPr lang="en-US" altLang="ko-KR" dirty="0"/>
          </a:p>
          <a:p>
            <a:r>
              <a:rPr lang="en-US" altLang="ko-KR" dirty="0"/>
              <a:t>247.150.70</a:t>
            </a:r>
          </a:p>
          <a:p>
            <a:r>
              <a:rPr lang="en-US" altLang="ko-KR" dirty="0"/>
              <a:t>00.99.168</a:t>
            </a:r>
          </a:p>
          <a:p>
            <a:r>
              <a:rPr lang="en-US" altLang="ko-KR" dirty="0"/>
              <a:t>86.88.90</a:t>
            </a:r>
          </a:p>
          <a:p>
            <a:r>
              <a:rPr lang="en-US" altLang="ko-KR" dirty="0"/>
              <a:t>0.176.170</a:t>
            </a:r>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A2B6DA91-72A3-44E7-83EA-2DD600AA2F68}" type="slidenum">
              <a:rPr lang="ko-KR" altLang="en-US" smtClean="0"/>
              <a:pPr/>
              <a:t>19</a:t>
            </a:fld>
            <a:endParaRPr lang="ko-KR" altLang="en-US"/>
          </a:p>
        </p:txBody>
      </p:sp>
    </p:spTree>
    <p:extLst>
      <p:ext uri="{BB962C8B-B14F-4D97-AF65-F5344CB8AC3E}">
        <p14:creationId xmlns:p14="http://schemas.microsoft.com/office/powerpoint/2010/main" val="19847336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a:t>%00.99.168</a:t>
            </a:r>
          </a:p>
          <a:p>
            <a:r>
              <a:rPr lang="en-US" altLang="ko-KR" dirty="0"/>
              <a:t>86.88.90</a:t>
            </a:r>
          </a:p>
          <a:p>
            <a:r>
              <a:rPr lang="en-US" altLang="ko-KR" dirty="0"/>
              <a:t>0.176.170</a:t>
            </a:r>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A2B6DA91-72A3-44E7-83EA-2DD600AA2F68}" type="slidenum">
              <a:rPr lang="ko-KR" altLang="en-US" smtClean="0"/>
              <a:pPr/>
              <a:t>20</a:t>
            </a:fld>
            <a:endParaRPr lang="ko-KR" altLang="en-US"/>
          </a:p>
        </p:txBody>
      </p:sp>
    </p:spTree>
    <p:extLst>
      <p:ext uri="{BB962C8B-B14F-4D97-AF65-F5344CB8AC3E}">
        <p14:creationId xmlns:p14="http://schemas.microsoft.com/office/powerpoint/2010/main" val="28278797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a:t>00.99.168</a:t>
            </a:r>
          </a:p>
          <a:p>
            <a:r>
              <a:rPr lang="en-US" altLang="ko-KR" dirty="0"/>
              <a:t>86.88.90</a:t>
            </a:r>
          </a:p>
          <a:p>
            <a:r>
              <a:rPr lang="en-US" altLang="ko-KR" dirty="0"/>
              <a:t>0.176.170</a:t>
            </a:r>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A2B6DA91-72A3-44E7-83EA-2DD600AA2F68}" type="slidenum">
              <a:rPr lang="ko-KR" altLang="en-US" smtClean="0"/>
              <a:pPr/>
              <a:t>22</a:t>
            </a:fld>
            <a:endParaRPr lang="ko-KR" altLang="en-US"/>
          </a:p>
        </p:txBody>
      </p:sp>
    </p:spTree>
    <p:extLst>
      <p:ext uri="{BB962C8B-B14F-4D97-AF65-F5344CB8AC3E}">
        <p14:creationId xmlns:p14="http://schemas.microsoft.com/office/powerpoint/2010/main" val="28278797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a:t>00.99.168</a:t>
            </a:r>
          </a:p>
          <a:p>
            <a:r>
              <a:rPr lang="en-US" altLang="ko-KR" dirty="0"/>
              <a:t>86.88.90</a:t>
            </a:r>
          </a:p>
          <a:p>
            <a:r>
              <a:rPr lang="en-US" altLang="ko-KR" dirty="0"/>
              <a:t>0.176.170</a:t>
            </a:r>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A2B6DA91-72A3-44E7-83EA-2DD600AA2F68}" type="slidenum">
              <a:rPr lang="ko-KR" altLang="en-US" smtClean="0"/>
              <a:pPr/>
              <a:t>23</a:t>
            </a:fld>
            <a:endParaRPr lang="ko-KR" altLang="en-US"/>
          </a:p>
        </p:txBody>
      </p:sp>
    </p:spTree>
    <p:extLst>
      <p:ext uri="{BB962C8B-B14F-4D97-AF65-F5344CB8AC3E}">
        <p14:creationId xmlns:p14="http://schemas.microsoft.com/office/powerpoint/2010/main" val="28278797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ko-KR" altLang="en-US" dirty="0"/>
              <a:t>테마</a:t>
            </a:r>
            <a:endParaRPr lang="en-US" altLang="ko-KR" dirty="0"/>
          </a:p>
          <a:p>
            <a:r>
              <a:rPr lang="en-US" altLang="ko-KR" dirty="0"/>
              <a:t>247.150.70</a:t>
            </a:r>
          </a:p>
          <a:p>
            <a:r>
              <a:rPr lang="en-US" altLang="ko-KR" dirty="0"/>
              <a:t>00.99.168</a:t>
            </a:r>
          </a:p>
          <a:p>
            <a:r>
              <a:rPr lang="en-US" altLang="ko-KR" dirty="0"/>
              <a:t>86.88.90</a:t>
            </a:r>
          </a:p>
          <a:p>
            <a:r>
              <a:rPr lang="en-US" altLang="ko-KR" dirty="0"/>
              <a:t>0.176.170</a:t>
            </a:r>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A2B6DA91-72A3-44E7-83EA-2DD600AA2F68}" type="slidenum">
              <a:rPr lang="ko-KR" altLang="en-US" smtClean="0"/>
              <a:pPr/>
              <a:t>24</a:t>
            </a:fld>
            <a:endParaRPr lang="ko-KR" altLang="en-US"/>
          </a:p>
        </p:txBody>
      </p:sp>
    </p:spTree>
    <p:extLst>
      <p:ext uri="{BB962C8B-B14F-4D97-AF65-F5344CB8AC3E}">
        <p14:creationId xmlns:p14="http://schemas.microsoft.com/office/powerpoint/2010/main" val="19847336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ko-KR" altLang="en-US" dirty="0"/>
              <a:t>테마</a:t>
            </a:r>
            <a:endParaRPr lang="en-US" altLang="ko-KR" dirty="0"/>
          </a:p>
          <a:p>
            <a:r>
              <a:rPr lang="en-US" altLang="ko-KR" dirty="0"/>
              <a:t>247.150.70</a:t>
            </a:r>
          </a:p>
          <a:p>
            <a:r>
              <a:rPr lang="en-US" altLang="ko-KR" dirty="0"/>
              <a:t>00.99.168</a:t>
            </a:r>
          </a:p>
          <a:p>
            <a:r>
              <a:rPr lang="en-US" altLang="ko-KR" dirty="0"/>
              <a:t>86.88.90</a:t>
            </a:r>
          </a:p>
          <a:p>
            <a:r>
              <a:rPr lang="en-US" altLang="ko-KR" dirty="0"/>
              <a:t>0.176.170</a:t>
            </a:r>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A2B6DA91-72A3-44E7-83EA-2DD600AA2F68}" type="slidenum">
              <a:rPr lang="ko-KR" altLang="en-US" smtClean="0"/>
              <a:pPr/>
              <a:t>2</a:t>
            </a:fld>
            <a:endParaRPr lang="ko-KR" altLang="en-US"/>
          </a:p>
        </p:txBody>
      </p:sp>
    </p:spTree>
    <p:extLst>
      <p:ext uri="{BB962C8B-B14F-4D97-AF65-F5344CB8AC3E}">
        <p14:creationId xmlns:p14="http://schemas.microsoft.com/office/powerpoint/2010/main" val="1984733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ko-KR" altLang="en-US" dirty="0"/>
              <a:t>테마</a:t>
            </a:r>
            <a:endParaRPr lang="en-US" altLang="ko-KR" dirty="0"/>
          </a:p>
          <a:p>
            <a:r>
              <a:rPr lang="en-US" altLang="ko-KR" dirty="0"/>
              <a:t>247.150.70</a:t>
            </a:r>
          </a:p>
          <a:p>
            <a:r>
              <a:rPr lang="en-US" altLang="ko-KR" dirty="0"/>
              <a:t>00.99.168</a:t>
            </a:r>
          </a:p>
          <a:p>
            <a:r>
              <a:rPr lang="en-US" altLang="ko-KR" dirty="0"/>
              <a:t>86.88.90</a:t>
            </a:r>
          </a:p>
          <a:p>
            <a:r>
              <a:rPr lang="en-US" altLang="ko-KR" dirty="0"/>
              <a:t>0.176.170</a:t>
            </a:r>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A2B6DA91-72A3-44E7-83EA-2DD600AA2F68}" type="slidenum">
              <a:rPr lang="ko-KR" altLang="en-US" smtClean="0"/>
              <a:pPr/>
              <a:t>3</a:t>
            </a:fld>
            <a:endParaRPr lang="ko-KR" altLang="en-US"/>
          </a:p>
        </p:txBody>
      </p:sp>
    </p:spTree>
    <p:extLst>
      <p:ext uri="{BB962C8B-B14F-4D97-AF65-F5344CB8AC3E}">
        <p14:creationId xmlns:p14="http://schemas.microsoft.com/office/powerpoint/2010/main" val="19847336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ko-KR" altLang="en-US" dirty="0"/>
              <a:t>테마</a:t>
            </a:r>
            <a:endParaRPr lang="en-US" altLang="ko-KR" dirty="0"/>
          </a:p>
          <a:p>
            <a:r>
              <a:rPr lang="en-US" altLang="ko-KR" dirty="0"/>
              <a:t>247.150.70</a:t>
            </a:r>
          </a:p>
          <a:p>
            <a:r>
              <a:rPr lang="en-US" altLang="ko-KR" dirty="0"/>
              <a:t>00.99.168</a:t>
            </a:r>
          </a:p>
          <a:p>
            <a:r>
              <a:rPr lang="en-US" altLang="ko-KR" dirty="0"/>
              <a:t>86.88.90</a:t>
            </a:r>
          </a:p>
          <a:p>
            <a:r>
              <a:rPr lang="en-US" altLang="ko-KR" dirty="0"/>
              <a:t>0.176.170</a:t>
            </a:r>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A2B6DA91-72A3-44E7-83EA-2DD600AA2F68}" type="slidenum">
              <a:rPr lang="ko-KR" altLang="en-US" smtClean="0"/>
              <a:pPr/>
              <a:t>4</a:t>
            </a:fld>
            <a:endParaRPr lang="ko-KR" altLang="en-US"/>
          </a:p>
        </p:txBody>
      </p:sp>
    </p:spTree>
    <p:extLst>
      <p:ext uri="{BB962C8B-B14F-4D97-AF65-F5344CB8AC3E}">
        <p14:creationId xmlns:p14="http://schemas.microsoft.com/office/powerpoint/2010/main" val="1984733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a:t>00.99.168</a:t>
            </a:r>
          </a:p>
          <a:p>
            <a:r>
              <a:rPr lang="en-US" altLang="ko-KR" dirty="0"/>
              <a:t>86.88.90</a:t>
            </a:r>
          </a:p>
          <a:p>
            <a:r>
              <a:rPr lang="en-US" altLang="ko-KR" dirty="0"/>
              <a:t>0.176.170</a:t>
            </a:r>
            <a:endParaRPr lang="ko-KR" altLang="en-US" dirty="0"/>
          </a:p>
          <a:p>
            <a:r>
              <a:rPr lang="en-US" altLang="ko-KR" dirty="0"/>
              <a:t>118.191.43</a:t>
            </a:r>
            <a:endParaRPr lang="ko-KR" altLang="en-US" dirty="0"/>
          </a:p>
        </p:txBody>
      </p:sp>
      <p:sp>
        <p:nvSpPr>
          <p:cNvPr id="4" name="슬라이드 번호 개체 틀 3"/>
          <p:cNvSpPr>
            <a:spLocks noGrp="1"/>
          </p:cNvSpPr>
          <p:nvPr>
            <p:ph type="sldNum" sz="quarter" idx="10"/>
          </p:nvPr>
        </p:nvSpPr>
        <p:spPr/>
        <p:txBody>
          <a:bodyPr/>
          <a:lstStyle/>
          <a:p>
            <a:fld id="{A2B6DA91-72A3-44E7-83EA-2DD600AA2F68}" type="slidenum">
              <a:rPr lang="ko-KR" altLang="en-US" smtClean="0"/>
              <a:pPr/>
              <a:t>5</a:t>
            </a:fld>
            <a:endParaRPr lang="ko-KR" altLang="en-US"/>
          </a:p>
        </p:txBody>
      </p:sp>
    </p:spTree>
    <p:extLst>
      <p:ext uri="{BB962C8B-B14F-4D97-AF65-F5344CB8AC3E}">
        <p14:creationId xmlns:p14="http://schemas.microsoft.com/office/powerpoint/2010/main" val="28278797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a:t>00.99.168</a:t>
            </a:r>
          </a:p>
          <a:p>
            <a:r>
              <a:rPr lang="en-US" altLang="ko-KR" dirty="0"/>
              <a:t>86.88.90</a:t>
            </a:r>
          </a:p>
          <a:p>
            <a:r>
              <a:rPr lang="en-US" altLang="ko-KR" dirty="0"/>
              <a:t>0.176.170</a:t>
            </a:r>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A2B6DA91-72A3-44E7-83EA-2DD600AA2F68}" type="slidenum">
              <a:rPr lang="ko-KR" altLang="en-US" smtClean="0"/>
              <a:pPr/>
              <a:t>6</a:t>
            </a:fld>
            <a:endParaRPr lang="ko-KR" altLang="en-US"/>
          </a:p>
        </p:txBody>
      </p:sp>
    </p:spTree>
    <p:extLst>
      <p:ext uri="{BB962C8B-B14F-4D97-AF65-F5344CB8AC3E}">
        <p14:creationId xmlns:p14="http://schemas.microsoft.com/office/powerpoint/2010/main" val="2827879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ko-KR" altLang="en-US" dirty="0"/>
              <a:t>테마</a:t>
            </a:r>
            <a:endParaRPr lang="en-US" altLang="ko-KR" dirty="0"/>
          </a:p>
          <a:p>
            <a:r>
              <a:rPr lang="en-US" altLang="ko-KR" dirty="0"/>
              <a:t>247.150.70</a:t>
            </a:r>
          </a:p>
          <a:p>
            <a:r>
              <a:rPr lang="en-US" altLang="ko-KR" dirty="0"/>
              <a:t>00.99.168</a:t>
            </a:r>
          </a:p>
          <a:p>
            <a:r>
              <a:rPr lang="en-US" altLang="ko-KR" dirty="0"/>
              <a:t>86.88.90</a:t>
            </a:r>
          </a:p>
          <a:p>
            <a:r>
              <a:rPr lang="en-US" altLang="ko-KR" dirty="0"/>
              <a:t>0.176.170</a:t>
            </a:r>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A2B6DA91-72A3-44E7-83EA-2DD600AA2F68}" type="slidenum">
              <a:rPr lang="ko-KR" altLang="en-US" smtClean="0"/>
              <a:pPr/>
              <a:t>7</a:t>
            </a:fld>
            <a:endParaRPr lang="ko-KR" altLang="en-US"/>
          </a:p>
        </p:txBody>
      </p:sp>
    </p:spTree>
    <p:extLst>
      <p:ext uri="{BB962C8B-B14F-4D97-AF65-F5344CB8AC3E}">
        <p14:creationId xmlns:p14="http://schemas.microsoft.com/office/powerpoint/2010/main" val="1984733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7831A78-2AF9-4CDA-8FAB-06160AE8E76E}" type="slidenum">
              <a:rPr kumimoji="1" lang="en-US" altLang="ko-KR" smtClean="0">
                <a:solidFill>
                  <a:srgbClr val="000000"/>
                </a:solidFill>
                <a:latin typeface="굴림" pitchFamily="50" charset="-127"/>
                <a:ea typeface="굴림" pitchFamily="50" charset="-127"/>
              </a:rPr>
              <a:pPr fontAlgn="base">
                <a:spcBef>
                  <a:spcPct val="0"/>
                </a:spcBef>
                <a:spcAft>
                  <a:spcPct val="0"/>
                </a:spcAft>
              </a:pPr>
              <a:t>8</a:t>
            </a:fld>
            <a:endParaRPr kumimoji="1" lang="en-US" altLang="ko-KR">
              <a:solidFill>
                <a:srgbClr val="000000"/>
              </a:solidFill>
              <a:latin typeface="굴림" pitchFamily="50" charset="-127"/>
              <a:ea typeface="굴림" pitchFamily="50" charset="-127"/>
            </a:endParaRPr>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eaLnBrk="1" hangingPunct="1">
              <a:buFontTx/>
              <a:buAutoNum type="arabicPeriod"/>
            </a:pPr>
            <a:r>
              <a:rPr lang="ko-KR" altLang="en-US" sz="1300" b="1" dirty="0"/>
              <a:t>송도국제업무에 있는 </a:t>
            </a:r>
            <a:r>
              <a:rPr lang="ko-KR" altLang="en-US" sz="1300" b="1" u="sng" dirty="0" err="1"/>
              <a:t>컨벤시아</a:t>
            </a:r>
            <a:r>
              <a:rPr lang="ko-KR" altLang="en-US" sz="1300" b="1" u="sng" dirty="0"/>
              <a:t> </a:t>
            </a:r>
            <a:endParaRPr lang="en-US" altLang="ko-KR" sz="1300" b="1" u="sng" dirty="0"/>
          </a:p>
          <a:p>
            <a:pPr marL="228600" indent="-228600" eaLnBrk="1" hangingPunct="1">
              <a:buFontTx/>
              <a:buAutoNum type="arabicPeriod"/>
            </a:pPr>
            <a:endParaRPr lang="ko-KR" altLang="en-US" sz="1300" b="1" dirty="0"/>
          </a:p>
          <a:p>
            <a:pPr marL="228600" indent="-228600" eaLnBrk="1" hangingPunct="1">
              <a:buFontTx/>
              <a:buChar char="•"/>
            </a:pPr>
            <a:r>
              <a:rPr lang="ko-KR" altLang="en-US" sz="1300" dirty="0"/>
              <a:t>국제회의</a:t>
            </a:r>
            <a:r>
              <a:rPr lang="en-US" altLang="ko-KR" sz="1300" dirty="0"/>
              <a:t>, </a:t>
            </a:r>
            <a:r>
              <a:rPr lang="ko-KR" altLang="en-US" sz="1300" dirty="0"/>
              <a:t>전시</a:t>
            </a:r>
            <a:r>
              <a:rPr lang="en-US" altLang="ko-KR" sz="1300" dirty="0"/>
              <a:t>, </a:t>
            </a:r>
            <a:r>
              <a:rPr lang="ko-KR" altLang="en-US" sz="1300" dirty="0"/>
              <a:t>박람회 등 </a:t>
            </a:r>
            <a:r>
              <a:rPr lang="en-US" altLang="ko-KR" sz="1300" dirty="0"/>
              <a:t>MICE </a:t>
            </a:r>
            <a:r>
              <a:rPr lang="ko-KR" altLang="en-US" sz="1300" dirty="0"/>
              <a:t>산업 중심의 시설로서</a:t>
            </a:r>
          </a:p>
          <a:p>
            <a:pPr marL="228600" indent="-228600" eaLnBrk="1" hangingPunct="1"/>
            <a:r>
              <a:rPr lang="ko-KR" altLang="en-US" sz="1300" dirty="0"/>
              <a:t>    비즈니스와 정보교환의 장소로 </a:t>
            </a:r>
            <a:r>
              <a:rPr lang="en-US" altLang="ko-KR" sz="1300" dirty="0"/>
              <a:t>2008</a:t>
            </a:r>
            <a:r>
              <a:rPr lang="ko-KR" altLang="en-US" sz="1300" dirty="0"/>
              <a:t>년 건축되어 운영 중에 있고</a:t>
            </a:r>
          </a:p>
          <a:p>
            <a:pPr marL="228600" indent="-228600" eaLnBrk="1" hangingPunct="1"/>
            <a:r>
              <a:rPr lang="ko-KR" altLang="en-US" sz="1300" dirty="0"/>
              <a:t>  </a:t>
            </a:r>
          </a:p>
          <a:p>
            <a:pPr marL="228600" indent="-228600" eaLnBrk="1" hangingPunct="1"/>
            <a:r>
              <a:rPr lang="ko-KR" altLang="en-US" sz="1300" dirty="0"/>
              <a:t>    금년 </a:t>
            </a:r>
            <a:r>
              <a:rPr lang="en-US" altLang="ko-KR" sz="1300" dirty="0"/>
              <a:t>9</a:t>
            </a:r>
            <a:r>
              <a:rPr lang="ko-KR" altLang="en-US" sz="1300" dirty="0"/>
              <a:t>월부터 내년 까지 현재의 </a:t>
            </a:r>
            <a:r>
              <a:rPr lang="en-US" altLang="ko-KR" sz="1300" dirty="0"/>
              <a:t>1.5 </a:t>
            </a:r>
            <a:r>
              <a:rPr lang="ko-KR" altLang="en-US" sz="1300" dirty="0"/>
              <a:t>배 크기로 </a:t>
            </a:r>
            <a:r>
              <a:rPr lang="en-US" altLang="ko-KR" sz="1300" dirty="0"/>
              <a:t>2</a:t>
            </a:r>
            <a:r>
              <a:rPr lang="ko-KR" altLang="en-US" sz="1300" dirty="0"/>
              <a:t>단계 확장공사를 </a:t>
            </a:r>
          </a:p>
          <a:p>
            <a:pPr marL="228600" indent="-228600" eaLnBrk="1" hangingPunct="1"/>
            <a:r>
              <a:rPr lang="ko-KR" altLang="en-US" sz="1300" dirty="0"/>
              <a:t>    추진하고 있음</a:t>
            </a:r>
          </a:p>
          <a:p>
            <a:pPr marL="228600" indent="-228600" eaLnBrk="1" hangingPunct="1"/>
            <a:endParaRPr lang="ko-KR" altLang="en-US" sz="1300" dirty="0"/>
          </a:p>
          <a:p>
            <a:pPr marL="228600" indent="-228600" eaLnBrk="1" hangingPunct="1"/>
            <a:r>
              <a:rPr lang="ko-KR" altLang="en-US" sz="1300" dirty="0"/>
              <a:t>    </a:t>
            </a:r>
            <a:r>
              <a:rPr lang="en-US" altLang="ko-KR" sz="1300" dirty="0"/>
              <a:t>- </a:t>
            </a:r>
            <a:r>
              <a:rPr lang="ko-KR" altLang="en-US" sz="1300" dirty="0"/>
              <a:t>주변에는 특급호텔 </a:t>
            </a:r>
            <a:r>
              <a:rPr lang="en-US" altLang="ko-KR" sz="1300" dirty="0"/>
              <a:t>3</a:t>
            </a:r>
            <a:r>
              <a:rPr lang="ko-KR" altLang="en-US" sz="1300" dirty="0"/>
              <a:t>곳과 주거시설</a:t>
            </a:r>
            <a:r>
              <a:rPr lang="en-US" altLang="ko-KR" sz="1300" dirty="0"/>
              <a:t>, </a:t>
            </a:r>
            <a:r>
              <a:rPr lang="ko-KR" altLang="en-US" sz="1300" dirty="0"/>
              <a:t>무역센터</a:t>
            </a:r>
            <a:r>
              <a:rPr lang="en-US" altLang="ko-KR" sz="1300" dirty="0"/>
              <a:t>,  </a:t>
            </a:r>
            <a:r>
              <a:rPr lang="ko-KR" altLang="en-US" sz="1300" dirty="0" err="1"/>
              <a:t>센트럴파크</a:t>
            </a:r>
            <a:r>
              <a:rPr lang="en-US" altLang="ko-KR" sz="1300" dirty="0"/>
              <a:t>, </a:t>
            </a:r>
          </a:p>
          <a:p>
            <a:pPr marL="228600" indent="-228600" eaLnBrk="1" hangingPunct="1"/>
            <a:r>
              <a:rPr lang="ko-KR" altLang="en-US" sz="1300" dirty="0"/>
              <a:t>       </a:t>
            </a:r>
            <a:r>
              <a:rPr lang="ko-KR" altLang="en-US" sz="1300" dirty="0" err="1"/>
              <a:t>쇼필몰</a:t>
            </a:r>
            <a:r>
              <a:rPr lang="ko-KR" altLang="en-US" sz="1300" dirty="0"/>
              <a:t> 등이  있음</a:t>
            </a:r>
          </a:p>
          <a:p>
            <a:pPr marL="228600" indent="-228600" eaLnBrk="1" hangingPunct="1"/>
            <a:r>
              <a:rPr lang="ko-KR" altLang="en-US" b="1" dirty="0"/>
              <a:t> </a:t>
            </a:r>
          </a:p>
        </p:txBody>
      </p:sp>
    </p:spTree>
    <p:extLst>
      <p:ext uri="{BB962C8B-B14F-4D97-AF65-F5344CB8AC3E}">
        <p14:creationId xmlns:p14="http://schemas.microsoft.com/office/powerpoint/2010/main" val="7306498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a:t>00.99.168</a:t>
            </a:r>
          </a:p>
          <a:p>
            <a:r>
              <a:rPr lang="en-US" altLang="ko-KR" dirty="0"/>
              <a:t>86.88.90</a:t>
            </a:r>
          </a:p>
          <a:p>
            <a:r>
              <a:rPr lang="en-US" altLang="ko-KR" dirty="0"/>
              <a:t>0.176.170</a:t>
            </a:r>
            <a:endParaRPr lang="ko-KR" altLang="en-US" dirty="0"/>
          </a:p>
          <a:p>
            <a:endParaRPr lang="ko-KR" altLang="en-US" dirty="0"/>
          </a:p>
        </p:txBody>
      </p:sp>
      <p:sp>
        <p:nvSpPr>
          <p:cNvPr id="4" name="슬라이드 번호 개체 틀 3"/>
          <p:cNvSpPr>
            <a:spLocks noGrp="1"/>
          </p:cNvSpPr>
          <p:nvPr>
            <p:ph type="sldNum" sz="quarter" idx="10"/>
          </p:nvPr>
        </p:nvSpPr>
        <p:spPr/>
        <p:txBody>
          <a:bodyPr/>
          <a:lstStyle/>
          <a:p>
            <a:fld id="{A2B6DA91-72A3-44E7-83EA-2DD600AA2F68}" type="slidenum">
              <a:rPr lang="ko-KR" altLang="en-US" smtClean="0"/>
              <a:pPr/>
              <a:t>10</a:t>
            </a:fld>
            <a:endParaRPr lang="ko-KR" altLang="en-US"/>
          </a:p>
        </p:txBody>
      </p:sp>
    </p:spTree>
    <p:extLst>
      <p:ext uri="{BB962C8B-B14F-4D97-AF65-F5344CB8AC3E}">
        <p14:creationId xmlns:p14="http://schemas.microsoft.com/office/powerpoint/2010/main" val="2827879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a:t>마스터 제목 스타일 편집</a:t>
            </a:r>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a:t>마스터 부제목 스타일 편집</a:t>
            </a:r>
          </a:p>
        </p:txBody>
      </p:sp>
      <p:sp>
        <p:nvSpPr>
          <p:cNvPr id="4" name="날짜 개체 틀 3"/>
          <p:cNvSpPr>
            <a:spLocks noGrp="1"/>
          </p:cNvSpPr>
          <p:nvPr>
            <p:ph type="dt" sz="half" idx="10"/>
          </p:nvPr>
        </p:nvSpPr>
        <p:spPr/>
        <p:txBody>
          <a:bodyPr/>
          <a:lstStyle/>
          <a:p>
            <a:fld id="{2C4429F1-4C1D-4E8E-A62B-037E561024A1}" type="datetimeFigureOut">
              <a:rPr lang="ko-KR" altLang="en-US" smtClean="0"/>
              <a:pPr/>
              <a:t>2016-08-07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348031A8-0889-40EE-BB65-CA24FDED21CE}" type="slidenum">
              <a:rPr lang="ko-KR" altLang="en-US" smtClean="0"/>
              <a:pPr/>
              <a:t>‹#›</a:t>
            </a:fld>
            <a:endParaRPr lang="ko-KR" altLang="en-US"/>
          </a:p>
        </p:txBody>
      </p:sp>
    </p:spTree>
    <p:extLst>
      <p:ext uri="{BB962C8B-B14F-4D97-AF65-F5344CB8AC3E}">
        <p14:creationId xmlns:p14="http://schemas.microsoft.com/office/powerpoint/2010/main" val="85729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세로 텍스트 개체 틀 2"/>
          <p:cNvSpPr>
            <a:spLocks noGrp="1"/>
          </p:cNvSpPr>
          <p:nvPr>
            <p:ph type="body" orient="vert" idx="1"/>
          </p:nvPr>
        </p:nvSpPr>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2C4429F1-4C1D-4E8E-A62B-037E561024A1}" type="datetimeFigureOut">
              <a:rPr lang="ko-KR" altLang="en-US" smtClean="0"/>
              <a:pPr/>
              <a:t>2016-08-07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348031A8-0889-40EE-BB65-CA24FDED21CE}" type="slidenum">
              <a:rPr lang="ko-KR" altLang="en-US" smtClean="0"/>
              <a:pPr/>
              <a:t>‹#›</a:t>
            </a:fld>
            <a:endParaRPr lang="ko-KR" altLang="en-US"/>
          </a:p>
        </p:txBody>
      </p:sp>
    </p:spTree>
    <p:extLst>
      <p:ext uri="{BB962C8B-B14F-4D97-AF65-F5344CB8AC3E}">
        <p14:creationId xmlns:p14="http://schemas.microsoft.com/office/powerpoint/2010/main" val="31268488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lang="ko-KR" altLang="en-US"/>
              <a:t>마스터 제목 스타일 편집</a:t>
            </a:r>
          </a:p>
        </p:txBody>
      </p:sp>
      <p:sp>
        <p:nvSpPr>
          <p:cNvPr id="3" name="세로 텍스트 개체 틀 2"/>
          <p:cNvSpPr>
            <a:spLocks noGrp="1"/>
          </p:cNvSpPr>
          <p:nvPr>
            <p:ph type="body" orient="vert" idx="1"/>
          </p:nvPr>
        </p:nvSpPr>
        <p:spPr>
          <a:xfrm>
            <a:off x="457200" y="274638"/>
            <a:ext cx="6019800" cy="5851525"/>
          </a:xfrm>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2C4429F1-4C1D-4E8E-A62B-037E561024A1}" type="datetimeFigureOut">
              <a:rPr lang="ko-KR" altLang="en-US" smtClean="0"/>
              <a:pPr/>
              <a:t>2016-08-07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348031A8-0889-40EE-BB65-CA24FDED21CE}" type="slidenum">
              <a:rPr lang="ko-KR" altLang="en-US" smtClean="0"/>
              <a:pPr/>
              <a:t>‹#›</a:t>
            </a:fld>
            <a:endParaRPr lang="ko-KR" altLang="en-US"/>
          </a:p>
        </p:txBody>
      </p:sp>
    </p:spTree>
    <p:extLst>
      <p:ext uri="{BB962C8B-B14F-4D97-AF65-F5344CB8AC3E}">
        <p14:creationId xmlns:p14="http://schemas.microsoft.com/office/powerpoint/2010/main" val="2155263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콘텐츠 2개">
    <p:spTree>
      <p:nvGrpSpPr>
        <p:cNvPr id="1" name=""/>
        <p:cNvGrpSpPr/>
        <p:nvPr/>
      </p:nvGrpSpPr>
      <p:grpSpPr>
        <a:xfrm>
          <a:off x="0" y="0"/>
          <a:ext cx="0" cy="0"/>
          <a:chOff x="0" y="0"/>
          <a:chExt cx="0" cy="0"/>
        </a:xfrm>
      </p:grpSpPr>
      <p:pic>
        <p:nvPicPr>
          <p:cNvPr id="2" name="Picture 2" descr="C:\Users\soo\Desktop\logo.png"/>
          <p:cNvPicPr>
            <a:picLocks noChangeAspect="1" noChangeArrowheads="1"/>
          </p:cNvPicPr>
          <p:nvPr userDrawn="1"/>
        </p:nvPicPr>
        <p:blipFill>
          <a:blip r:embed="rId2" cstate="print"/>
          <a:srcRect/>
          <a:stretch>
            <a:fillRect/>
          </a:stretch>
        </p:blipFill>
        <p:spPr bwMode="auto">
          <a:xfrm>
            <a:off x="8101013" y="115888"/>
            <a:ext cx="936625" cy="504825"/>
          </a:xfrm>
          <a:prstGeom prst="rect">
            <a:avLst/>
          </a:prstGeom>
          <a:noFill/>
          <a:ln w="9525">
            <a:noFill/>
            <a:miter lim="800000"/>
            <a:headEnd/>
            <a:tailEnd/>
          </a:ln>
        </p:spPr>
      </p:pic>
      <p:cxnSp>
        <p:nvCxnSpPr>
          <p:cNvPr id="3" name="직선 연결선 2"/>
          <p:cNvCxnSpPr/>
          <p:nvPr userDrawn="1"/>
        </p:nvCxnSpPr>
        <p:spPr>
          <a:xfrm>
            <a:off x="0" y="349250"/>
            <a:ext cx="8459788" cy="0"/>
          </a:xfrm>
          <a:prstGeom prst="line">
            <a:avLst/>
          </a:prstGeom>
          <a:ln w="3175">
            <a:solidFill>
              <a:srgbClr val="00BBD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내용">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내용 개체 틀 2"/>
          <p:cNvSpPr>
            <a:spLocks noGrp="1"/>
          </p:cNvSpPr>
          <p:nvPr>
            <p:ph idx="1"/>
          </p:nvPr>
        </p:nvSpPr>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2C4429F1-4C1D-4E8E-A62B-037E561024A1}" type="datetimeFigureOut">
              <a:rPr lang="ko-KR" altLang="en-US" smtClean="0"/>
              <a:pPr/>
              <a:t>2016-08-07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348031A8-0889-40EE-BB65-CA24FDED21CE}" type="slidenum">
              <a:rPr lang="ko-KR" altLang="en-US" smtClean="0"/>
              <a:pPr/>
              <a:t>‹#›</a:t>
            </a:fld>
            <a:endParaRPr lang="ko-KR" altLang="en-US"/>
          </a:p>
        </p:txBody>
      </p:sp>
    </p:spTree>
    <p:extLst>
      <p:ext uri="{BB962C8B-B14F-4D97-AF65-F5344CB8AC3E}">
        <p14:creationId xmlns:p14="http://schemas.microsoft.com/office/powerpoint/2010/main" val="3398614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a:t>마스터 제목 스타일 편집</a:t>
            </a:r>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p>
            <a:fld id="{2C4429F1-4C1D-4E8E-A62B-037E561024A1}" type="datetimeFigureOut">
              <a:rPr lang="ko-KR" altLang="en-US" smtClean="0"/>
              <a:pPr/>
              <a:t>2016-08-07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348031A8-0889-40EE-BB65-CA24FDED21CE}" type="slidenum">
              <a:rPr lang="ko-KR" altLang="en-US" smtClean="0"/>
              <a:pPr/>
              <a:t>‹#›</a:t>
            </a:fld>
            <a:endParaRPr lang="ko-KR" altLang="en-US"/>
          </a:p>
        </p:txBody>
      </p:sp>
    </p:spTree>
    <p:extLst>
      <p:ext uri="{BB962C8B-B14F-4D97-AF65-F5344CB8AC3E}">
        <p14:creationId xmlns:p14="http://schemas.microsoft.com/office/powerpoint/2010/main" val="2264702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내용 개체 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p:cNvSpPr>
            <a:spLocks noGrp="1"/>
          </p:cNvSpPr>
          <p:nvPr>
            <p:ph type="dt" sz="half" idx="10"/>
          </p:nvPr>
        </p:nvSpPr>
        <p:spPr/>
        <p:txBody>
          <a:bodyPr/>
          <a:lstStyle/>
          <a:p>
            <a:fld id="{2C4429F1-4C1D-4E8E-A62B-037E561024A1}" type="datetimeFigureOut">
              <a:rPr lang="ko-KR" altLang="en-US" smtClean="0"/>
              <a:pPr/>
              <a:t>2016-08-07</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348031A8-0889-40EE-BB65-CA24FDED21CE}" type="slidenum">
              <a:rPr lang="ko-KR" altLang="en-US" smtClean="0"/>
              <a:pPr/>
              <a:t>‹#›</a:t>
            </a:fld>
            <a:endParaRPr lang="ko-KR" altLang="en-US"/>
          </a:p>
        </p:txBody>
      </p:sp>
    </p:spTree>
    <p:extLst>
      <p:ext uri="{BB962C8B-B14F-4D97-AF65-F5344CB8AC3E}">
        <p14:creationId xmlns:p14="http://schemas.microsoft.com/office/powerpoint/2010/main" val="13446373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a:t>마스터 제목 스타일 편집</a:t>
            </a:r>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p:cNvSpPr>
            <a:spLocks noGrp="1"/>
          </p:cNvSpPr>
          <p:nvPr>
            <p:ph type="dt" sz="half" idx="10"/>
          </p:nvPr>
        </p:nvSpPr>
        <p:spPr/>
        <p:txBody>
          <a:bodyPr/>
          <a:lstStyle/>
          <a:p>
            <a:fld id="{2C4429F1-4C1D-4E8E-A62B-037E561024A1}" type="datetimeFigureOut">
              <a:rPr lang="ko-KR" altLang="en-US" smtClean="0"/>
              <a:pPr/>
              <a:t>2016-08-07</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348031A8-0889-40EE-BB65-CA24FDED21CE}" type="slidenum">
              <a:rPr lang="ko-KR" altLang="en-US" smtClean="0"/>
              <a:pPr/>
              <a:t>‹#›</a:t>
            </a:fld>
            <a:endParaRPr lang="ko-KR" altLang="en-US"/>
          </a:p>
        </p:txBody>
      </p:sp>
    </p:spTree>
    <p:extLst>
      <p:ext uri="{BB962C8B-B14F-4D97-AF65-F5344CB8AC3E}">
        <p14:creationId xmlns:p14="http://schemas.microsoft.com/office/powerpoint/2010/main" val="574994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날짜 개체 틀 2"/>
          <p:cNvSpPr>
            <a:spLocks noGrp="1"/>
          </p:cNvSpPr>
          <p:nvPr>
            <p:ph type="dt" sz="half" idx="10"/>
          </p:nvPr>
        </p:nvSpPr>
        <p:spPr/>
        <p:txBody>
          <a:bodyPr/>
          <a:lstStyle/>
          <a:p>
            <a:fld id="{2C4429F1-4C1D-4E8E-A62B-037E561024A1}" type="datetimeFigureOut">
              <a:rPr lang="ko-KR" altLang="en-US" smtClean="0"/>
              <a:pPr/>
              <a:t>2016-08-07</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348031A8-0889-40EE-BB65-CA24FDED21CE}" type="slidenum">
              <a:rPr lang="ko-KR" altLang="en-US" smtClean="0"/>
              <a:pPr/>
              <a:t>‹#›</a:t>
            </a:fld>
            <a:endParaRPr lang="ko-KR" altLang="en-US"/>
          </a:p>
        </p:txBody>
      </p:sp>
    </p:spTree>
    <p:extLst>
      <p:ext uri="{BB962C8B-B14F-4D97-AF65-F5344CB8AC3E}">
        <p14:creationId xmlns:p14="http://schemas.microsoft.com/office/powerpoint/2010/main" val="1113958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2C4429F1-4C1D-4E8E-A62B-037E561024A1}" type="datetimeFigureOut">
              <a:rPr lang="ko-KR" altLang="en-US" smtClean="0"/>
              <a:pPr/>
              <a:t>2016-08-07</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348031A8-0889-40EE-BB65-CA24FDED21CE}" type="slidenum">
              <a:rPr lang="ko-KR" altLang="en-US" smtClean="0"/>
              <a:pPr/>
              <a:t>‹#›</a:t>
            </a:fld>
            <a:endParaRPr lang="ko-KR" altLang="en-US"/>
          </a:p>
        </p:txBody>
      </p:sp>
    </p:spTree>
    <p:extLst>
      <p:ext uri="{BB962C8B-B14F-4D97-AF65-F5344CB8AC3E}">
        <p14:creationId xmlns:p14="http://schemas.microsoft.com/office/powerpoint/2010/main" val="40748014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a:t>마스터 제목 스타일 편집</a:t>
            </a:r>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2C4429F1-4C1D-4E8E-A62B-037E561024A1}" type="datetimeFigureOut">
              <a:rPr lang="ko-KR" altLang="en-US" smtClean="0"/>
              <a:pPr/>
              <a:t>2016-08-07</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348031A8-0889-40EE-BB65-CA24FDED21CE}" type="slidenum">
              <a:rPr lang="ko-KR" altLang="en-US" smtClean="0"/>
              <a:pPr/>
              <a:t>‹#›</a:t>
            </a:fld>
            <a:endParaRPr lang="ko-KR" altLang="en-US"/>
          </a:p>
        </p:txBody>
      </p:sp>
    </p:spTree>
    <p:extLst>
      <p:ext uri="{BB962C8B-B14F-4D97-AF65-F5344CB8AC3E}">
        <p14:creationId xmlns:p14="http://schemas.microsoft.com/office/powerpoint/2010/main" val="35328220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a:t>마스터 제목 스타일 편집</a:t>
            </a:r>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2C4429F1-4C1D-4E8E-A62B-037E561024A1}" type="datetimeFigureOut">
              <a:rPr lang="ko-KR" altLang="en-US" smtClean="0"/>
              <a:pPr/>
              <a:t>2016-08-07</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348031A8-0889-40EE-BB65-CA24FDED21CE}" type="slidenum">
              <a:rPr lang="ko-KR" altLang="en-US" smtClean="0"/>
              <a:pPr/>
              <a:t>‹#›</a:t>
            </a:fld>
            <a:endParaRPr lang="ko-KR" altLang="en-US"/>
          </a:p>
        </p:txBody>
      </p:sp>
    </p:spTree>
    <p:extLst>
      <p:ext uri="{BB962C8B-B14F-4D97-AF65-F5344CB8AC3E}">
        <p14:creationId xmlns:p14="http://schemas.microsoft.com/office/powerpoint/2010/main" val="24242895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4429F1-4C1D-4E8E-A62B-037E561024A1}" type="datetimeFigureOut">
              <a:rPr lang="ko-KR" altLang="en-US" smtClean="0"/>
              <a:pPr/>
              <a:t>2016-08-07</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8031A8-0889-40EE-BB65-CA24FDED21CE}" type="slidenum">
              <a:rPr lang="ko-KR" altLang="en-US" smtClean="0"/>
              <a:pPr/>
              <a:t>‹#›</a:t>
            </a:fld>
            <a:endParaRPr lang="ko-KR" altLang="en-US"/>
          </a:p>
        </p:txBody>
      </p:sp>
    </p:spTree>
    <p:extLst>
      <p:ext uri="{BB962C8B-B14F-4D97-AF65-F5344CB8AC3E}">
        <p14:creationId xmlns:p14="http://schemas.microsoft.com/office/powerpoint/2010/main" val="32297568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4a"/><Relationship Id="rId1" Type="http://schemas.microsoft.com/office/2007/relationships/media" Target="../media/media1.m4a"/><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notesSlide" Target="../notesSlides/notesSlide1.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slideLayout" Target="../slideLayouts/slideLayout2.xml"/><Relationship Id="rId7" Type="http://schemas.openxmlformats.org/officeDocument/2006/relationships/image" Target="../media/image27.jpeg"/><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notesSlide" Target="../notesSlides/notesSlide9.xml"/><Relationship Id="rId9"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4.png"/><Relationship Id="rId5" Type="http://schemas.openxmlformats.org/officeDocument/2006/relationships/image" Target="../media/image29.jpe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4.png"/><Relationship Id="rId4" Type="http://schemas.openxmlformats.org/officeDocument/2006/relationships/image" Target="../media/image30.jpeg"/></Relationships>
</file>

<file path=ppt/slides/_rels/slide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image" Target="../media/image34.jpeg"/><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4.png"/><Relationship Id="rId5" Type="http://schemas.openxmlformats.org/officeDocument/2006/relationships/image" Target="../media/image35.jpeg"/><Relationship Id="rId4"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4.png"/><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2.xml"/><Relationship Id="rId7" Type="http://schemas.openxmlformats.org/officeDocument/2006/relationships/image" Target="../media/image38.png"/><Relationship Id="rId12" Type="http://schemas.openxmlformats.org/officeDocument/2006/relationships/image" Target="../media/image4.png"/><Relationship Id="rId2" Type="http://schemas.openxmlformats.org/officeDocument/2006/relationships/audio" Target="../media/media16.m4a"/><Relationship Id="rId1" Type="http://schemas.microsoft.com/office/2007/relationships/media" Target="../media/media16.m4a"/><Relationship Id="rId6" Type="http://schemas.microsoft.com/office/2007/relationships/hdphoto" Target="../media/hdphoto4.wdp"/><Relationship Id="rId11" Type="http://schemas.openxmlformats.org/officeDocument/2006/relationships/image" Target="../media/image42.png"/><Relationship Id="rId5" Type="http://schemas.openxmlformats.org/officeDocument/2006/relationships/image" Target="../media/image37.jpeg"/><Relationship Id="rId10" Type="http://schemas.openxmlformats.org/officeDocument/2006/relationships/image" Target="../media/image41.png"/><Relationship Id="rId4" Type="http://schemas.openxmlformats.org/officeDocument/2006/relationships/notesSlide" Target="../notesSlides/notesSlide12.xml"/><Relationship Id="rId9" Type="http://schemas.openxmlformats.org/officeDocument/2006/relationships/image" Target="../media/image40.png"/></Relationships>
</file>

<file path=ppt/slides/_rels/slide1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2.xml"/><Relationship Id="rId7" Type="http://schemas.openxmlformats.org/officeDocument/2006/relationships/image" Target="../media/image38.png"/><Relationship Id="rId12" Type="http://schemas.openxmlformats.org/officeDocument/2006/relationships/image" Target="../media/image4.png"/><Relationship Id="rId2" Type="http://schemas.openxmlformats.org/officeDocument/2006/relationships/audio" Target="../media/media17.m4a"/><Relationship Id="rId1" Type="http://schemas.microsoft.com/office/2007/relationships/media" Target="../media/media17.m4a"/><Relationship Id="rId6" Type="http://schemas.microsoft.com/office/2007/relationships/hdphoto" Target="../media/hdphoto4.wdp"/><Relationship Id="rId11" Type="http://schemas.openxmlformats.org/officeDocument/2006/relationships/image" Target="../media/image41.png"/><Relationship Id="rId5" Type="http://schemas.openxmlformats.org/officeDocument/2006/relationships/image" Target="../media/image37.jpeg"/><Relationship Id="rId10" Type="http://schemas.openxmlformats.org/officeDocument/2006/relationships/image" Target="../media/image42.png"/><Relationship Id="rId4" Type="http://schemas.openxmlformats.org/officeDocument/2006/relationships/notesSlide" Target="../notesSlides/notesSlide13.xml"/><Relationship Id="rId9" Type="http://schemas.openxmlformats.org/officeDocument/2006/relationships/image" Target="../media/image40.png"/></Relationships>
</file>

<file path=ppt/slides/_rels/slide18.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slideLayout" Target="../slideLayouts/slideLayout2.xml"/><Relationship Id="rId7" Type="http://schemas.openxmlformats.org/officeDocument/2006/relationships/image" Target="../media/image45.jpeg"/><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notesSlide" Target="../notesSlides/notesSlide14.xml"/><Relationship Id="rId9" Type="http://schemas.openxmlformats.org/officeDocument/2006/relationships/image" Target="../media/image4.png"/></Relationships>
</file>

<file path=ppt/slides/_rels/slide19.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9.m4a"/><Relationship Id="rId1" Type="http://schemas.microsoft.com/office/2007/relationships/media" Target="../media/media19.m4a"/><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notesSlide" Target="../notesSlides/notesSlide15.xml"/><Relationship Id="rId9"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2.m4a"/><Relationship Id="rId1" Type="http://schemas.microsoft.com/office/2007/relationships/media" Target="../media/media2.m4a"/><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notesSlide" Target="../notesSlides/notesSlide2.xml"/><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image" Target="../media/image4.png"/><Relationship Id="rId5" Type="http://schemas.openxmlformats.org/officeDocument/2006/relationships/image" Target="../media/image47.png"/><Relationship Id="rId4" Type="http://schemas.openxmlformats.org/officeDocument/2006/relationships/notesSlide" Target="../notesSlides/notesSlide16.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5" Type="http://schemas.openxmlformats.org/officeDocument/2006/relationships/image" Target="../media/image4.png"/><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image" Target="../media/image4.png"/><Relationship Id="rId5" Type="http://schemas.openxmlformats.org/officeDocument/2006/relationships/image" Target="../media/image49.png"/><Relationship Id="rId4"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image" Target="../media/image52.jpeg"/><Relationship Id="rId2" Type="http://schemas.openxmlformats.org/officeDocument/2006/relationships/audio" Target="../media/media23.m4a"/><Relationship Id="rId1" Type="http://schemas.microsoft.com/office/2007/relationships/media" Target="../media/media23.m4a"/><Relationship Id="rId6" Type="http://schemas.openxmlformats.org/officeDocument/2006/relationships/image" Target="../media/image51.png"/><Relationship Id="rId5" Type="http://schemas.openxmlformats.org/officeDocument/2006/relationships/image" Target="../media/image50.jpeg"/><Relationship Id="rId4"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24.m4a"/><Relationship Id="rId1" Type="http://schemas.microsoft.com/office/2007/relationships/media" Target="../media/media24.m4a"/><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notesSlide" Target="../notesSlides/notesSlide19.xml"/><Relationship Id="rId9"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3.m4a"/><Relationship Id="rId1" Type="http://schemas.microsoft.com/office/2007/relationships/media" Target="../media/media3.m4a"/><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notesSlide" Target="../notesSlides/notesSlide3.xml"/><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4.m4a"/><Relationship Id="rId1" Type="http://schemas.microsoft.com/office/2007/relationships/media" Target="../media/media4.m4a"/><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notesSlide" Target="../notesSlides/notesSlide4.xml"/><Relationship Id="rId9"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2.xml"/><Relationship Id="rId7" Type="http://schemas.openxmlformats.org/officeDocument/2006/relationships/image" Target="../media/image8.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7.emf"/><Relationship Id="rId5" Type="http://schemas.openxmlformats.org/officeDocument/2006/relationships/image" Target="../media/image6.png"/><Relationship Id="rId4" Type="http://schemas.openxmlformats.org/officeDocument/2006/relationships/notesSlide" Target="../notesSlides/notesSlide5.xml"/><Relationship Id="rId9"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1.jpeg"/><Relationship Id="rId5" Type="http://schemas.openxmlformats.org/officeDocument/2006/relationships/image" Target="../media/image10.jpeg"/><Relationship Id="rId10" Type="http://schemas.openxmlformats.org/officeDocument/2006/relationships/image" Target="../media/image4.png"/><Relationship Id="rId4" Type="http://schemas.openxmlformats.org/officeDocument/2006/relationships/notesSlide" Target="../notesSlides/notesSlide6.xml"/><Relationship Id="rId9" Type="http://schemas.openxmlformats.org/officeDocument/2006/relationships/image" Target="../media/image14.jpeg"/></Relationships>
</file>

<file path=ppt/slides/_rels/slide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7.m4a"/><Relationship Id="rId1" Type="http://schemas.microsoft.com/office/2007/relationships/media" Target="../media/media7.m4a"/><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notesSlide" Target="../notesSlides/notesSlide7.xml"/><Relationship Id="rId9"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4.png"/><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20.jpeg"/><Relationship Id="rId13" Type="http://schemas.microsoft.com/office/2007/relationships/hdphoto" Target="../media/hdphoto3.wdp"/><Relationship Id="rId3" Type="http://schemas.openxmlformats.org/officeDocument/2006/relationships/slideLayout" Target="../slideLayouts/slideLayout12.xml"/><Relationship Id="rId7" Type="http://schemas.openxmlformats.org/officeDocument/2006/relationships/image" Target="../media/image19.jpeg"/><Relationship Id="rId12" Type="http://schemas.openxmlformats.org/officeDocument/2006/relationships/image" Target="../media/image24.jpe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18.png"/><Relationship Id="rId11" Type="http://schemas.openxmlformats.org/officeDocument/2006/relationships/image" Target="../media/image23.jpe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5.png"/><Relationship Id="rId9" Type="http://schemas.openxmlformats.org/officeDocument/2006/relationships/image" Target="../media/image21.jpeg"/><Relationship Id="rId1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직사각형 9"/>
          <p:cNvSpPr/>
          <p:nvPr/>
        </p:nvSpPr>
        <p:spPr>
          <a:xfrm>
            <a:off x="0" y="0"/>
            <a:ext cx="9144000" cy="4653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1" name="Picture 3" descr="C:\Documents and Settings\이정환\바탕 화면\visual01.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0" b="100000" l="0" r="100000">
                        <a14:foregroundMark x1="7429" y1="92000" x2="78762" y2="45111"/>
                        <a14:foregroundMark x1="7714" y1="82222" x2="78857" y2="42000"/>
                        <a14:foregroundMark x1="78000" y1="33333" x2="99048" y2="35778"/>
                        <a14:foregroundMark x1="94667" y1="31111" x2="92762" y2="94000"/>
                        <a14:foregroundMark x1="13810" y1="69333" x2="2286" y2="98444"/>
                        <a14:foregroundMark x1="3143" y1="79556" x2="3143" y2="81111"/>
                        <a14:foregroundMark x1="4095" y1="83556" x2="95" y2="96000"/>
                        <a14:foregroundMark x1="1333" y1="71111" x2="33905" y2="64000"/>
                        <a14:foregroundMark x1="36952" y1="58667" x2="72000" y2="43556"/>
                        <a14:foregroundMark x1="59619" y1="46667" x2="74095" y2="41333"/>
                        <a14:backgroundMark x1="35333" y1="41111" x2="57619" y2="42667"/>
                        <a14:backgroundMark x1="38286" y1="44444" x2="57524" y2="42667"/>
                        <a14:backgroundMark x1="57619" y1="45111" x2="39143" y2="42889"/>
                      </a14:backgroundRemoval>
                    </a14:imgEffect>
                  </a14:imgLayer>
                </a14:imgProps>
              </a:ext>
              <a:ext uri="{28A0092B-C50C-407E-A947-70E740481C1C}">
                <a14:useLocalDpi xmlns:a14="http://schemas.microsoft.com/office/drawing/2010/main" val="0"/>
              </a:ext>
            </a:extLst>
          </a:blip>
          <a:srcRect r="4363"/>
          <a:stretch/>
        </p:blipFill>
        <p:spPr bwMode="auto">
          <a:xfrm>
            <a:off x="0" y="2760762"/>
            <a:ext cx="9144000" cy="4097610"/>
          </a:xfrm>
          <a:prstGeom prst="rect">
            <a:avLst/>
          </a:prstGeom>
          <a:solidFill>
            <a:schemeClr val="bg1"/>
          </a:solidFill>
        </p:spPr>
      </p:pic>
      <p:grpSp>
        <p:nvGrpSpPr>
          <p:cNvPr id="9" name="그룹 8"/>
          <p:cNvGrpSpPr/>
          <p:nvPr/>
        </p:nvGrpSpPr>
        <p:grpSpPr>
          <a:xfrm>
            <a:off x="136154" y="1340766"/>
            <a:ext cx="8828333" cy="2808314"/>
            <a:chOff x="456046" y="1196752"/>
            <a:chExt cx="6348202" cy="2808314"/>
          </a:xfrm>
        </p:grpSpPr>
        <p:sp>
          <p:nvSpPr>
            <p:cNvPr id="5" name="TextBox 4"/>
            <p:cNvSpPr txBox="1"/>
            <p:nvPr/>
          </p:nvSpPr>
          <p:spPr>
            <a:xfrm>
              <a:off x="456046" y="1635186"/>
              <a:ext cx="6348202" cy="2369880"/>
            </a:xfrm>
            <a:prstGeom prst="rect">
              <a:avLst/>
            </a:prstGeom>
            <a:noFill/>
          </p:spPr>
          <p:txBody>
            <a:bodyPr wrap="square" rtlCol="0">
              <a:spAutoFit/>
            </a:bodyPr>
            <a:lstStyle/>
            <a:p>
              <a:pPr algn="r"/>
              <a:r>
                <a:rPr lang="ko-KR" altLang="en-US" sz="3600" dirty="0">
                  <a:ln w="18415" cmpd="sng">
                    <a:noFill/>
                    <a:prstDash val="solid"/>
                  </a:ln>
                  <a:solidFill>
                    <a:srgbClr val="0070C0"/>
                  </a:solidFill>
                  <a:effectLst>
                    <a:outerShdw blurRad="50800" dist="38100" dir="5400000" algn="t" rotWithShape="0">
                      <a:prstClr val="black">
                        <a:alpha val="40000"/>
                      </a:prstClr>
                    </a:outerShdw>
                  </a:effectLst>
                  <a:latin typeface="나눔고딕 ExtraBold" panose="020D0904000000000000" pitchFamily="50" charset="-127"/>
                  <a:ea typeface="나눔고딕 ExtraBold" panose="020D0904000000000000" pitchFamily="50" charset="-127"/>
                </a:rPr>
                <a:t>          </a:t>
              </a:r>
              <a:r>
                <a:rPr lang="en-US" altLang="ko-KR" sz="3600" dirty="0">
                  <a:ln w="18415" cmpd="sng">
                    <a:noFill/>
                    <a:prstDash val="solid"/>
                  </a:ln>
                  <a:solidFill>
                    <a:srgbClr val="0070C0"/>
                  </a:solidFill>
                  <a:effectLst>
                    <a:outerShdw blurRad="50800" dist="38100" dir="5400000" algn="t" rotWithShape="0">
                      <a:prstClr val="black">
                        <a:alpha val="40000"/>
                      </a:prstClr>
                    </a:outerShdw>
                  </a:effectLst>
                  <a:latin typeface="나눔고딕 ExtraBold" panose="020D0904000000000000" pitchFamily="50" charset="-127"/>
                  <a:ea typeface="나눔고딕 ExtraBold" panose="020D0904000000000000" pitchFamily="50" charset="-127"/>
                </a:rPr>
                <a:t>IALA 2018 </a:t>
              </a:r>
            </a:p>
            <a:p>
              <a:pPr algn="r"/>
              <a:r>
                <a:rPr lang="en-US" altLang="ko-KR" sz="3600" dirty="0">
                  <a:ln w="18415" cmpd="sng">
                    <a:noFill/>
                    <a:prstDash val="solid"/>
                  </a:ln>
                  <a:solidFill>
                    <a:srgbClr val="0070C0"/>
                  </a:solidFill>
                  <a:effectLst>
                    <a:outerShdw blurRad="50800" dist="38100" dir="5400000" algn="t" rotWithShape="0">
                      <a:prstClr val="black">
                        <a:alpha val="40000"/>
                      </a:prstClr>
                    </a:outerShdw>
                  </a:effectLst>
                  <a:latin typeface="나눔고딕 ExtraBold" panose="020D0904000000000000" pitchFamily="50" charset="-127"/>
                  <a:ea typeface="나눔고딕 ExtraBold" panose="020D0904000000000000" pitchFamily="50" charset="-127"/>
                </a:rPr>
                <a:t>19</a:t>
              </a:r>
              <a:r>
                <a:rPr lang="en-US" altLang="ko-KR" sz="3600" baseline="30000" dirty="0">
                  <a:ln w="18415" cmpd="sng">
                    <a:noFill/>
                    <a:prstDash val="solid"/>
                  </a:ln>
                  <a:solidFill>
                    <a:srgbClr val="0070C0"/>
                  </a:solidFill>
                  <a:effectLst>
                    <a:outerShdw blurRad="50800" dist="38100" dir="5400000" algn="t" rotWithShape="0">
                      <a:prstClr val="black">
                        <a:alpha val="40000"/>
                      </a:prstClr>
                    </a:outerShdw>
                  </a:effectLst>
                  <a:latin typeface="나눔고딕 ExtraBold" panose="020D0904000000000000" pitchFamily="50" charset="-127"/>
                  <a:ea typeface="나눔고딕 ExtraBold" panose="020D0904000000000000" pitchFamily="50" charset="-127"/>
                </a:rPr>
                <a:t>th</a:t>
              </a:r>
              <a:r>
                <a:rPr lang="en-US" altLang="ko-KR" sz="3600" dirty="0">
                  <a:ln w="18415" cmpd="sng">
                    <a:noFill/>
                    <a:prstDash val="solid"/>
                  </a:ln>
                  <a:solidFill>
                    <a:srgbClr val="0070C0"/>
                  </a:solidFill>
                  <a:effectLst>
                    <a:outerShdw blurRad="50800" dist="38100" dir="5400000" algn="t" rotWithShape="0">
                      <a:prstClr val="black">
                        <a:alpha val="40000"/>
                      </a:prstClr>
                    </a:outerShdw>
                  </a:effectLst>
                  <a:latin typeface="나눔고딕 ExtraBold" panose="020D0904000000000000" pitchFamily="50" charset="-127"/>
                  <a:ea typeface="나눔고딕 ExtraBold" panose="020D0904000000000000" pitchFamily="50" charset="-127"/>
                </a:rPr>
                <a:t> Conference</a:t>
              </a:r>
            </a:p>
            <a:p>
              <a:pPr algn="r"/>
              <a:r>
                <a:rPr lang="en-US" altLang="ko-KR" sz="3600" dirty="0">
                  <a:ln w="18415" cmpd="sng">
                    <a:noFill/>
                    <a:prstDash val="solid"/>
                  </a:ln>
                  <a:solidFill>
                    <a:srgbClr val="0070C0"/>
                  </a:solidFill>
                  <a:effectLst>
                    <a:outerShdw blurRad="50800" dist="38100" dir="5400000" algn="t" rotWithShape="0">
                      <a:prstClr val="black">
                        <a:alpha val="40000"/>
                      </a:prstClr>
                    </a:outerShdw>
                  </a:effectLst>
                  <a:latin typeface="나눔고딕 ExtraBold" panose="020D0904000000000000" pitchFamily="50" charset="-127"/>
                  <a:ea typeface="나눔고딕 ExtraBold" panose="020D0904000000000000" pitchFamily="50" charset="-127"/>
                </a:rPr>
                <a:t> </a:t>
              </a:r>
              <a:r>
                <a:rPr lang="en-US" altLang="ko-KR" sz="3600" dirty="0" err="1">
                  <a:ln w="18415" cmpd="sng">
                    <a:noFill/>
                    <a:prstDash val="solid"/>
                  </a:ln>
                  <a:solidFill>
                    <a:srgbClr val="0070C0"/>
                  </a:solidFill>
                  <a:effectLst>
                    <a:outerShdw blurRad="50800" dist="38100" dir="5400000" algn="t" rotWithShape="0">
                      <a:prstClr val="black">
                        <a:alpha val="40000"/>
                      </a:prstClr>
                    </a:outerShdw>
                  </a:effectLst>
                  <a:latin typeface="나눔고딕 ExtraBold" panose="020D0904000000000000" pitchFamily="50" charset="-127"/>
                  <a:ea typeface="나눔고딕 ExtraBold" panose="020D0904000000000000" pitchFamily="50" charset="-127"/>
                </a:rPr>
                <a:t>Incheon</a:t>
              </a:r>
              <a:r>
                <a:rPr lang="en-US" altLang="ko-KR" sz="3600" dirty="0">
                  <a:ln w="18415" cmpd="sng">
                    <a:noFill/>
                    <a:prstDash val="solid"/>
                  </a:ln>
                  <a:solidFill>
                    <a:srgbClr val="0070C0"/>
                  </a:solidFill>
                  <a:effectLst>
                    <a:outerShdw blurRad="50800" dist="38100" dir="5400000" algn="t" rotWithShape="0">
                      <a:prstClr val="black">
                        <a:alpha val="40000"/>
                      </a:prstClr>
                    </a:outerShdw>
                  </a:effectLst>
                  <a:latin typeface="나눔고딕 ExtraBold" panose="020D0904000000000000" pitchFamily="50" charset="-127"/>
                  <a:ea typeface="나눔고딕 ExtraBold" panose="020D0904000000000000" pitchFamily="50" charset="-127"/>
                </a:rPr>
                <a:t>, Korea</a:t>
              </a:r>
              <a:endParaRPr lang="en-US" altLang="ko-KR" sz="2800" dirty="0">
                <a:ln w="18415" cmpd="sng">
                  <a:solidFill>
                    <a:schemeClr val="bg1"/>
                  </a:solidFill>
                  <a:prstDash val="solid"/>
                </a:ln>
                <a:solidFill>
                  <a:srgbClr val="0070C0"/>
                </a:solidFill>
                <a:effectLst>
                  <a:outerShdw blurRad="50800" dist="38100" dir="5400000" algn="t" rotWithShape="0">
                    <a:prstClr val="black">
                      <a:alpha val="40000"/>
                    </a:prstClr>
                  </a:outerShdw>
                </a:effectLst>
                <a:latin typeface="나눔명조 ExtraBold" panose="02020603020101020101" pitchFamily="18" charset="-127"/>
                <a:ea typeface="나눔명조 ExtraBold" panose="02020603020101020101" pitchFamily="18" charset="-127"/>
              </a:endParaRPr>
            </a:p>
            <a:p>
              <a:endParaRPr lang="ko-KR" altLang="en-US" sz="4000" dirty="0">
                <a:ln w="18415" cmpd="sng">
                  <a:solidFill>
                    <a:schemeClr val="bg1"/>
                  </a:solidFill>
                  <a:prstDash val="solid"/>
                </a:ln>
                <a:solidFill>
                  <a:srgbClr val="0070C0"/>
                </a:solidFill>
                <a:effectLst>
                  <a:outerShdw blurRad="50800" dist="38100" dir="5400000" algn="t" rotWithShape="0">
                    <a:prstClr val="black">
                      <a:alpha val="40000"/>
                    </a:prstClr>
                  </a:outerShdw>
                </a:effectLst>
                <a:latin typeface="나눔고딕 ExtraBold" panose="020D0904000000000000" pitchFamily="50" charset="-127"/>
                <a:ea typeface="나눔고딕 ExtraBold" panose="020D0904000000000000" pitchFamily="50" charset="-127"/>
              </a:endParaRPr>
            </a:p>
          </p:txBody>
        </p:sp>
        <p:grpSp>
          <p:nvGrpSpPr>
            <p:cNvPr id="7" name="그룹 6"/>
            <p:cNvGrpSpPr/>
            <p:nvPr/>
          </p:nvGrpSpPr>
          <p:grpSpPr>
            <a:xfrm>
              <a:off x="1315686" y="1196752"/>
              <a:ext cx="5427141" cy="252032"/>
              <a:chOff x="1327184" y="1124742"/>
              <a:chExt cx="5427141" cy="252032"/>
            </a:xfrm>
          </p:grpSpPr>
          <p:sp>
            <p:nvSpPr>
              <p:cNvPr id="13" name="직사각형 12"/>
              <p:cNvSpPr/>
              <p:nvPr/>
            </p:nvSpPr>
            <p:spPr>
              <a:xfrm>
                <a:off x="1327184" y="1124742"/>
                <a:ext cx="5132243" cy="252032"/>
              </a:xfrm>
              <a:prstGeom prst="rect">
                <a:avLst/>
              </a:prstGeom>
              <a:solidFill>
                <a:srgbClr val="FF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1000" dirty="0">
                    <a:ln w="3175" cmpd="sng">
                      <a:solidFill>
                        <a:srgbClr val="FFFFFF"/>
                      </a:solidFill>
                      <a:prstDash val="solid"/>
                    </a:ln>
                    <a:solidFill>
                      <a:srgbClr val="FFFFFF"/>
                    </a:solidFill>
                    <a:latin typeface="나눔고딕 Light" panose="020D0904000000000000" pitchFamily="50" charset="-127"/>
                    <a:ea typeface="나눔고딕 Light" panose="020D0904000000000000" pitchFamily="50" charset="-127"/>
                  </a:rPr>
                  <a:t>                  IALA, International Association of Marine Aids to Navigation and Lighthouse Authorities Conference</a:t>
                </a:r>
                <a:endParaRPr lang="ko-KR" altLang="en-US" sz="1000" dirty="0">
                  <a:ln w="3175" cmpd="sng">
                    <a:solidFill>
                      <a:srgbClr val="FFFFFF"/>
                    </a:solidFill>
                    <a:prstDash val="solid"/>
                  </a:ln>
                  <a:solidFill>
                    <a:srgbClr val="FFFFFF"/>
                  </a:solidFill>
                  <a:latin typeface="나눔고딕 Light" panose="020D0904000000000000" pitchFamily="50" charset="-127"/>
                  <a:ea typeface="나눔고딕 Light" panose="020D0904000000000000" pitchFamily="50" charset="-127"/>
                </a:endParaRPr>
              </a:p>
            </p:txBody>
          </p:sp>
          <p:sp>
            <p:nvSpPr>
              <p:cNvPr id="14" name="직사각형 13"/>
              <p:cNvSpPr/>
              <p:nvPr/>
            </p:nvSpPr>
            <p:spPr>
              <a:xfrm>
                <a:off x="6459428" y="1124742"/>
                <a:ext cx="149202" cy="251604"/>
              </a:xfrm>
              <a:prstGeom prst="rect">
                <a:avLst/>
              </a:prstGeom>
              <a:solidFill>
                <a:schemeClr val="tx2">
                  <a:lumMod val="20000"/>
                  <a:lumOff val="8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200" dirty="0">
                  <a:ln w="18415" cmpd="sng">
                    <a:solidFill>
                      <a:srgbClr val="FFFFFF"/>
                    </a:solidFill>
                    <a:prstDash val="solid"/>
                  </a:ln>
                  <a:solidFill>
                    <a:srgbClr val="FFFFFF"/>
                  </a:solidFill>
                  <a:latin typeface="나눔고딕" panose="020D0604000000000000" pitchFamily="50" charset="-127"/>
                  <a:ea typeface="나눔고딕" panose="020D0604000000000000" pitchFamily="50" charset="-127"/>
                </a:endParaRPr>
              </a:p>
            </p:txBody>
          </p:sp>
          <p:sp>
            <p:nvSpPr>
              <p:cNvPr id="15" name="직사각형 14"/>
              <p:cNvSpPr/>
              <p:nvPr/>
            </p:nvSpPr>
            <p:spPr>
              <a:xfrm>
                <a:off x="6608630" y="1124742"/>
                <a:ext cx="145695" cy="251604"/>
              </a:xfrm>
              <a:prstGeom prst="rect">
                <a:avLst/>
              </a:prstGeom>
              <a:solidFill>
                <a:schemeClr val="tx2">
                  <a:lumMod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200" dirty="0">
                  <a:ln w="18415" cmpd="sng">
                    <a:solidFill>
                      <a:srgbClr val="FFFFFF"/>
                    </a:solidFill>
                    <a:prstDash val="solid"/>
                  </a:ln>
                  <a:solidFill>
                    <a:srgbClr val="FFFFFF"/>
                  </a:solidFill>
                  <a:latin typeface="나눔고딕" panose="020D0604000000000000" pitchFamily="50" charset="-127"/>
                  <a:ea typeface="나눔고딕" panose="020D0604000000000000" pitchFamily="50" charset="-127"/>
                </a:endParaRPr>
              </a:p>
            </p:txBody>
          </p:sp>
        </p:grpSp>
      </p:grpSp>
      <p:pic>
        <p:nvPicPr>
          <p:cNvPr id="12" name="Picture 4" descr="C:\Documents and Settings\이정환\바탕 화면\BS01-Symbol-Mark-A.jp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5725" b="89803" l="5000" r="93906">
                        <a14:foregroundMark x1="23906" y1="5725" x2="23906" y2="89803"/>
                        <a14:foregroundMark x1="5000" y1="13417" x2="93906" y2="21646"/>
                        <a14:foregroundMark x1="9219" y1="47943" x2="23281" y2="69410"/>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2022913" y="330547"/>
            <a:ext cx="4045825" cy="3533775"/>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alphaModFix amt="55000"/>
          </a:blip>
          <a:stretch>
            <a:fillRect/>
          </a:stretch>
        </p:blipFill>
        <p:spPr>
          <a:xfrm>
            <a:off x="136154" y="6167572"/>
            <a:ext cx="668784" cy="668784"/>
          </a:xfrm>
          <a:prstGeom prst="rect">
            <a:avLst/>
          </a:prstGeom>
        </p:spPr>
      </p:pic>
    </p:spTree>
    <p:extLst>
      <p:ext uri="{BB962C8B-B14F-4D97-AF65-F5344CB8AC3E}">
        <p14:creationId xmlns:p14="http://schemas.microsoft.com/office/powerpoint/2010/main" val="851780434"/>
      </p:ext>
    </p:extLst>
  </p:cSld>
  <p:clrMapOvr>
    <a:masterClrMapping/>
  </p:clrMapOvr>
  <p:transition advClick="0" advTm="16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90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3908" fill="hold"/>
                                        <p:tgtEl>
                                          <p:spTgt spid="3"/>
                                        </p:tgtEl>
                                      </p:cBhvr>
                                    </p:cmd>
                                  </p:childTnLst>
                                </p:cTn>
                              </p:par>
                            </p:childTnLst>
                          </p:cTn>
                        </p:par>
                      </p:childTnLst>
                    </p:cTn>
                  </p:par>
                </p:childTnLst>
              </p:cTn>
              <p:nextCondLst>
                <p:cond evt="onClick" delay="0">
                  <p:tgtEl>
                    <p:spTgt spid="3"/>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제목 1"/>
          <p:cNvSpPr>
            <a:spLocks noGrp="1"/>
          </p:cNvSpPr>
          <p:nvPr/>
        </p:nvSpPr>
        <p:spPr>
          <a:xfrm>
            <a:off x="459053" y="274638"/>
            <a:ext cx="8229600" cy="1143000"/>
          </a:xfrm>
          <a:prstGeom prst="rect">
            <a:avLst/>
          </a:prstGeom>
        </p:spPr>
        <p:txBody>
          <a:bodyPr vert="horz" lIns="91440" tIns="45720" rIns="91440" bIns="45720" rtlCol="0" anchor="ctr">
            <a:norm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latin typeface="Arial" pitchFamily="34" charset="0"/>
              <a:cs typeface="Arial" pitchFamily="34" charset="0"/>
            </a:endParaRPr>
          </a:p>
        </p:txBody>
      </p:sp>
      <p:sp>
        <p:nvSpPr>
          <p:cNvPr id="18" name="내용 개체 틀 2"/>
          <p:cNvSpPr>
            <a:spLocks noGrp="1"/>
          </p:cNvSpPr>
          <p:nvPr/>
        </p:nvSpPr>
        <p:spPr>
          <a:xfrm>
            <a:off x="459053" y="1600200"/>
            <a:ext cx="8229600" cy="4525963"/>
          </a:xfrm>
          <a:prstGeom prst="rect">
            <a:avLst/>
          </a:prstGeom>
        </p:spPr>
        <p:txBody>
          <a:bodyPr vert="horz" lIns="91440" tIns="45720" rIns="91440" bIns="45720" rtlCol="0">
            <a:norm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a:latin typeface="Arial" pitchFamily="34" charset="0"/>
              <a:cs typeface="Arial" pitchFamily="34" charset="0"/>
            </a:endParaRPr>
          </a:p>
        </p:txBody>
      </p:sp>
      <p:sp>
        <p:nvSpPr>
          <p:cNvPr id="20" name="직사각형 19"/>
          <p:cNvSpPr/>
          <p:nvPr/>
        </p:nvSpPr>
        <p:spPr>
          <a:xfrm>
            <a:off x="18084" y="-44624"/>
            <a:ext cx="9144000" cy="6858000"/>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latin typeface="Arial" pitchFamily="34" charset="0"/>
              <a:cs typeface="Arial" pitchFamily="34" charset="0"/>
            </a:endParaRPr>
          </a:p>
        </p:txBody>
      </p:sp>
      <p:sp>
        <p:nvSpPr>
          <p:cNvPr id="21" name="TextBox 8"/>
          <p:cNvSpPr txBox="1"/>
          <p:nvPr/>
        </p:nvSpPr>
        <p:spPr>
          <a:xfrm>
            <a:off x="1542966" y="248752"/>
            <a:ext cx="6508320" cy="646331"/>
          </a:xfrm>
          <a:prstGeom prst="rect">
            <a:avLst/>
          </a:prstGeom>
          <a:noFill/>
        </p:spPr>
        <p:txBody>
          <a:bodyPr wrap="none" rtlCol="0">
            <a:spAutoFit/>
            <a:scene3d>
              <a:camera prst="orthographicFront"/>
              <a:lightRig rig="threePt" dir="t"/>
            </a:scene3d>
            <a:sp3d>
              <a:bevelT w="1270" h="1270"/>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en-US" altLang="ko-KR" sz="3600" b="1" spc="-150" dirty="0">
                <a:solidFill>
                  <a:schemeClr val="tx1">
                    <a:lumMod val="85000"/>
                    <a:lumOff val="15000"/>
                  </a:schemeClr>
                </a:solidFill>
                <a:latin typeface="Arial" pitchFamily="34" charset="0"/>
                <a:ea typeface="YDIYGo550" panose="02030504000101010101" pitchFamily="18" charset="-127"/>
                <a:cs typeface="Arial" pitchFamily="34" charset="0"/>
              </a:rPr>
              <a:t>Exhibition Hall </a:t>
            </a:r>
            <a:r>
              <a:rPr lang="en-US" altLang="ko-KR" sz="2400" b="1" spc="-150" dirty="0">
                <a:solidFill>
                  <a:schemeClr val="tx1">
                    <a:lumMod val="85000"/>
                    <a:lumOff val="15000"/>
                  </a:schemeClr>
                </a:solidFill>
                <a:latin typeface="Arial" pitchFamily="34" charset="0"/>
                <a:ea typeface="YDIYGo550" panose="02030504000101010101" pitchFamily="18" charset="-127"/>
                <a:cs typeface="Arial" pitchFamily="34" charset="0"/>
              </a:rPr>
              <a:t>(Exhibition &amp; Dining Area)</a:t>
            </a:r>
            <a:endParaRPr lang="ko-KR" altLang="en-US" sz="2400" b="1" spc="-150" dirty="0">
              <a:solidFill>
                <a:schemeClr val="tx1">
                  <a:lumMod val="85000"/>
                  <a:lumOff val="15000"/>
                </a:schemeClr>
              </a:solidFill>
              <a:latin typeface="Arial" pitchFamily="34" charset="0"/>
              <a:ea typeface="YDIYGo550" panose="02030504000101010101" pitchFamily="18" charset="-127"/>
              <a:cs typeface="Arial" pitchFamily="34" charset="0"/>
            </a:endParaRPr>
          </a:p>
        </p:txBody>
      </p:sp>
      <p:sp>
        <p:nvSpPr>
          <p:cNvPr id="22" name="직사각형 21"/>
          <p:cNvSpPr/>
          <p:nvPr/>
        </p:nvSpPr>
        <p:spPr>
          <a:xfrm>
            <a:off x="1853" y="908050"/>
            <a:ext cx="9144000" cy="594995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fontAlgn="auto">
              <a:spcBef>
                <a:spcPts val="0"/>
              </a:spcBef>
              <a:spcAft>
                <a:spcPts val="0"/>
              </a:spcAft>
              <a:defRPr/>
            </a:pPr>
            <a:endParaRPr kumimoji="0" lang="ko-KR" altLang="en-US" sz="1200" dirty="0">
              <a:ln>
                <a:solidFill>
                  <a:schemeClr val="tx1">
                    <a:lumMod val="65000"/>
                    <a:lumOff val="35000"/>
                    <a:alpha val="0"/>
                  </a:schemeClr>
                </a:solidFill>
              </a:ln>
              <a:solidFill>
                <a:schemeClr val="bg1"/>
              </a:solidFill>
              <a:latin typeface="Arial" pitchFamily="34" charset="0"/>
              <a:ea typeface="Yoon 윤고딕 530_TT" pitchFamily="18" charset="-127"/>
              <a:cs typeface="Arial" pitchFamily="34" charset="0"/>
            </a:endParaRPr>
          </a:p>
        </p:txBody>
      </p:sp>
      <p:sp>
        <p:nvSpPr>
          <p:cNvPr id="23" name="직사각형 22"/>
          <p:cNvSpPr/>
          <p:nvPr/>
        </p:nvSpPr>
        <p:spPr>
          <a:xfrm>
            <a:off x="4429837" y="1268413"/>
            <a:ext cx="4643438" cy="525621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fontAlgn="auto">
              <a:spcBef>
                <a:spcPts val="0"/>
              </a:spcBef>
              <a:spcAft>
                <a:spcPts val="0"/>
              </a:spcAft>
              <a:defRPr/>
            </a:pPr>
            <a:endParaRPr kumimoji="0" lang="ko-KR" altLang="en-US" sz="1200" dirty="0">
              <a:ln>
                <a:solidFill>
                  <a:schemeClr val="tx1">
                    <a:lumMod val="65000"/>
                    <a:lumOff val="35000"/>
                    <a:alpha val="0"/>
                  </a:schemeClr>
                </a:solidFill>
              </a:ln>
              <a:solidFill>
                <a:schemeClr val="bg1"/>
              </a:solidFill>
              <a:latin typeface="Arial" pitchFamily="34" charset="0"/>
              <a:ea typeface="Yoon 윤고딕 530_TT" pitchFamily="18" charset="-127"/>
              <a:cs typeface="Arial" pitchFamily="34" charset="0"/>
            </a:endParaRPr>
          </a:p>
        </p:txBody>
      </p:sp>
      <p:sp>
        <p:nvSpPr>
          <p:cNvPr id="24" name="직사각형 23"/>
          <p:cNvSpPr/>
          <p:nvPr/>
        </p:nvSpPr>
        <p:spPr>
          <a:xfrm>
            <a:off x="83200" y="1268413"/>
            <a:ext cx="4274630" cy="3529012"/>
          </a:xfrm>
          <a:prstGeom prst="rect">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fontAlgn="auto">
              <a:spcBef>
                <a:spcPts val="0"/>
              </a:spcBef>
              <a:spcAft>
                <a:spcPts val="0"/>
              </a:spcAft>
              <a:defRPr/>
            </a:pPr>
            <a:endParaRPr kumimoji="0" lang="ko-KR" altLang="en-US" sz="1200" dirty="0">
              <a:ln>
                <a:solidFill>
                  <a:schemeClr val="tx1">
                    <a:lumMod val="65000"/>
                    <a:lumOff val="35000"/>
                    <a:alpha val="0"/>
                  </a:schemeClr>
                </a:solidFill>
              </a:ln>
              <a:solidFill>
                <a:schemeClr val="bg1"/>
              </a:solidFill>
              <a:latin typeface="Arial" pitchFamily="34" charset="0"/>
              <a:ea typeface="Yoon 윤고딕 530_TT" pitchFamily="18" charset="-127"/>
              <a:cs typeface="Arial" pitchFamily="34" charset="0"/>
            </a:endParaRPr>
          </a:p>
        </p:txBody>
      </p:sp>
      <p:pic>
        <p:nvPicPr>
          <p:cNvPr id="25" name="Picture 4"/>
          <p:cNvPicPr>
            <a:picLocks noChangeAspect="1" noChangeArrowheads="1"/>
          </p:cNvPicPr>
          <p:nvPr/>
        </p:nvPicPr>
        <p:blipFill>
          <a:blip r:embed="rId5" cstate="print">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4838966" y="3746500"/>
            <a:ext cx="3495675" cy="2700338"/>
          </a:xfrm>
          <a:prstGeom prst="rect">
            <a:avLst/>
          </a:prstGeom>
          <a:noFill/>
          <a:ln w="9525" algn="ctr">
            <a:noFill/>
            <a:miter lim="800000"/>
            <a:headEnd/>
            <a:tailEnd/>
          </a:ln>
          <a:effectLst>
            <a:prstShdw prst="shdw17" dist="17961" dir="2700000">
              <a:srgbClr val="999999"/>
            </a:prstShdw>
          </a:effectLst>
        </p:spPr>
      </p:pic>
      <p:pic>
        <p:nvPicPr>
          <p:cNvPr id="26" name="Picture 4"/>
          <p:cNvPicPr>
            <a:picLocks noChangeAspect="1" noChangeArrowheads="1"/>
          </p:cNvPicPr>
          <p:nvPr/>
        </p:nvPicPr>
        <p:blipFill>
          <a:blip r:embed="rId5" cstate="print">
            <a:clrChange>
              <a:clrFrom>
                <a:srgbClr val="000000"/>
              </a:clrFrom>
              <a:clrTo>
                <a:srgbClr val="000000">
                  <a:alpha val="0"/>
                </a:srgbClr>
              </a:clrTo>
            </a:clrChange>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4838642" y="3752999"/>
            <a:ext cx="3495675" cy="2700337"/>
          </a:xfrm>
          <a:prstGeom prst="rect">
            <a:avLst/>
          </a:prstGeom>
          <a:noFill/>
          <a:ln w="9525" algn="ctr">
            <a:noFill/>
            <a:miter lim="800000"/>
            <a:headEnd/>
            <a:tailEnd/>
          </a:ln>
          <a:effectLst>
            <a:prstShdw prst="shdw17" dist="17961" dir="2700000">
              <a:srgbClr val="999999"/>
            </a:prstShdw>
          </a:effectLst>
        </p:spPr>
      </p:pic>
      <p:grpSp>
        <p:nvGrpSpPr>
          <p:cNvPr id="27" name="그룹 26"/>
          <p:cNvGrpSpPr>
            <a:grpSpLocks/>
          </p:cNvGrpSpPr>
          <p:nvPr/>
        </p:nvGrpSpPr>
        <p:grpSpPr bwMode="auto">
          <a:xfrm>
            <a:off x="4550487" y="1550988"/>
            <a:ext cx="4703763" cy="2519362"/>
            <a:chOff x="2411760" y="1268760"/>
            <a:chExt cx="4703763" cy="2519362"/>
          </a:xfrm>
        </p:grpSpPr>
        <p:pic>
          <p:nvPicPr>
            <p:cNvPr id="28" name="Picture 5"/>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11760" y="1268760"/>
              <a:ext cx="4703763" cy="2519362"/>
            </a:xfrm>
            <a:prstGeom prst="rect">
              <a:avLst/>
            </a:prstGeom>
            <a:noFill/>
            <a:ln w="9525" algn="ctr">
              <a:noFill/>
              <a:miter lim="800000"/>
              <a:headEnd/>
              <a:tailEnd/>
            </a:ln>
            <a:effectLst>
              <a:prstShdw prst="shdw17" dist="17961" dir="2700000">
                <a:srgbClr val="999999"/>
              </a:prstShdw>
            </a:effectLst>
          </p:spPr>
        </p:pic>
        <p:sp>
          <p:nvSpPr>
            <p:cNvPr id="29" name="TextBox 29"/>
            <p:cNvSpPr txBox="1">
              <a:spLocks noChangeArrowheads="1"/>
            </p:cNvSpPr>
            <p:nvPr/>
          </p:nvSpPr>
          <p:spPr bwMode="auto">
            <a:xfrm>
              <a:off x="3786130" y="1627357"/>
              <a:ext cx="1484802" cy="584776"/>
            </a:xfrm>
            <a:prstGeom prst="rect">
              <a:avLst/>
            </a:prstGeom>
            <a:solidFill>
              <a:srgbClr val="FFC000"/>
            </a:solidFill>
            <a:ln w="9525">
              <a:noFill/>
              <a:miter lim="800000"/>
              <a:headEnd/>
              <a:tailEnd/>
            </a:ln>
          </p:spPr>
          <p:txBody>
            <a:bodyPr wrap="non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kumimoji="0" lang="en-US" altLang="ko-KR" sz="1600" dirty="0">
                  <a:latin typeface="Arial" pitchFamily="34" charset="0"/>
                  <a:ea typeface="HY수평선B" pitchFamily="18" charset="-127"/>
                  <a:cs typeface="Arial" pitchFamily="34" charset="0"/>
                </a:rPr>
                <a:t>Exhibition Hall</a:t>
              </a:r>
              <a:br>
                <a:rPr kumimoji="0" lang="en-US" altLang="ko-KR" sz="1600" dirty="0">
                  <a:latin typeface="Arial" pitchFamily="34" charset="0"/>
                  <a:ea typeface="HY수평선B" pitchFamily="18" charset="-127"/>
                  <a:cs typeface="Arial" pitchFamily="34" charset="0"/>
                </a:rPr>
              </a:br>
              <a:r>
                <a:rPr kumimoji="0" lang="en-US" altLang="ko-KR" sz="1600" dirty="0">
                  <a:latin typeface="Arial" pitchFamily="34" charset="0"/>
                  <a:ea typeface="HY수평선B" pitchFamily="18" charset="-127"/>
                  <a:cs typeface="Arial" pitchFamily="34" charset="0"/>
                </a:rPr>
                <a:t>4,208m</a:t>
              </a:r>
              <a:r>
                <a:rPr kumimoji="0" lang="en-US" altLang="ko-KR" sz="1600" baseline="30000" dirty="0">
                  <a:latin typeface="Arial" pitchFamily="34" charset="0"/>
                  <a:ea typeface="HY수평선B" pitchFamily="18" charset="-127"/>
                  <a:cs typeface="Arial" pitchFamily="34" charset="0"/>
                </a:rPr>
                <a:t>2</a:t>
              </a:r>
              <a:endParaRPr kumimoji="0" lang="ko-KR" altLang="en-US" sz="1600" baseline="30000" dirty="0">
                <a:latin typeface="Arial" pitchFamily="34" charset="0"/>
                <a:ea typeface="HY수평선B" pitchFamily="18" charset="-127"/>
                <a:cs typeface="Arial" pitchFamily="34" charset="0"/>
              </a:endParaRPr>
            </a:p>
          </p:txBody>
        </p:sp>
        <p:sp>
          <p:nvSpPr>
            <p:cNvPr id="30" name="TextBox 30"/>
            <p:cNvSpPr txBox="1">
              <a:spLocks noChangeArrowheads="1"/>
            </p:cNvSpPr>
            <p:nvPr/>
          </p:nvSpPr>
          <p:spPr bwMode="auto">
            <a:xfrm>
              <a:off x="3971496" y="2696935"/>
              <a:ext cx="1242520" cy="584775"/>
            </a:xfrm>
            <a:prstGeom prst="rect">
              <a:avLst/>
            </a:prstGeom>
            <a:solidFill>
              <a:srgbClr val="FFC000"/>
            </a:solidFill>
            <a:ln w="9525">
              <a:noFill/>
              <a:miter lim="800000"/>
              <a:headEnd/>
              <a:tailEnd/>
            </a:ln>
          </p:spPr>
          <p:txBody>
            <a:bodyPr wrap="non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kumimoji="0" lang="en-US" altLang="ko-KR" sz="1600" dirty="0">
                  <a:latin typeface="Arial" pitchFamily="34" charset="0"/>
                  <a:ea typeface="HY수평선B" pitchFamily="18" charset="-127"/>
                  <a:cs typeface="Arial" pitchFamily="34" charset="0"/>
                </a:rPr>
                <a:t>Dining Area</a:t>
              </a:r>
            </a:p>
            <a:p>
              <a:pPr algn="ctr"/>
              <a:r>
                <a:rPr kumimoji="0" lang="en-US" altLang="ko-KR" sz="1600" dirty="0">
                  <a:latin typeface="Arial" pitchFamily="34" charset="0"/>
                  <a:ea typeface="HY수평선B" pitchFamily="18" charset="-127"/>
                  <a:cs typeface="Arial" pitchFamily="34" charset="0"/>
                </a:rPr>
                <a:t>4,208m</a:t>
              </a:r>
              <a:r>
                <a:rPr kumimoji="0" lang="en-US" altLang="ko-KR" sz="1600" baseline="30000" dirty="0">
                  <a:latin typeface="Arial" pitchFamily="34" charset="0"/>
                  <a:ea typeface="HY수평선B" pitchFamily="18" charset="-127"/>
                  <a:cs typeface="Arial" pitchFamily="34" charset="0"/>
                </a:rPr>
                <a:t>2</a:t>
              </a:r>
              <a:endParaRPr kumimoji="0" lang="ko-KR" altLang="en-US" sz="1600" baseline="30000" dirty="0">
                <a:latin typeface="Arial" pitchFamily="34" charset="0"/>
                <a:ea typeface="HY수평선B" pitchFamily="18" charset="-127"/>
                <a:cs typeface="Arial" pitchFamily="34" charset="0"/>
              </a:endParaRPr>
            </a:p>
          </p:txBody>
        </p:sp>
      </p:grpSp>
      <p:sp>
        <p:nvSpPr>
          <p:cNvPr id="31" name="TextBox 15"/>
          <p:cNvSpPr txBox="1"/>
          <p:nvPr/>
        </p:nvSpPr>
        <p:spPr>
          <a:xfrm>
            <a:off x="217877" y="1283019"/>
            <a:ext cx="4427984" cy="1592744"/>
          </a:xfrm>
          <a:prstGeom prst="rect">
            <a:avLst/>
          </a:prstGeom>
          <a:noFill/>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fontAlgn="auto">
              <a:lnSpc>
                <a:spcPct val="150000"/>
              </a:lnSpc>
              <a:spcBef>
                <a:spcPts val="0"/>
              </a:spcBef>
              <a:spcAft>
                <a:spcPts val="0"/>
              </a:spcAft>
              <a:defRPr/>
            </a:pPr>
            <a:r>
              <a:rPr kumimoji="0" lang="ko-KR" altLang="en-US" sz="1300" dirty="0">
                <a:ln>
                  <a:solidFill>
                    <a:schemeClr val="tx1">
                      <a:lumMod val="65000"/>
                      <a:lumOff val="35000"/>
                      <a:alpha val="0"/>
                    </a:schemeClr>
                  </a:solidFill>
                </a:ln>
                <a:solidFill>
                  <a:schemeClr val="bg1"/>
                </a:solidFill>
                <a:latin typeface="Arial" pitchFamily="34" charset="0"/>
                <a:ea typeface="Yoon 윤고딕 540_TT" pitchFamily="18" charset="-127"/>
                <a:cs typeface="Arial" pitchFamily="34" charset="0"/>
              </a:rPr>
              <a:t> </a:t>
            </a:r>
            <a:r>
              <a:rPr kumimoji="0" lang="en-US" altLang="ko-KR" sz="1300" dirty="0">
                <a:ln>
                  <a:solidFill>
                    <a:schemeClr val="tx1">
                      <a:lumMod val="65000"/>
                      <a:lumOff val="35000"/>
                      <a:alpha val="0"/>
                    </a:schemeClr>
                  </a:solidFill>
                </a:ln>
                <a:solidFill>
                  <a:schemeClr val="accent5">
                    <a:lumMod val="75000"/>
                  </a:schemeClr>
                </a:solidFill>
                <a:latin typeface="Arial" pitchFamily="34" charset="0"/>
                <a:ea typeface="Yoon 윤고딕 540_TT" pitchFamily="18" charset="-127"/>
                <a:cs typeface="Arial" pitchFamily="34" charset="0"/>
              </a:rPr>
              <a:t>Use</a:t>
            </a:r>
            <a:r>
              <a:rPr kumimoji="0" lang="ko-KR" altLang="en-US" sz="1300" dirty="0">
                <a:ln>
                  <a:solidFill>
                    <a:schemeClr val="tx1">
                      <a:lumMod val="65000"/>
                      <a:lumOff val="35000"/>
                      <a:alpha val="0"/>
                    </a:schemeClr>
                  </a:solidFill>
                </a:ln>
                <a:solidFill>
                  <a:schemeClr val="bg1"/>
                </a:solidFill>
                <a:latin typeface="Arial" pitchFamily="34" charset="0"/>
                <a:ea typeface="Yoon 윤고딕 540_TT" pitchFamily="18" charset="-127"/>
                <a:cs typeface="Arial" pitchFamily="34" charset="0"/>
              </a:rPr>
              <a:t> </a:t>
            </a:r>
            <a:r>
              <a:rPr kumimoji="0" lang="en-US" altLang="ko-KR" sz="1300" dirty="0">
                <a:ln>
                  <a:solidFill>
                    <a:schemeClr val="tx1">
                      <a:lumMod val="65000"/>
                      <a:lumOff val="35000"/>
                      <a:alpha val="0"/>
                    </a:schemeClr>
                  </a:solidFill>
                </a:ln>
                <a:solidFill>
                  <a:schemeClr val="bg1"/>
                </a:solidFill>
                <a:latin typeface="Arial" pitchFamily="34" charset="0"/>
                <a:ea typeface="Yoon 윤고딕 540_TT" pitchFamily="18" charset="-127"/>
                <a:cs typeface="Arial" pitchFamily="34" charset="0"/>
              </a:rPr>
              <a:t>: Exhibition, Concerts, Events/Banquets</a:t>
            </a:r>
            <a:endParaRPr kumimoji="0" lang="ko-KR" altLang="en-US" sz="1300" dirty="0">
              <a:ln>
                <a:solidFill>
                  <a:schemeClr val="tx1">
                    <a:lumMod val="65000"/>
                    <a:lumOff val="35000"/>
                    <a:alpha val="0"/>
                  </a:schemeClr>
                </a:solidFill>
              </a:ln>
              <a:solidFill>
                <a:schemeClr val="bg1"/>
              </a:solidFill>
              <a:latin typeface="Arial" pitchFamily="34" charset="0"/>
              <a:ea typeface="Yoon 윤고딕 540_TT" pitchFamily="18" charset="-127"/>
              <a:cs typeface="Arial" pitchFamily="34" charset="0"/>
            </a:endParaRPr>
          </a:p>
          <a:p>
            <a:pPr fontAlgn="auto">
              <a:lnSpc>
                <a:spcPct val="150000"/>
              </a:lnSpc>
              <a:spcBef>
                <a:spcPts val="0"/>
              </a:spcBef>
              <a:spcAft>
                <a:spcPts val="0"/>
              </a:spcAft>
              <a:defRPr/>
            </a:pPr>
            <a:r>
              <a:rPr kumimoji="0" lang="ko-KR" altLang="en-US" sz="1300" dirty="0">
                <a:ln>
                  <a:solidFill>
                    <a:schemeClr val="tx1">
                      <a:lumMod val="65000"/>
                      <a:lumOff val="35000"/>
                      <a:alpha val="0"/>
                    </a:schemeClr>
                  </a:solidFill>
                </a:ln>
                <a:solidFill>
                  <a:schemeClr val="bg1"/>
                </a:solidFill>
                <a:latin typeface="Arial" pitchFamily="34" charset="0"/>
                <a:ea typeface="Yoon 윤고딕 540_TT" pitchFamily="18" charset="-127"/>
                <a:cs typeface="Arial" pitchFamily="34" charset="0"/>
              </a:rPr>
              <a:t> </a:t>
            </a:r>
            <a:r>
              <a:rPr kumimoji="0" lang="en-US" altLang="ko-KR" sz="1300" dirty="0">
                <a:ln>
                  <a:solidFill>
                    <a:schemeClr val="tx1">
                      <a:lumMod val="65000"/>
                      <a:lumOff val="35000"/>
                      <a:alpha val="0"/>
                    </a:schemeClr>
                  </a:solidFill>
                </a:ln>
                <a:solidFill>
                  <a:schemeClr val="accent5">
                    <a:lumMod val="75000"/>
                  </a:schemeClr>
                </a:solidFill>
                <a:latin typeface="Arial" pitchFamily="34" charset="0"/>
                <a:ea typeface="Yoon 윤고딕 540_TT" pitchFamily="18" charset="-127"/>
                <a:cs typeface="Arial" pitchFamily="34" charset="0"/>
              </a:rPr>
              <a:t>Area</a:t>
            </a:r>
            <a:r>
              <a:rPr kumimoji="0" lang="ko-KR" altLang="en-US" sz="1300" dirty="0">
                <a:ln>
                  <a:solidFill>
                    <a:schemeClr val="tx1">
                      <a:lumMod val="65000"/>
                      <a:lumOff val="35000"/>
                      <a:alpha val="0"/>
                    </a:schemeClr>
                  </a:solidFill>
                </a:ln>
                <a:solidFill>
                  <a:schemeClr val="bg1"/>
                </a:solidFill>
                <a:latin typeface="Arial" pitchFamily="34" charset="0"/>
                <a:ea typeface="Yoon 윤고딕 540_TT" pitchFamily="18" charset="-127"/>
                <a:cs typeface="Arial" pitchFamily="34" charset="0"/>
              </a:rPr>
              <a:t> </a:t>
            </a:r>
            <a:r>
              <a:rPr kumimoji="0" lang="en-US" altLang="ko-KR" sz="1300" dirty="0">
                <a:ln>
                  <a:solidFill>
                    <a:schemeClr val="tx1">
                      <a:lumMod val="65000"/>
                      <a:lumOff val="35000"/>
                      <a:alpha val="0"/>
                    </a:schemeClr>
                  </a:solidFill>
                </a:ln>
                <a:solidFill>
                  <a:schemeClr val="bg1"/>
                </a:solidFill>
                <a:latin typeface="Arial" pitchFamily="34" charset="0"/>
                <a:ea typeface="Yoon 윤고딕 540_TT" pitchFamily="18" charset="-127"/>
                <a:cs typeface="Arial" pitchFamily="34" charset="0"/>
              </a:rPr>
              <a:t>: 8,416㎡ /dividable into 2 halls(450booth)</a:t>
            </a:r>
          </a:p>
          <a:p>
            <a:pPr fontAlgn="auto">
              <a:lnSpc>
                <a:spcPct val="150000"/>
              </a:lnSpc>
              <a:spcBef>
                <a:spcPts val="0"/>
              </a:spcBef>
              <a:spcAft>
                <a:spcPts val="0"/>
              </a:spcAft>
              <a:defRPr/>
            </a:pPr>
            <a:r>
              <a:rPr kumimoji="0" lang="en-US" altLang="ko-KR" sz="1300" dirty="0">
                <a:ln>
                  <a:solidFill>
                    <a:schemeClr val="tx1">
                      <a:lumMod val="65000"/>
                      <a:lumOff val="35000"/>
                      <a:alpha val="0"/>
                    </a:schemeClr>
                  </a:solidFill>
                </a:ln>
                <a:solidFill>
                  <a:schemeClr val="bg1"/>
                </a:solidFill>
                <a:latin typeface="Arial" pitchFamily="34" charset="0"/>
                <a:ea typeface="Yoon 윤고딕 540_TT" pitchFamily="18" charset="-127"/>
                <a:cs typeface="Arial" pitchFamily="34" charset="0"/>
              </a:rPr>
              <a:t> </a:t>
            </a:r>
            <a:r>
              <a:rPr kumimoji="0" lang="en-US" altLang="ko-KR" sz="1300" dirty="0">
                <a:ln>
                  <a:solidFill>
                    <a:schemeClr val="tx1">
                      <a:lumMod val="65000"/>
                      <a:lumOff val="35000"/>
                      <a:alpha val="0"/>
                    </a:schemeClr>
                  </a:solidFill>
                </a:ln>
                <a:solidFill>
                  <a:schemeClr val="accent5">
                    <a:lumMod val="75000"/>
                  </a:schemeClr>
                </a:solidFill>
                <a:latin typeface="Arial" pitchFamily="34" charset="0"/>
                <a:ea typeface="Yoon 윤고딕 540_TT" pitchFamily="18" charset="-127"/>
                <a:cs typeface="Arial" pitchFamily="34" charset="0"/>
              </a:rPr>
              <a:t>Feature</a:t>
            </a:r>
            <a:r>
              <a:rPr kumimoji="0" lang="ko-KR" altLang="en-US" sz="1300" dirty="0">
                <a:ln>
                  <a:solidFill>
                    <a:schemeClr val="tx1">
                      <a:lumMod val="65000"/>
                      <a:lumOff val="35000"/>
                      <a:alpha val="0"/>
                    </a:schemeClr>
                  </a:solidFill>
                </a:ln>
                <a:solidFill>
                  <a:schemeClr val="bg1"/>
                </a:solidFill>
                <a:latin typeface="Arial" pitchFamily="34" charset="0"/>
                <a:ea typeface="Yoon 윤고딕 540_TT" pitchFamily="18" charset="-127"/>
                <a:cs typeface="Arial" pitchFamily="34" charset="0"/>
              </a:rPr>
              <a:t> </a:t>
            </a:r>
            <a:r>
              <a:rPr kumimoji="0" lang="en-US" altLang="ko-KR" sz="1300" dirty="0">
                <a:ln>
                  <a:solidFill>
                    <a:schemeClr val="tx1">
                      <a:lumMod val="65000"/>
                      <a:lumOff val="35000"/>
                      <a:alpha val="0"/>
                    </a:schemeClr>
                  </a:solidFill>
                </a:ln>
                <a:solidFill>
                  <a:schemeClr val="bg1"/>
                </a:solidFill>
                <a:latin typeface="Arial" pitchFamily="34" charset="0"/>
                <a:ea typeface="Yoon 윤고딕 540_TT" pitchFamily="18" charset="-127"/>
                <a:cs typeface="Arial" pitchFamily="34" charset="0"/>
              </a:rPr>
              <a:t>: Column-less, Post-tensioning Techniques</a:t>
            </a:r>
            <a:endParaRPr kumimoji="0" lang="ko-KR" altLang="en-US" sz="1300" dirty="0">
              <a:ln>
                <a:solidFill>
                  <a:schemeClr val="tx1">
                    <a:lumMod val="65000"/>
                    <a:lumOff val="35000"/>
                    <a:alpha val="0"/>
                  </a:schemeClr>
                </a:solidFill>
              </a:ln>
              <a:solidFill>
                <a:schemeClr val="bg1"/>
              </a:solidFill>
              <a:latin typeface="Arial" pitchFamily="34" charset="0"/>
              <a:ea typeface="Yoon 윤고딕 540_TT" pitchFamily="18" charset="-127"/>
              <a:cs typeface="Arial" pitchFamily="34" charset="0"/>
            </a:endParaRPr>
          </a:p>
          <a:p>
            <a:pPr fontAlgn="auto">
              <a:lnSpc>
                <a:spcPct val="150000"/>
              </a:lnSpc>
              <a:spcBef>
                <a:spcPts val="0"/>
              </a:spcBef>
              <a:spcAft>
                <a:spcPts val="0"/>
              </a:spcAft>
              <a:defRPr/>
            </a:pPr>
            <a:r>
              <a:rPr kumimoji="0" lang="ko-KR" altLang="en-US" sz="1300" dirty="0">
                <a:ln>
                  <a:solidFill>
                    <a:schemeClr val="tx1">
                      <a:lumMod val="65000"/>
                      <a:lumOff val="35000"/>
                      <a:alpha val="0"/>
                    </a:schemeClr>
                  </a:solidFill>
                </a:ln>
                <a:solidFill>
                  <a:schemeClr val="bg1"/>
                </a:solidFill>
                <a:latin typeface="Arial" pitchFamily="34" charset="0"/>
                <a:ea typeface="Yoon 윤고딕 540_TT" pitchFamily="18" charset="-127"/>
                <a:cs typeface="Arial" pitchFamily="34" charset="0"/>
              </a:rPr>
              <a:t> </a:t>
            </a:r>
            <a:r>
              <a:rPr kumimoji="0" lang="en-US" altLang="ko-KR" sz="1300" dirty="0">
                <a:ln>
                  <a:solidFill>
                    <a:schemeClr val="tx1">
                      <a:lumMod val="65000"/>
                      <a:lumOff val="35000"/>
                      <a:alpha val="0"/>
                    </a:schemeClr>
                  </a:solidFill>
                </a:ln>
                <a:solidFill>
                  <a:schemeClr val="accent5">
                    <a:lumMod val="75000"/>
                  </a:schemeClr>
                </a:solidFill>
                <a:latin typeface="Arial" pitchFamily="34" charset="0"/>
                <a:ea typeface="Yoon 윤고딕 540_TT" pitchFamily="18" charset="-127"/>
                <a:cs typeface="Arial" pitchFamily="34" charset="0"/>
              </a:rPr>
              <a:t>Facility</a:t>
            </a:r>
            <a:r>
              <a:rPr kumimoji="0" lang="ko-KR" altLang="en-US" sz="1300" dirty="0">
                <a:ln>
                  <a:solidFill>
                    <a:schemeClr val="tx1">
                      <a:lumMod val="65000"/>
                      <a:lumOff val="35000"/>
                      <a:alpha val="0"/>
                    </a:schemeClr>
                  </a:solidFill>
                </a:ln>
                <a:solidFill>
                  <a:schemeClr val="bg1"/>
                </a:solidFill>
                <a:latin typeface="Arial" pitchFamily="34" charset="0"/>
                <a:ea typeface="Yoon 윤고딕 540_TT" pitchFamily="18" charset="-127"/>
                <a:cs typeface="Arial" pitchFamily="34" charset="0"/>
              </a:rPr>
              <a:t> </a:t>
            </a:r>
            <a:r>
              <a:rPr kumimoji="0" lang="en-US" altLang="ko-KR" sz="1300" dirty="0">
                <a:ln>
                  <a:solidFill>
                    <a:schemeClr val="tx1">
                      <a:lumMod val="65000"/>
                      <a:lumOff val="35000"/>
                      <a:alpha val="0"/>
                    </a:schemeClr>
                  </a:solidFill>
                </a:ln>
                <a:solidFill>
                  <a:schemeClr val="bg1"/>
                </a:solidFill>
                <a:latin typeface="Arial" pitchFamily="34" charset="0"/>
                <a:ea typeface="Yoon 윤고딕 540_TT" pitchFamily="18" charset="-127"/>
                <a:cs typeface="Arial" pitchFamily="34" charset="0"/>
              </a:rPr>
              <a:t>: Concrete Floor, Floor Box System</a:t>
            </a:r>
          </a:p>
          <a:p>
            <a:pPr fontAlgn="auto">
              <a:lnSpc>
                <a:spcPct val="150000"/>
              </a:lnSpc>
              <a:spcBef>
                <a:spcPts val="0"/>
              </a:spcBef>
              <a:spcAft>
                <a:spcPts val="0"/>
              </a:spcAft>
              <a:defRPr/>
            </a:pPr>
            <a:r>
              <a:rPr kumimoji="0" lang="en-US" altLang="ko-KR" sz="1300" dirty="0">
                <a:ln>
                  <a:solidFill>
                    <a:schemeClr val="tx1">
                      <a:lumMod val="65000"/>
                      <a:lumOff val="35000"/>
                      <a:alpha val="0"/>
                    </a:schemeClr>
                  </a:solidFill>
                </a:ln>
                <a:solidFill>
                  <a:schemeClr val="bg1"/>
                </a:solidFill>
                <a:latin typeface="Arial" pitchFamily="34" charset="0"/>
                <a:ea typeface="Yoon 윤고딕 540_TT" pitchFamily="18" charset="-127"/>
                <a:cs typeface="Arial" pitchFamily="34" charset="0"/>
              </a:rPr>
              <a:t> </a:t>
            </a:r>
            <a:r>
              <a:rPr kumimoji="0" lang="en-US" altLang="ko-KR" sz="1300" dirty="0">
                <a:ln>
                  <a:solidFill>
                    <a:schemeClr val="tx1">
                      <a:lumMod val="65000"/>
                      <a:lumOff val="35000"/>
                      <a:alpha val="0"/>
                    </a:schemeClr>
                  </a:solidFill>
                </a:ln>
                <a:solidFill>
                  <a:schemeClr val="accent5">
                    <a:lumMod val="75000"/>
                  </a:schemeClr>
                </a:solidFill>
                <a:latin typeface="Arial" pitchFamily="34" charset="0"/>
                <a:ea typeface="Yoon 윤고딕 540_TT" pitchFamily="18" charset="-127"/>
                <a:cs typeface="Arial" pitchFamily="34" charset="0"/>
              </a:rPr>
              <a:t>Capacity</a:t>
            </a:r>
            <a:endParaRPr kumimoji="0" lang="ko-KR" altLang="en-US" sz="1300" dirty="0">
              <a:ln>
                <a:solidFill>
                  <a:schemeClr val="tx1">
                    <a:lumMod val="65000"/>
                    <a:lumOff val="35000"/>
                    <a:alpha val="0"/>
                  </a:schemeClr>
                </a:solidFill>
              </a:ln>
              <a:solidFill>
                <a:schemeClr val="accent5">
                  <a:lumMod val="75000"/>
                </a:schemeClr>
              </a:solidFill>
              <a:latin typeface="Arial" pitchFamily="34" charset="0"/>
              <a:ea typeface="Yoon 윤고딕 540_TT" pitchFamily="18" charset="-127"/>
              <a:cs typeface="Arial" pitchFamily="34" charset="0"/>
            </a:endParaRPr>
          </a:p>
        </p:txBody>
      </p:sp>
      <p:sp>
        <p:nvSpPr>
          <p:cNvPr id="32" name="직사각형 31"/>
          <p:cNvSpPr/>
          <p:nvPr/>
        </p:nvSpPr>
        <p:spPr>
          <a:xfrm>
            <a:off x="1242767" y="3300503"/>
            <a:ext cx="703302" cy="1280626"/>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endParaRP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endParaRPr>
          </a:p>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rPr>
              <a:t>4,208</a:t>
            </a: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endParaRPr>
          </a:p>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rPr>
              <a:t>4,208</a:t>
            </a: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endParaRPr>
          </a:p>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rPr>
              <a:t>8,416</a:t>
            </a:r>
            <a:endParaRPr kumimoji="0" lang="ko-KR" altLang="en-US"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endParaRPr>
          </a:p>
          <a:p>
            <a:pPr algn="ctr" fontAlgn="auto">
              <a:lnSpc>
                <a:spcPts val="1600"/>
              </a:lnSpc>
              <a:spcBef>
                <a:spcPts val="0"/>
              </a:spcBef>
              <a:spcAft>
                <a:spcPts val="0"/>
              </a:spcAft>
              <a:defRPr/>
            </a:pPr>
            <a:endParaRPr kumimoji="0" lang="ko-KR" altLang="en-US"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endParaRPr>
          </a:p>
          <a:p>
            <a:pPr algn="ctr" fontAlgn="auto">
              <a:lnSpc>
                <a:spcPts val="1600"/>
              </a:lnSpc>
              <a:spcBef>
                <a:spcPts val="0"/>
              </a:spcBef>
              <a:spcAft>
                <a:spcPts val="0"/>
              </a:spcAft>
              <a:defRPr/>
            </a:pPr>
            <a:endParaRPr kumimoji="0" lang="ko-KR" altLang="en-US"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endParaRPr>
          </a:p>
        </p:txBody>
      </p:sp>
      <p:sp>
        <p:nvSpPr>
          <p:cNvPr id="33" name="직사각형 32"/>
          <p:cNvSpPr/>
          <p:nvPr/>
        </p:nvSpPr>
        <p:spPr>
          <a:xfrm>
            <a:off x="361893" y="2852936"/>
            <a:ext cx="3744416" cy="43204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fontAlgn="auto">
              <a:spcBef>
                <a:spcPts val="0"/>
              </a:spcBef>
              <a:spcAft>
                <a:spcPts val="0"/>
              </a:spcAft>
              <a:defRPr/>
            </a:pPr>
            <a:r>
              <a:rPr kumimoji="0" lang="ko-KR" altLang="en-US" sz="1100" dirty="0">
                <a:ln>
                  <a:solidFill>
                    <a:schemeClr val="tx1">
                      <a:lumMod val="65000"/>
                      <a:lumOff val="35000"/>
                      <a:alpha val="0"/>
                    </a:schemeClr>
                  </a:solidFill>
                </a:ln>
                <a:solidFill>
                  <a:schemeClr val="bg1"/>
                </a:solidFill>
                <a:latin typeface="Arial" pitchFamily="34" charset="0"/>
                <a:ea typeface="Yoon 윤고딕 530_TT" pitchFamily="18" charset="-127"/>
                <a:cs typeface="Arial" pitchFamily="34" charset="0"/>
              </a:rPr>
              <a:t>     </a:t>
            </a:r>
            <a:r>
              <a:rPr kumimoji="0" lang="en-US" altLang="ko-KR" sz="1100" dirty="0">
                <a:ln>
                  <a:solidFill>
                    <a:schemeClr val="tx1">
                      <a:lumMod val="65000"/>
                      <a:lumOff val="35000"/>
                      <a:alpha val="0"/>
                    </a:schemeClr>
                  </a:solidFill>
                </a:ln>
                <a:solidFill>
                  <a:schemeClr val="accent1">
                    <a:lumMod val="75000"/>
                  </a:schemeClr>
                </a:solidFill>
                <a:latin typeface="Arial" pitchFamily="34" charset="0"/>
                <a:ea typeface="Yoon 윤고딕 530_TT" pitchFamily="18" charset="-127"/>
                <a:cs typeface="Arial" pitchFamily="34" charset="0"/>
              </a:rPr>
              <a:t>Type</a:t>
            </a:r>
            <a:r>
              <a:rPr kumimoji="0" lang="ko-KR" altLang="en-US" sz="1100" dirty="0">
                <a:ln>
                  <a:solidFill>
                    <a:schemeClr val="tx1">
                      <a:lumMod val="65000"/>
                      <a:lumOff val="35000"/>
                      <a:alpha val="0"/>
                    </a:schemeClr>
                  </a:solidFill>
                </a:ln>
                <a:solidFill>
                  <a:schemeClr val="accent1">
                    <a:lumMod val="75000"/>
                  </a:schemeClr>
                </a:solidFill>
                <a:latin typeface="Arial" pitchFamily="34" charset="0"/>
                <a:ea typeface="Yoon 윤고딕 530_TT" pitchFamily="18" charset="-127"/>
                <a:cs typeface="Arial" pitchFamily="34" charset="0"/>
              </a:rPr>
              <a:t>          </a:t>
            </a:r>
            <a:r>
              <a:rPr kumimoji="0" lang="en-US" altLang="ko-KR" sz="1100" dirty="0">
                <a:ln>
                  <a:solidFill>
                    <a:schemeClr val="tx1">
                      <a:lumMod val="65000"/>
                      <a:lumOff val="35000"/>
                      <a:alpha val="0"/>
                    </a:schemeClr>
                  </a:solidFill>
                </a:ln>
                <a:solidFill>
                  <a:schemeClr val="accent1">
                    <a:lumMod val="75000"/>
                  </a:schemeClr>
                </a:solidFill>
                <a:latin typeface="Arial" pitchFamily="34" charset="0"/>
                <a:ea typeface="Yoon 윤고딕 530_TT" pitchFamily="18" charset="-127"/>
                <a:cs typeface="Arial" pitchFamily="34" charset="0"/>
              </a:rPr>
              <a:t>Area(㎡)       Booth</a:t>
            </a:r>
            <a:r>
              <a:rPr kumimoji="0" lang="ko-KR" altLang="en-US" sz="1100" dirty="0">
                <a:ln>
                  <a:solidFill>
                    <a:schemeClr val="tx1">
                      <a:lumMod val="65000"/>
                      <a:lumOff val="35000"/>
                      <a:alpha val="0"/>
                    </a:schemeClr>
                  </a:solidFill>
                </a:ln>
                <a:solidFill>
                  <a:schemeClr val="accent1">
                    <a:lumMod val="75000"/>
                  </a:schemeClr>
                </a:solidFill>
                <a:latin typeface="Arial" pitchFamily="34" charset="0"/>
                <a:ea typeface="Yoon 윤고딕 530_TT" pitchFamily="18" charset="-127"/>
                <a:cs typeface="Arial" pitchFamily="34" charset="0"/>
              </a:rPr>
              <a:t>         </a:t>
            </a:r>
            <a:r>
              <a:rPr kumimoji="0" lang="en-US" altLang="ko-KR" sz="1100" dirty="0">
                <a:ln>
                  <a:solidFill>
                    <a:schemeClr val="tx1">
                      <a:lumMod val="65000"/>
                      <a:lumOff val="35000"/>
                      <a:alpha val="0"/>
                    </a:schemeClr>
                  </a:solidFill>
                </a:ln>
                <a:solidFill>
                  <a:schemeClr val="accent1">
                    <a:lumMod val="75000"/>
                  </a:schemeClr>
                </a:solidFill>
                <a:latin typeface="Arial" pitchFamily="34" charset="0"/>
                <a:ea typeface="Yoon 윤고딕 530_TT" pitchFamily="18" charset="-127"/>
                <a:cs typeface="Arial" pitchFamily="34" charset="0"/>
              </a:rPr>
              <a:t>T-type</a:t>
            </a:r>
            <a:r>
              <a:rPr kumimoji="0" lang="ko-KR" altLang="en-US" sz="1100" dirty="0">
                <a:ln>
                  <a:solidFill>
                    <a:schemeClr val="tx1">
                      <a:lumMod val="65000"/>
                      <a:lumOff val="35000"/>
                      <a:alpha val="0"/>
                    </a:schemeClr>
                  </a:solidFill>
                </a:ln>
                <a:solidFill>
                  <a:schemeClr val="accent1">
                    <a:lumMod val="75000"/>
                  </a:schemeClr>
                </a:solidFill>
                <a:latin typeface="Arial" pitchFamily="34" charset="0"/>
                <a:ea typeface="Yoon 윤고딕 530_TT" pitchFamily="18" charset="-127"/>
                <a:cs typeface="Arial" pitchFamily="34" charset="0"/>
              </a:rPr>
              <a:t>       </a:t>
            </a:r>
            <a:r>
              <a:rPr kumimoji="0" lang="en-US" altLang="ko-KR" sz="1100" dirty="0">
                <a:ln>
                  <a:solidFill>
                    <a:schemeClr val="tx1">
                      <a:lumMod val="65000"/>
                      <a:lumOff val="35000"/>
                      <a:alpha val="0"/>
                    </a:schemeClr>
                  </a:solidFill>
                </a:ln>
                <a:solidFill>
                  <a:schemeClr val="accent1">
                    <a:lumMod val="75000"/>
                  </a:schemeClr>
                </a:solidFill>
                <a:latin typeface="Arial" pitchFamily="34" charset="0"/>
                <a:ea typeface="Yoon 윤고딕 530_TT" pitchFamily="18" charset="-127"/>
                <a:cs typeface="Arial" pitchFamily="34" charset="0"/>
              </a:rPr>
              <a:t>B-type</a:t>
            </a:r>
            <a:endParaRPr kumimoji="0" lang="ko-KR" altLang="en-US" sz="1100" dirty="0">
              <a:ln>
                <a:solidFill>
                  <a:schemeClr val="tx1">
                    <a:lumMod val="65000"/>
                    <a:lumOff val="35000"/>
                    <a:alpha val="0"/>
                  </a:schemeClr>
                </a:solidFill>
              </a:ln>
              <a:solidFill>
                <a:schemeClr val="accent1">
                  <a:lumMod val="75000"/>
                </a:schemeClr>
              </a:solidFill>
              <a:latin typeface="Arial" pitchFamily="34" charset="0"/>
              <a:ea typeface="Yoon 윤고딕 530_TT" pitchFamily="18" charset="-127"/>
              <a:cs typeface="Arial" pitchFamily="34" charset="0"/>
            </a:endParaRPr>
          </a:p>
        </p:txBody>
      </p:sp>
      <p:grpSp>
        <p:nvGrpSpPr>
          <p:cNvPr id="34" name="그룹 33"/>
          <p:cNvGrpSpPr>
            <a:grpSpLocks/>
          </p:cNvGrpSpPr>
          <p:nvPr/>
        </p:nvGrpSpPr>
        <p:grpSpPr bwMode="auto">
          <a:xfrm>
            <a:off x="359041" y="3298825"/>
            <a:ext cx="866775" cy="1282700"/>
            <a:chOff x="500449" y="3299602"/>
            <a:chExt cx="867703" cy="1281526"/>
          </a:xfrm>
        </p:grpSpPr>
        <p:sp>
          <p:nvSpPr>
            <p:cNvPr id="35" name="직사각형 34"/>
            <p:cNvSpPr/>
            <p:nvPr/>
          </p:nvSpPr>
          <p:spPr>
            <a:xfrm>
              <a:off x="500449" y="3299602"/>
              <a:ext cx="867703" cy="128152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bg1"/>
                  </a:solidFill>
                  <a:latin typeface="Arial" pitchFamily="34" charset="0"/>
                  <a:ea typeface="Yoon 윤고딕 530_TT" pitchFamily="18" charset="-127"/>
                  <a:cs typeface="Arial" pitchFamily="34" charset="0"/>
                </a:rPr>
                <a:t>Hall 1</a:t>
              </a: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bg1"/>
                </a:solidFill>
                <a:latin typeface="Arial" pitchFamily="34" charset="0"/>
                <a:ea typeface="Yoon 윤고딕 530_TT" pitchFamily="18" charset="-127"/>
                <a:cs typeface="Arial" pitchFamily="34" charset="0"/>
              </a:endParaRPr>
            </a:p>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bg1"/>
                  </a:solidFill>
                  <a:latin typeface="Arial" pitchFamily="34" charset="0"/>
                  <a:ea typeface="Yoon 윤고딕 530_TT" pitchFamily="18" charset="-127"/>
                  <a:cs typeface="Arial" pitchFamily="34" charset="0"/>
                </a:rPr>
                <a:t>Hall 2</a:t>
              </a: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bg1"/>
                </a:solidFill>
                <a:latin typeface="Arial" pitchFamily="34" charset="0"/>
                <a:ea typeface="Yoon 윤고딕 530_TT" pitchFamily="18" charset="-127"/>
                <a:cs typeface="Arial" pitchFamily="34" charset="0"/>
              </a:endParaRPr>
            </a:p>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bg1"/>
                  </a:solidFill>
                  <a:latin typeface="Arial" pitchFamily="34" charset="0"/>
                  <a:ea typeface="Yoon 윤고딕 530_TT" pitchFamily="18" charset="-127"/>
                  <a:cs typeface="Arial" pitchFamily="34" charset="0"/>
                </a:rPr>
                <a:t>Hall 1+2</a:t>
              </a:r>
              <a:endParaRPr kumimoji="0" lang="ko-KR" altLang="en-US" sz="1200" dirty="0">
                <a:ln>
                  <a:solidFill>
                    <a:schemeClr val="tx1">
                      <a:lumMod val="65000"/>
                      <a:lumOff val="35000"/>
                      <a:alpha val="0"/>
                    </a:schemeClr>
                  </a:solidFill>
                </a:ln>
                <a:solidFill>
                  <a:schemeClr val="bg1"/>
                </a:solidFill>
                <a:latin typeface="Arial" pitchFamily="34" charset="0"/>
                <a:ea typeface="Yoon 윤고딕 530_TT" pitchFamily="18" charset="-127"/>
                <a:cs typeface="Arial" pitchFamily="34" charset="0"/>
              </a:endParaRPr>
            </a:p>
          </p:txBody>
        </p:sp>
        <p:cxnSp>
          <p:nvCxnSpPr>
            <p:cNvPr id="36" name="직선 연결선 35"/>
            <p:cNvCxnSpPr/>
            <p:nvPr/>
          </p:nvCxnSpPr>
          <p:spPr>
            <a:xfrm>
              <a:off x="503627" y="3734179"/>
              <a:ext cx="864525" cy="0"/>
            </a:xfrm>
            <a:prstGeom prst="line">
              <a:avLst/>
            </a:prstGeom>
            <a:ln w="19050">
              <a:solidFill>
                <a:schemeClr val="accent5">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7" name="직선 연결선 36"/>
            <p:cNvCxnSpPr/>
            <p:nvPr/>
          </p:nvCxnSpPr>
          <p:spPr>
            <a:xfrm>
              <a:off x="503627" y="4149723"/>
              <a:ext cx="864525" cy="0"/>
            </a:xfrm>
            <a:prstGeom prst="line">
              <a:avLst/>
            </a:prstGeom>
            <a:ln w="19050">
              <a:solidFill>
                <a:schemeClr val="accent5">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38" name="직사각형 37"/>
          <p:cNvSpPr/>
          <p:nvPr/>
        </p:nvSpPr>
        <p:spPr>
          <a:xfrm>
            <a:off x="1962847" y="3301762"/>
            <a:ext cx="703302" cy="1280626"/>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rPr>
              <a:t>225</a:t>
            </a: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endParaRPr>
          </a:p>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rPr>
              <a:t>225</a:t>
            </a: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endParaRPr>
          </a:p>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rPr>
              <a:t>450</a:t>
            </a:r>
            <a:endParaRPr kumimoji="0" lang="ko-KR" altLang="en-US"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endParaRPr>
          </a:p>
        </p:txBody>
      </p:sp>
      <p:sp>
        <p:nvSpPr>
          <p:cNvPr id="39" name="직사각형 38"/>
          <p:cNvSpPr/>
          <p:nvPr/>
        </p:nvSpPr>
        <p:spPr>
          <a:xfrm>
            <a:off x="2682927" y="3301762"/>
            <a:ext cx="703302" cy="1280626"/>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rPr>
              <a:t>5,000</a:t>
            </a: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endParaRPr>
          </a:p>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rPr>
              <a:t>5,000</a:t>
            </a: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endParaRPr>
          </a:p>
          <a:p>
            <a:pPr algn="ctr" fontAlgn="auto">
              <a:lnSpc>
                <a:spcPts val="1600"/>
              </a:lnSpc>
              <a:spcBef>
                <a:spcPts val="0"/>
              </a:spcBef>
              <a:spcAft>
                <a:spcPts val="0"/>
              </a:spcAft>
              <a:defRPr/>
            </a:pPr>
            <a:r>
              <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rPr>
              <a:t>10,000</a:t>
            </a:r>
            <a:endParaRPr kumimoji="0" lang="ko-KR" altLang="en-US"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endParaRPr>
          </a:p>
        </p:txBody>
      </p:sp>
      <p:sp>
        <p:nvSpPr>
          <p:cNvPr id="40" name="직사각형 39"/>
          <p:cNvSpPr/>
          <p:nvPr/>
        </p:nvSpPr>
        <p:spPr>
          <a:xfrm>
            <a:off x="3403007" y="3303021"/>
            <a:ext cx="703302" cy="1280626"/>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fontAlgn="auto">
              <a:lnSpc>
                <a:spcPts val="1600"/>
              </a:lnSpc>
              <a:spcBef>
                <a:spcPts val="0"/>
              </a:spcBef>
              <a:spcAft>
                <a:spcPts val="0"/>
              </a:spcAft>
              <a:defRPr/>
            </a:pPr>
            <a:r>
              <a:rPr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rPr>
              <a:t>1</a:t>
            </a:r>
            <a:r>
              <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rPr>
              <a:t>,500</a:t>
            </a: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endParaRPr>
          </a:p>
          <a:p>
            <a:pPr algn="ctr" fontAlgn="auto">
              <a:lnSpc>
                <a:spcPts val="1600"/>
              </a:lnSpc>
              <a:spcBef>
                <a:spcPts val="0"/>
              </a:spcBef>
              <a:spcAft>
                <a:spcPts val="0"/>
              </a:spcAft>
              <a:defRPr/>
            </a:pPr>
            <a:r>
              <a:rPr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rPr>
              <a:t>1</a:t>
            </a:r>
            <a:r>
              <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rPr>
              <a:t>,500</a:t>
            </a:r>
          </a:p>
          <a:p>
            <a:pPr algn="ctr" fontAlgn="auto">
              <a:lnSpc>
                <a:spcPts val="1600"/>
              </a:lnSpc>
              <a:spcBef>
                <a:spcPts val="0"/>
              </a:spcBef>
              <a:spcAft>
                <a:spcPts val="0"/>
              </a:spcAft>
              <a:defRPr/>
            </a:pPr>
            <a:endPar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endParaRPr>
          </a:p>
          <a:p>
            <a:pPr algn="ctr" fontAlgn="auto">
              <a:lnSpc>
                <a:spcPts val="1600"/>
              </a:lnSpc>
              <a:spcBef>
                <a:spcPts val="0"/>
              </a:spcBef>
              <a:spcAft>
                <a:spcPts val="0"/>
              </a:spcAft>
              <a:defRPr/>
            </a:pPr>
            <a:r>
              <a:rPr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rPr>
              <a:t>3</a:t>
            </a:r>
            <a:r>
              <a:rPr kumimoji="0" lang="en-US" altLang="ko-KR"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rPr>
              <a:t>,000</a:t>
            </a:r>
            <a:endParaRPr kumimoji="0" lang="ko-KR" altLang="en-US" sz="1200" dirty="0">
              <a:ln>
                <a:solidFill>
                  <a:schemeClr val="tx1">
                    <a:lumMod val="65000"/>
                    <a:lumOff val="35000"/>
                    <a:alpha val="0"/>
                  </a:schemeClr>
                </a:solidFill>
              </a:ln>
              <a:solidFill>
                <a:schemeClr val="tx1">
                  <a:lumMod val="65000"/>
                  <a:lumOff val="35000"/>
                </a:schemeClr>
              </a:solidFill>
              <a:latin typeface="Arial" pitchFamily="34" charset="0"/>
              <a:ea typeface="Yoon 윤고딕 530_TT" pitchFamily="18" charset="-127"/>
              <a:cs typeface="Arial" pitchFamily="34" charset="0"/>
            </a:endParaRPr>
          </a:p>
        </p:txBody>
      </p:sp>
      <p:pic>
        <p:nvPicPr>
          <p:cNvPr id="41" name="Picture 3" descr="E:\2013년_송도컨벤시아\자료수신\기타\행사장별_대표_사진\전시장 사진\1.전시장내부중앙.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69391" y="4868863"/>
            <a:ext cx="2068044" cy="1635125"/>
          </a:xfrm>
          <a:prstGeom prst="rect">
            <a:avLst/>
          </a:prstGeom>
          <a:noFill/>
          <a:ln w="9525">
            <a:noFill/>
            <a:miter lim="800000"/>
            <a:headEnd/>
            <a:tailEnd/>
          </a:ln>
        </p:spPr>
      </p:pic>
      <p:pic>
        <p:nvPicPr>
          <p:cNvPr id="42" name="Picture 4" descr="E:\2013년_송도컨벤시아\자료수신\기타\행사장별_대표_사진\전시장 사진\DSC_5283.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5939" y="4868863"/>
            <a:ext cx="2051428" cy="1635125"/>
          </a:xfrm>
          <a:prstGeom prst="rect">
            <a:avLst/>
          </a:prstGeom>
          <a:noFill/>
          <a:ln w="9525">
            <a:noFill/>
            <a:miter lim="800000"/>
            <a:headEnd/>
            <a:tailEnd/>
          </a:ln>
        </p:spPr>
      </p:pic>
      <p:sp>
        <p:nvSpPr>
          <p:cNvPr id="11" name="직사각형 10"/>
          <p:cNvSpPr/>
          <p:nvPr/>
        </p:nvSpPr>
        <p:spPr bwMode="auto">
          <a:xfrm>
            <a:off x="18084" y="-99392"/>
            <a:ext cx="1135119" cy="1107995"/>
          </a:xfrm>
          <a:prstGeom prst="rect">
            <a:avLst/>
          </a:prstGeom>
        </p:spPr>
        <p:txBody>
          <a:bodyPr wrap="none">
            <a:spAutoFit/>
          </a:bodyPr>
          <a:lstStyle/>
          <a:p>
            <a:pPr>
              <a:defRPr/>
            </a:pPr>
            <a:r>
              <a:rPr lang="en-US" altLang="ko-KR" sz="6600" kern="0" spc="-150" dirty="0">
                <a:solidFill>
                  <a:srgbClr val="FF3F3F"/>
                </a:solidFill>
                <a:effectLst>
                  <a:reflection blurRad="6350" stA="55000" endA="300" endPos="45500" dir="5400000" sy="-100000" algn="bl" rotWithShape="0"/>
                </a:effectLst>
                <a:latin typeface="Arial" pitchFamily="34" charset="0"/>
                <a:ea typeface="JBold" pitchFamily="18" charset="-127"/>
                <a:cs typeface="Arial" pitchFamily="34" charset="0"/>
              </a:rPr>
              <a:t>1F</a:t>
            </a:r>
            <a:endParaRPr lang="it-IT" altLang="ko-KR" sz="3200" kern="0" spc="-150" dirty="0">
              <a:solidFill>
                <a:srgbClr val="FF3F3F"/>
              </a:solidFill>
              <a:effectLst>
                <a:reflection blurRad="6350" stA="55000" endA="300" endPos="45500" dir="5400000" sy="-100000" algn="bl" rotWithShape="0"/>
              </a:effectLst>
              <a:latin typeface="Arial" pitchFamily="34" charset="0"/>
              <a:ea typeface="JBold" pitchFamily="18" charset="-127"/>
              <a:cs typeface="Arial" pitchFamily="34" charset="0"/>
            </a:endParaRP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alphaModFix amt="50000"/>
          </a:blip>
          <a:stretch>
            <a:fillRect/>
          </a:stretch>
        </p:blipFill>
        <p:spPr>
          <a:xfrm>
            <a:off x="62687" y="6153807"/>
            <a:ext cx="599057" cy="599057"/>
          </a:xfrm>
          <a:prstGeom prst="rect">
            <a:avLst/>
          </a:prstGeom>
        </p:spPr>
      </p:pic>
    </p:spTree>
    <p:extLst>
      <p:ext uri="{BB962C8B-B14F-4D97-AF65-F5344CB8AC3E}">
        <p14:creationId xmlns:p14="http://schemas.microsoft.com/office/powerpoint/2010/main" val="3458565139"/>
      </p:ext>
    </p:extLst>
  </p:cSld>
  <p:clrMapOvr>
    <a:masterClrMapping/>
  </p:clrMapOvr>
  <p:transition advClick="0" advTm="2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2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4829" fill="hold"/>
                                        <p:tgtEl>
                                          <p:spTgt spid="2"/>
                                        </p:tgtEl>
                                      </p:cBhvr>
                                    </p:cmd>
                                  </p:childTnLst>
                                </p:cTn>
                              </p:par>
                            </p:childTnLst>
                          </p:cTn>
                        </p:par>
                      </p:childTnLst>
                    </p:cTn>
                  </p:par>
                </p:childTnLst>
              </p:cTn>
              <p:nextCondLst>
                <p:cond evt="onClick" delay="0">
                  <p:tgtEl>
                    <p:spTgt spid="2"/>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E:\2013년_송도컨벤시아\자료수신\행사장별_대표_사진\전시장 사진\인천국제도로교통박람회.jpg"/>
          <p:cNvPicPr>
            <a:picLocks noChangeAspect="1" noChangeArrowheads="1"/>
          </p:cNvPicPr>
          <p:nvPr/>
        </p:nvPicPr>
        <p:blipFill>
          <a:blip r:embed="rId5" cstate="print"/>
          <a:srcRect/>
          <a:stretch>
            <a:fillRect/>
          </a:stretch>
        </p:blipFill>
        <p:spPr bwMode="auto">
          <a:xfrm>
            <a:off x="0" y="0"/>
            <a:ext cx="9144000" cy="6858000"/>
          </a:xfrm>
          <a:prstGeom prst="rect">
            <a:avLst/>
          </a:prstGeom>
          <a:noFill/>
          <a:ln w="9525">
            <a:noFill/>
            <a:miter lim="800000"/>
            <a:headEnd/>
            <a:tailEnd/>
          </a:ln>
        </p:spPr>
      </p:pic>
      <p:sp>
        <p:nvSpPr>
          <p:cNvPr id="8" name="직사각형 7"/>
          <p:cNvSpPr/>
          <p:nvPr/>
        </p:nvSpPr>
        <p:spPr>
          <a:xfrm>
            <a:off x="6372225" y="5726113"/>
            <a:ext cx="2770188" cy="792162"/>
          </a:xfrm>
          <a:prstGeom prst="rect">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dirty="0"/>
          </a:p>
        </p:txBody>
      </p:sp>
      <p:sp>
        <p:nvSpPr>
          <p:cNvPr id="23557" name="직사각형 4"/>
          <p:cNvSpPr>
            <a:spLocks noChangeArrowheads="1"/>
          </p:cNvSpPr>
          <p:nvPr/>
        </p:nvSpPr>
        <p:spPr bwMode="auto">
          <a:xfrm>
            <a:off x="6786563" y="5805488"/>
            <a:ext cx="1503938" cy="584775"/>
          </a:xfrm>
          <a:prstGeom prst="rect">
            <a:avLst/>
          </a:prstGeom>
          <a:noFill/>
          <a:ln w="9525">
            <a:noFill/>
            <a:miter lim="800000"/>
            <a:headEnd/>
            <a:tailEnd/>
          </a:ln>
        </p:spPr>
        <p:txBody>
          <a:bodyPr wrap="none">
            <a:spAutoFit/>
          </a:bodyPr>
          <a:lstStyle/>
          <a:p>
            <a:r>
              <a:rPr lang="en-US" altLang="ko-KR" sz="3200" dirty="0">
                <a:solidFill>
                  <a:schemeClr val="bg1"/>
                </a:solidFill>
                <a:latin typeface="HY견고딕" pitchFamily="18" charset="-127"/>
                <a:ea typeface="HY견고딕" pitchFamily="18" charset="-127"/>
              </a:rPr>
              <a:t>Booth</a:t>
            </a:r>
            <a:endParaRPr lang="ko-KR" altLang="en-US" sz="1100" dirty="0">
              <a:solidFill>
                <a:schemeClr val="bg1"/>
              </a:solidFill>
            </a:endParaRPr>
          </a:p>
        </p:txBody>
      </p:sp>
      <p:sp>
        <p:nvSpPr>
          <p:cNvPr id="6" name="직사각형 5"/>
          <p:cNvSpPr/>
          <p:nvPr/>
        </p:nvSpPr>
        <p:spPr bwMode="auto">
          <a:xfrm>
            <a:off x="18084" y="-99392"/>
            <a:ext cx="1135119" cy="1107995"/>
          </a:xfrm>
          <a:prstGeom prst="rect">
            <a:avLst/>
          </a:prstGeom>
        </p:spPr>
        <p:txBody>
          <a:bodyPr wrap="none">
            <a:spAutoFit/>
          </a:bodyPr>
          <a:lstStyle/>
          <a:p>
            <a:pPr>
              <a:defRPr/>
            </a:pPr>
            <a:r>
              <a:rPr lang="en-US" altLang="ko-KR" sz="6600" kern="0" spc="-150" dirty="0">
                <a:solidFill>
                  <a:srgbClr val="FF3F3F"/>
                </a:solidFill>
                <a:effectLst>
                  <a:reflection blurRad="6350" stA="55000" endA="300" endPos="45500" dir="5400000" sy="-100000" algn="bl" rotWithShape="0"/>
                </a:effectLst>
                <a:latin typeface="Arial" pitchFamily="34" charset="0"/>
                <a:ea typeface="JBold" pitchFamily="18" charset="-127"/>
                <a:cs typeface="Arial" pitchFamily="34" charset="0"/>
              </a:rPr>
              <a:t>1F</a:t>
            </a:r>
            <a:endParaRPr lang="it-IT" altLang="ko-KR" sz="3200" kern="0" spc="-150" dirty="0">
              <a:solidFill>
                <a:srgbClr val="FF3F3F"/>
              </a:solidFill>
              <a:effectLst>
                <a:reflection blurRad="6350" stA="55000" endA="300" endPos="45500" dir="5400000" sy="-100000" algn="bl" rotWithShape="0"/>
              </a:effectLst>
              <a:latin typeface="Arial" pitchFamily="34" charset="0"/>
              <a:ea typeface="JBold" pitchFamily="18" charset="-127"/>
              <a:cs typeface="Arial" pitchFamily="34" charset="0"/>
            </a:endParaRP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alphaModFix amt="46000"/>
          </a:blip>
          <a:stretch>
            <a:fillRect/>
          </a:stretch>
        </p:blipFill>
        <p:spPr>
          <a:xfrm>
            <a:off x="107504" y="6207063"/>
            <a:ext cx="622424" cy="622424"/>
          </a:xfrm>
          <a:prstGeom prst="rect">
            <a:avLst/>
          </a:prstGeom>
        </p:spPr>
      </p:pic>
    </p:spTree>
    <p:extLst>
      <p:ext uri="{BB962C8B-B14F-4D97-AF65-F5344CB8AC3E}">
        <p14:creationId xmlns:p14="http://schemas.microsoft.com/office/powerpoint/2010/main" val="1119094502"/>
      </p:ext>
    </p:extLst>
  </p:cSld>
  <p:clrMapOvr>
    <a:masterClrMapping/>
  </p:clrMapOvr>
  <p:transition spd="slow" advClick="0" advTm="18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39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7391" fill="hold"/>
                                        <p:tgtEl>
                                          <p:spTgt spid="2"/>
                                        </p:tgtEl>
                                      </p:cBhvr>
                                    </p:cmd>
                                  </p:childTnLst>
                                </p:cTn>
                              </p:par>
                            </p:childTnLst>
                          </p:cTn>
                        </p:par>
                      </p:childTnLst>
                    </p:cTn>
                  </p:par>
                </p:childTnLst>
              </p:cTn>
              <p:nextCondLst>
                <p:cond evt="onClick" delay="0">
                  <p:tgtEl>
                    <p:spTgt spid="2"/>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직사각형 7"/>
          <p:cNvSpPr/>
          <p:nvPr/>
        </p:nvSpPr>
        <p:spPr bwMode="auto">
          <a:xfrm>
            <a:off x="18084" y="-99392"/>
            <a:ext cx="1135119" cy="1107995"/>
          </a:xfrm>
          <a:prstGeom prst="rect">
            <a:avLst/>
          </a:prstGeom>
        </p:spPr>
        <p:txBody>
          <a:bodyPr wrap="none">
            <a:spAutoFit/>
          </a:bodyPr>
          <a:lstStyle/>
          <a:p>
            <a:pPr>
              <a:defRPr/>
            </a:pPr>
            <a:r>
              <a:rPr lang="en-US" altLang="ko-KR" sz="6600" kern="0" spc="-150" dirty="0">
                <a:solidFill>
                  <a:srgbClr val="FF3F3F"/>
                </a:solidFill>
                <a:effectLst>
                  <a:reflection blurRad="6350" stA="55000" endA="300" endPos="45500" dir="5400000" sy="-100000" algn="bl" rotWithShape="0"/>
                </a:effectLst>
                <a:latin typeface="Arial" pitchFamily="34" charset="0"/>
                <a:ea typeface="JBold" pitchFamily="18" charset="-127"/>
                <a:cs typeface="Arial" pitchFamily="34" charset="0"/>
              </a:rPr>
              <a:t>1F</a:t>
            </a:r>
            <a:endParaRPr lang="it-IT" altLang="ko-KR" sz="3200" kern="0" spc="-150" dirty="0">
              <a:solidFill>
                <a:srgbClr val="FF3F3F"/>
              </a:solidFill>
              <a:effectLst>
                <a:reflection blurRad="6350" stA="55000" endA="300" endPos="45500" dir="5400000" sy="-100000" algn="bl" rotWithShape="0"/>
              </a:effectLst>
              <a:latin typeface="Arial" pitchFamily="34" charset="0"/>
              <a:ea typeface="JBold" pitchFamily="18" charset="-127"/>
              <a:cs typeface="Arial" pitchFamily="34" charset="0"/>
            </a:endParaRPr>
          </a:p>
        </p:txBody>
      </p:sp>
      <p:pic>
        <p:nvPicPr>
          <p:cNvPr id="10" name="Picture 4" descr="D:\CVB\2015세계교육포럼\세계교육포럼_행사사진\만찬\3_05_02_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209" y="-27384"/>
            <a:ext cx="9165622" cy="6874217"/>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직사각형 15"/>
          <p:cNvSpPr/>
          <p:nvPr/>
        </p:nvSpPr>
        <p:spPr bwMode="auto">
          <a:xfrm>
            <a:off x="18084" y="-99392"/>
            <a:ext cx="1135247" cy="1107996"/>
          </a:xfrm>
          <a:prstGeom prst="rect">
            <a:avLst/>
          </a:prstGeom>
        </p:spPr>
        <p:txBody>
          <a:bodyPr wrap="none">
            <a:spAutoFit/>
          </a:bodyPr>
          <a:lstStyle/>
          <a:p>
            <a:pPr>
              <a:defRPr/>
            </a:pPr>
            <a:r>
              <a:rPr lang="en-US" altLang="ko-KR" sz="6600" kern="0" spc="-150" dirty="0">
                <a:solidFill>
                  <a:srgbClr val="FF3F3F"/>
                </a:solidFill>
                <a:effectLst>
                  <a:reflection blurRad="6350" stA="55000" endA="300" endPos="45500" dir="5400000" sy="-100000" algn="bl" rotWithShape="0"/>
                </a:effectLst>
                <a:latin typeface="Arial" pitchFamily="34" charset="0"/>
                <a:ea typeface="JBold" pitchFamily="18" charset="-127"/>
                <a:cs typeface="Arial" pitchFamily="34" charset="0"/>
              </a:rPr>
              <a:t>1F</a:t>
            </a:r>
            <a:endParaRPr lang="it-IT" altLang="ko-KR" sz="3200" kern="0" spc="-150" dirty="0">
              <a:solidFill>
                <a:srgbClr val="FF3F3F"/>
              </a:solidFill>
              <a:effectLst>
                <a:reflection blurRad="6350" stA="55000" endA="300" endPos="45500" dir="5400000" sy="-100000" algn="bl" rotWithShape="0"/>
              </a:effectLst>
              <a:latin typeface="Arial" pitchFamily="34" charset="0"/>
              <a:ea typeface="JBold" pitchFamily="18" charset="-127"/>
              <a:cs typeface="Arial" pitchFamily="34" charset="0"/>
            </a:endParaRPr>
          </a:p>
        </p:txBody>
      </p:sp>
      <p:sp>
        <p:nvSpPr>
          <p:cNvPr id="17" name="직사각형 16"/>
          <p:cNvSpPr/>
          <p:nvPr/>
        </p:nvSpPr>
        <p:spPr>
          <a:xfrm>
            <a:off x="6372225" y="5726113"/>
            <a:ext cx="2770188" cy="792162"/>
          </a:xfrm>
          <a:prstGeom prst="rect">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dirty="0"/>
          </a:p>
        </p:txBody>
      </p:sp>
      <p:sp>
        <p:nvSpPr>
          <p:cNvPr id="18" name="직사각형 4"/>
          <p:cNvSpPr>
            <a:spLocks noChangeArrowheads="1"/>
          </p:cNvSpPr>
          <p:nvPr/>
        </p:nvSpPr>
        <p:spPr bwMode="auto">
          <a:xfrm>
            <a:off x="6372200" y="5805488"/>
            <a:ext cx="2802370" cy="584775"/>
          </a:xfrm>
          <a:prstGeom prst="rect">
            <a:avLst/>
          </a:prstGeom>
          <a:noFill/>
          <a:ln w="9525">
            <a:noFill/>
            <a:miter lim="800000"/>
            <a:headEnd/>
            <a:tailEnd/>
          </a:ln>
        </p:spPr>
        <p:txBody>
          <a:bodyPr wrap="none">
            <a:spAutoFit/>
          </a:bodyPr>
          <a:lstStyle/>
          <a:p>
            <a:r>
              <a:rPr lang="en-US" altLang="ko-KR" sz="3200" dirty="0">
                <a:solidFill>
                  <a:schemeClr val="bg1"/>
                </a:solidFill>
                <a:latin typeface="HY견고딕" pitchFamily="18" charset="-127"/>
                <a:ea typeface="HY견고딕" pitchFamily="18" charset="-127"/>
              </a:rPr>
              <a:t>Dining Area</a:t>
            </a:r>
            <a:endParaRPr lang="ko-KR" altLang="en-US" sz="1100" dirty="0">
              <a:solidFill>
                <a:schemeClr val="bg1"/>
              </a:solidFill>
            </a:endParaRP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alphaModFix amt="40000"/>
          </a:blip>
          <a:stretch>
            <a:fillRect/>
          </a:stretch>
        </p:blipFill>
        <p:spPr>
          <a:xfrm>
            <a:off x="107504" y="6243067"/>
            <a:ext cx="550416" cy="550416"/>
          </a:xfrm>
          <a:prstGeom prst="rect">
            <a:avLst/>
          </a:prstGeom>
        </p:spPr>
      </p:pic>
    </p:spTree>
    <p:extLst>
      <p:ext uri="{BB962C8B-B14F-4D97-AF65-F5344CB8AC3E}">
        <p14:creationId xmlns:p14="http://schemas.microsoft.com/office/powerpoint/2010/main" val="3234065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4760" fill="hold"/>
                                        <p:tgtEl>
                                          <p:spTgt spid="2"/>
                                        </p:tgtEl>
                                      </p:cBhvr>
                                    </p:cmd>
                                  </p:childTnLst>
                                </p:cTn>
                              </p:par>
                            </p:childTnLst>
                          </p:cTn>
                        </p:par>
                      </p:childTnLst>
                    </p:cTn>
                  </p:par>
                </p:childTnLst>
              </p:cTn>
              <p:nextCondLst>
                <p:cond evt="onClick" delay="0">
                  <p:tgtEl>
                    <p:spTgt spid="2"/>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descr="송도컨벤시아(중역회의실301)_인천관광공사_200909.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4572000" cy="3429000"/>
          </a:xfrm>
          <a:prstGeom prst="rect">
            <a:avLst/>
          </a:prstGeom>
          <a:noFill/>
          <a:ln w="9525">
            <a:noFill/>
            <a:miter lim="800000"/>
            <a:headEnd/>
            <a:tailEnd/>
          </a:ln>
        </p:spPr>
      </p:pic>
      <p:pic>
        <p:nvPicPr>
          <p:cNvPr id="5" name="그림 4" descr="송도컨벤시아(VIP룸)_인천관광공사_200909.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0" y="0"/>
            <a:ext cx="4572000" cy="3429000"/>
          </a:xfrm>
          <a:prstGeom prst="rect">
            <a:avLst/>
          </a:prstGeom>
          <a:noFill/>
          <a:ln w="9525">
            <a:noFill/>
            <a:miter lim="800000"/>
            <a:headEnd/>
            <a:tailEnd/>
          </a:ln>
        </p:spPr>
      </p:pic>
      <p:sp>
        <p:nvSpPr>
          <p:cNvPr id="6" name="직사각형 5"/>
          <p:cNvSpPr/>
          <p:nvPr/>
        </p:nvSpPr>
        <p:spPr>
          <a:xfrm>
            <a:off x="0" y="0"/>
            <a:ext cx="9142413" cy="549275"/>
          </a:xfrm>
          <a:prstGeom prst="rect">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fontAlgn="auto">
              <a:spcBef>
                <a:spcPts val="0"/>
              </a:spcBef>
              <a:spcAft>
                <a:spcPts val="0"/>
              </a:spcAft>
              <a:defRPr/>
            </a:pPr>
            <a:endParaRPr kumimoji="0" lang="ko-KR" altLang="en-US" dirty="0">
              <a:latin typeface="Arial" pitchFamily="34" charset="0"/>
              <a:cs typeface="Arial" pitchFamily="34" charset="0"/>
            </a:endParaRPr>
          </a:p>
        </p:txBody>
      </p:sp>
      <p:sp>
        <p:nvSpPr>
          <p:cNvPr id="7" name="TextBox 11"/>
          <p:cNvSpPr txBox="1"/>
          <p:nvPr/>
        </p:nvSpPr>
        <p:spPr>
          <a:xfrm>
            <a:off x="0" y="71626"/>
            <a:ext cx="9144000" cy="477054"/>
          </a:xfrm>
          <a:prstGeom prst="rect">
            <a:avLst/>
          </a:prstGeom>
          <a:noFill/>
        </p:spPr>
        <p:txBody>
          <a:bodyP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fontAlgn="auto">
              <a:spcBef>
                <a:spcPts val="0"/>
              </a:spcBef>
              <a:spcAft>
                <a:spcPts val="0"/>
              </a:spcAft>
              <a:defRPr/>
            </a:pPr>
            <a:r>
              <a:rPr kumimoji="0" lang="en-US" altLang="ko-KR" sz="2500" dirty="0">
                <a:ln>
                  <a:solidFill>
                    <a:schemeClr val="tx1">
                      <a:lumMod val="65000"/>
                      <a:lumOff val="35000"/>
                      <a:alpha val="0"/>
                    </a:schemeClr>
                  </a:solidFill>
                </a:ln>
                <a:solidFill>
                  <a:schemeClr val="accent1">
                    <a:lumMod val="75000"/>
                  </a:schemeClr>
                </a:solidFill>
                <a:latin typeface="Arial" pitchFamily="34" charset="0"/>
                <a:ea typeface="Yoon 윤고딕 550_TT" pitchFamily="18" charset="-127"/>
                <a:cs typeface="Arial" pitchFamily="34" charset="0"/>
              </a:rPr>
              <a:t>Meeting room </a:t>
            </a:r>
            <a:r>
              <a:rPr kumimoji="0" lang="en-US" altLang="ko-KR" sz="2500" dirty="0">
                <a:ln>
                  <a:solidFill>
                    <a:schemeClr val="tx1">
                      <a:lumMod val="65000"/>
                      <a:lumOff val="35000"/>
                      <a:alpha val="0"/>
                    </a:schemeClr>
                  </a:solidFill>
                </a:ln>
                <a:solidFill>
                  <a:schemeClr val="bg1"/>
                </a:solidFill>
                <a:latin typeface="Arial" pitchFamily="34" charset="0"/>
                <a:ea typeface="Yoon 윤고딕 550_TT" pitchFamily="18" charset="-127"/>
                <a:cs typeface="Arial" pitchFamily="34" charset="0"/>
              </a:rPr>
              <a:t>Types</a:t>
            </a:r>
            <a:endParaRPr kumimoji="0" lang="ko-KR" altLang="en-US" sz="2500" dirty="0">
              <a:ln>
                <a:solidFill>
                  <a:schemeClr val="tx1">
                    <a:lumMod val="65000"/>
                    <a:lumOff val="35000"/>
                    <a:alpha val="0"/>
                  </a:schemeClr>
                </a:solidFill>
              </a:ln>
              <a:solidFill>
                <a:schemeClr val="bg1"/>
              </a:solidFill>
              <a:latin typeface="Arial" pitchFamily="34" charset="0"/>
              <a:ea typeface="Yoon 윤고딕 550_TT" pitchFamily="18" charset="-127"/>
              <a:cs typeface="Arial" pitchFamily="34" charset="0"/>
            </a:endParaRPr>
          </a:p>
        </p:txBody>
      </p:sp>
      <p:pic>
        <p:nvPicPr>
          <p:cNvPr id="8" name="그림 7" descr="송도컨벤시아(중회의실2개통합CL)_인천관광공사_200909.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3429000"/>
            <a:ext cx="4572000" cy="3429000"/>
          </a:xfrm>
          <a:prstGeom prst="rect">
            <a:avLst/>
          </a:prstGeom>
          <a:noFill/>
          <a:ln w="9525">
            <a:noFill/>
            <a:miter lim="800000"/>
            <a:headEnd/>
            <a:tailEnd/>
          </a:ln>
        </p:spPr>
      </p:pic>
      <p:pic>
        <p:nvPicPr>
          <p:cNvPr id="9" name="그림 8" descr="송도컨벤시아(소회의실CL1)_인천관광공사_200909.jp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72000" y="3429000"/>
            <a:ext cx="4572000" cy="3429000"/>
          </a:xfrm>
          <a:prstGeom prst="rect">
            <a:avLst/>
          </a:prstGeom>
          <a:noFill/>
          <a:ln w="9525">
            <a:noFill/>
            <a:miter lim="800000"/>
            <a:headEnd/>
            <a:tailEnd/>
          </a:ln>
        </p:spPr>
      </p:pic>
      <p:sp>
        <p:nvSpPr>
          <p:cNvPr id="10" name="직사각형 9"/>
          <p:cNvSpPr/>
          <p:nvPr/>
        </p:nvSpPr>
        <p:spPr>
          <a:xfrm>
            <a:off x="107504" y="2924944"/>
            <a:ext cx="1326004" cy="369332"/>
          </a:xfrm>
          <a:prstGeom prst="rect">
            <a:avLst/>
          </a:prstGeom>
        </p:spPr>
        <p:txBody>
          <a:bodyPr wrap="non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kumimoji="0" lang="en-US" altLang="ko-KR" dirty="0">
                <a:ln>
                  <a:solidFill>
                    <a:schemeClr val="tx1">
                      <a:lumMod val="65000"/>
                      <a:lumOff val="35000"/>
                      <a:alpha val="0"/>
                    </a:schemeClr>
                  </a:solidFill>
                </a:ln>
                <a:solidFill>
                  <a:schemeClr val="bg1"/>
                </a:solidFill>
                <a:latin typeface="Arial" pitchFamily="34" charset="0"/>
                <a:ea typeface="Yoon 윤고딕 550_TT" pitchFamily="18" charset="-127"/>
                <a:cs typeface="Arial" pitchFamily="34" charset="0"/>
              </a:rPr>
              <a:t>Boardroom</a:t>
            </a:r>
            <a:endParaRPr lang="ko-KR" altLang="en-US" sz="1200" dirty="0">
              <a:latin typeface="Arial" pitchFamily="34" charset="0"/>
              <a:cs typeface="Arial" pitchFamily="34" charset="0"/>
            </a:endParaRPr>
          </a:p>
        </p:txBody>
      </p:sp>
      <p:sp>
        <p:nvSpPr>
          <p:cNvPr id="11" name="직사각형 10"/>
          <p:cNvSpPr/>
          <p:nvPr/>
        </p:nvSpPr>
        <p:spPr>
          <a:xfrm>
            <a:off x="4669408" y="2937644"/>
            <a:ext cx="1142300" cy="369332"/>
          </a:xfrm>
          <a:prstGeom prst="rect">
            <a:avLst/>
          </a:prstGeom>
        </p:spPr>
        <p:txBody>
          <a:bodyPr wrap="non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kumimoji="0" lang="en-US" altLang="ko-KR" dirty="0">
                <a:ln>
                  <a:solidFill>
                    <a:schemeClr val="tx1">
                      <a:lumMod val="65000"/>
                      <a:lumOff val="35000"/>
                      <a:alpha val="0"/>
                    </a:schemeClr>
                  </a:solidFill>
                </a:ln>
                <a:solidFill>
                  <a:schemeClr val="bg1"/>
                </a:solidFill>
                <a:latin typeface="Arial" pitchFamily="34" charset="0"/>
                <a:ea typeface="Yoon 윤고딕 550_TT" pitchFamily="18" charset="-127"/>
                <a:cs typeface="Arial" pitchFamily="34" charset="0"/>
              </a:rPr>
              <a:t>VIP room</a:t>
            </a:r>
            <a:endParaRPr lang="ko-KR" altLang="en-US" sz="1200" dirty="0">
              <a:latin typeface="Arial" pitchFamily="34" charset="0"/>
              <a:cs typeface="Arial" pitchFamily="34" charset="0"/>
            </a:endParaRPr>
          </a:p>
        </p:txBody>
      </p:sp>
      <p:sp>
        <p:nvSpPr>
          <p:cNvPr id="12" name="직사각형 11"/>
          <p:cNvSpPr/>
          <p:nvPr/>
        </p:nvSpPr>
        <p:spPr>
          <a:xfrm>
            <a:off x="179512" y="6300028"/>
            <a:ext cx="1595309" cy="369332"/>
          </a:xfrm>
          <a:prstGeom prst="rect">
            <a:avLst/>
          </a:prstGeom>
        </p:spPr>
        <p:txBody>
          <a:bodyPr wrap="non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kumimoji="0" lang="en-US" altLang="ko-KR" dirty="0">
                <a:ln>
                  <a:solidFill>
                    <a:schemeClr val="tx1">
                      <a:lumMod val="65000"/>
                      <a:lumOff val="35000"/>
                      <a:alpha val="0"/>
                    </a:schemeClr>
                  </a:solidFill>
                </a:ln>
                <a:solidFill>
                  <a:schemeClr val="bg1"/>
                </a:solidFill>
                <a:latin typeface="Arial" pitchFamily="34" charset="0"/>
                <a:ea typeface="Yoon 윤고딕 550_TT" pitchFamily="18" charset="-127"/>
                <a:cs typeface="Arial" pitchFamily="34" charset="0"/>
              </a:rPr>
              <a:t>Meeting room</a:t>
            </a:r>
            <a:endParaRPr lang="ko-KR" altLang="en-US" sz="1200" dirty="0">
              <a:latin typeface="Arial" pitchFamily="34" charset="0"/>
              <a:cs typeface="Arial" pitchFamily="34" charset="0"/>
            </a:endParaRPr>
          </a:p>
        </p:txBody>
      </p:sp>
      <p:sp>
        <p:nvSpPr>
          <p:cNvPr id="13" name="직사각형 12"/>
          <p:cNvSpPr/>
          <p:nvPr/>
        </p:nvSpPr>
        <p:spPr>
          <a:xfrm>
            <a:off x="4705901" y="6309320"/>
            <a:ext cx="2359941" cy="369332"/>
          </a:xfrm>
          <a:prstGeom prst="rect">
            <a:avLst/>
          </a:prstGeom>
        </p:spPr>
        <p:txBody>
          <a:bodyPr wrap="non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kumimoji="0" lang="en-US" altLang="ko-KR" dirty="0">
                <a:ln>
                  <a:solidFill>
                    <a:schemeClr val="tx1">
                      <a:lumMod val="65000"/>
                      <a:lumOff val="35000"/>
                      <a:alpha val="0"/>
                    </a:schemeClr>
                  </a:solidFill>
                </a:ln>
                <a:solidFill>
                  <a:schemeClr val="bg1"/>
                </a:solidFill>
                <a:latin typeface="Arial" pitchFamily="34" charset="0"/>
                <a:ea typeface="Yoon 윤고딕 550_TT" pitchFamily="18" charset="-127"/>
                <a:cs typeface="Arial" pitchFamily="34" charset="0"/>
              </a:rPr>
              <a:t>Meeting room - small</a:t>
            </a:r>
            <a:endParaRPr lang="ko-KR" altLang="en-US" sz="1200" dirty="0">
              <a:latin typeface="Arial" pitchFamily="34" charset="0"/>
              <a:cs typeface="Arial" pitchFamily="34" charset="0"/>
            </a:endParaRPr>
          </a:p>
        </p:txBody>
      </p:sp>
      <p:sp>
        <p:nvSpPr>
          <p:cNvPr id="14" name="직사각형 13"/>
          <p:cNvSpPr/>
          <p:nvPr/>
        </p:nvSpPr>
        <p:spPr bwMode="auto">
          <a:xfrm>
            <a:off x="18084" y="-99392"/>
            <a:ext cx="1135247" cy="1107996"/>
          </a:xfrm>
          <a:prstGeom prst="rect">
            <a:avLst/>
          </a:prstGeom>
        </p:spPr>
        <p:txBody>
          <a:bodyPr wrap="none">
            <a:spAutoFit/>
          </a:bodyPr>
          <a:lstStyle/>
          <a:p>
            <a:pPr>
              <a:defRPr/>
            </a:pPr>
            <a:r>
              <a:rPr lang="en-US" altLang="ko-KR" sz="6600" kern="0" spc="-150" dirty="0">
                <a:solidFill>
                  <a:srgbClr val="FF3F3F"/>
                </a:solidFill>
                <a:effectLst>
                  <a:reflection blurRad="6350" stA="55000" endA="300" endPos="45500" dir="5400000" sy="-100000" algn="bl" rotWithShape="0"/>
                </a:effectLst>
                <a:latin typeface="Arial" pitchFamily="34" charset="0"/>
                <a:ea typeface="JBold" pitchFamily="18" charset="-127"/>
                <a:cs typeface="Arial" pitchFamily="34" charset="0"/>
              </a:rPr>
              <a:t>1F</a:t>
            </a:r>
            <a:endParaRPr lang="it-IT" altLang="ko-KR" sz="3200" kern="0" spc="-150" dirty="0">
              <a:solidFill>
                <a:srgbClr val="FF3F3F"/>
              </a:solidFill>
              <a:effectLst>
                <a:reflection blurRad="6350" stA="55000" endA="300" endPos="45500" dir="5400000" sy="-100000" algn="bl" rotWithShape="0"/>
              </a:effectLst>
              <a:latin typeface="Arial" pitchFamily="34" charset="0"/>
              <a:ea typeface="JBold" pitchFamily="18" charset="-127"/>
              <a:cs typeface="Arial" pitchFamily="34" charset="0"/>
            </a:endParaRP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alphaModFix amt="46000"/>
          </a:blip>
          <a:stretch>
            <a:fillRect/>
          </a:stretch>
        </p:blipFill>
        <p:spPr>
          <a:xfrm>
            <a:off x="0" y="5589240"/>
            <a:ext cx="550416" cy="550416"/>
          </a:xfrm>
          <a:prstGeom prst="rect">
            <a:avLst/>
          </a:prstGeom>
        </p:spPr>
      </p:pic>
    </p:spTree>
    <p:extLst>
      <p:ext uri="{BB962C8B-B14F-4D97-AF65-F5344CB8AC3E}">
        <p14:creationId xmlns:p14="http://schemas.microsoft.com/office/powerpoint/2010/main" val="2474142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5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8057" fill="hold"/>
                                        <p:tgtEl>
                                          <p:spTgt spid="2"/>
                                        </p:tgtEl>
                                      </p:cBhvr>
                                    </p:cmd>
                                  </p:childTnLst>
                                </p:cTn>
                              </p:par>
                            </p:childTnLst>
                          </p:cTn>
                        </p:par>
                      </p:childTnLst>
                    </p:cTn>
                  </p:par>
                </p:childTnLst>
              </p:cTn>
              <p:nextCondLst>
                <p:cond evt="onClick" delay="0">
                  <p:tgtEl>
                    <p:spTgt spid="2"/>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0" descr="C:\Documents and Settings\csjung\바탕 화면\행사운영\행사사진\송도컨벤시아 안내_사진\볼룸3개.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521975"/>
            <a:ext cx="9144000" cy="7000876"/>
          </a:xfrm>
          <a:prstGeom prst="rect">
            <a:avLst/>
          </a:prstGeom>
          <a:noFill/>
          <a:ln w="9525">
            <a:noFill/>
            <a:miter lim="800000"/>
            <a:headEnd/>
            <a:tailEnd/>
          </a:ln>
        </p:spPr>
      </p:pic>
      <p:sp>
        <p:nvSpPr>
          <p:cNvPr id="6" name="직사각형 5"/>
          <p:cNvSpPr/>
          <p:nvPr/>
        </p:nvSpPr>
        <p:spPr>
          <a:xfrm>
            <a:off x="1587" y="-298"/>
            <a:ext cx="9142413" cy="549275"/>
          </a:xfrm>
          <a:prstGeom prst="rect">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fontAlgn="auto">
              <a:spcBef>
                <a:spcPts val="0"/>
              </a:spcBef>
              <a:spcAft>
                <a:spcPts val="0"/>
              </a:spcAft>
              <a:defRPr/>
            </a:pPr>
            <a:endParaRPr kumimoji="0" lang="ko-KR" altLang="en-US" dirty="0">
              <a:latin typeface="Arial" pitchFamily="34" charset="0"/>
              <a:cs typeface="Arial" pitchFamily="34" charset="0"/>
            </a:endParaRPr>
          </a:p>
        </p:txBody>
      </p:sp>
      <p:sp>
        <p:nvSpPr>
          <p:cNvPr id="7" name="직사각형 6"/>
          <p:cNvSpPr/>
          <p:nvPr/>
        </p:nvSpPr>
        <p:spPr>
          <a:xfrm>
            <a:off x="0" y="44921"/>
            <a:ext cx="9144000" cy="477054"/>
          </a:xfrm>
          <a:prstGeom prst="rect">
            <a:avLst/>
          </a:prstGeom>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lgn="ctr">
              <a:defRPr/>
            </a:pPr>
            <a:r>
              <a:rPr lang="en-US" altLang="ko-KR" sz="2500" dirty="0">
                <a:ln>
                  <a:solidFill>
                    <a:prstClr val="black">
                      <a:lumMod val="65000"/>
                      <a:lumOff val="35000"/>
                      <a:alpha val="0"/>
                    </a:prstClr>
                  </a:solidFill>
                </a:ln>
                <a:solidFill>
                  <a:srgbClr val="4F81BD">
                    <a:lumMod val="75000"/>
                  </a:srgbClr>
                </a:solidFill>
                <a:latin typeface="Arial" pitchFamily="34" charset="0"/>
                <a:ea typeface="Yoon 윤고딕 550_TT" pitchFamily="18" charset="-127"/>
                <a:cs typeface="Arial" pitchFamily="34" charset="0"/>
              </a:rPr>
              <a:t>Premier Ballroom for Conference </a:t>
            </a:r>
            <a:r>
              <a:rPr lang="en-US" altLang="ko-KR" dirty="0">
                <a:ln>
                  <a:solidFill>
                    <a:prstClr val="black">
                      <a:lumMod val="65000"/>
                      <a:lumOff val="35000"/>
                      <a:alpha val="0"/>
                    </a:prstClr>
                  </a:solidFill>
                </a:ln>
                <a:solidFill>
                  <a:prstClr val="white"/>
                </a:solidFill>
                <a:latin typeface="Arial" pitchFamily="34" charset="0"/>
                <a:ea typeface="Yoon 윤고딕 550_TT" pitchFamily="18" charset="-127"/>
                <a:cs typeface="Arial" pitchFamily="34" charset="0"/>
              </a:rPr>
              <a:t>Plenary</a:t>
            </a:r>
            <a:endParaRPr lang="ko-KR" altLang="en-US" dirty="0">
              <a:ln>
                <a:solidFill>
                  <a:prstClr val="black">
                    <a:lumMod val="65000"/>
                    <a:lumOff val="35000"/>
                    <a:alpha val="0"/>
                  </a:prstClr>
                </a:solidFill>
              </a:ln>
              <a:solidFill>
                <a:prstClr val="white"/>
              </a:solidFill>
              <a:latin typeface="Arial" pitchFamily="34" charset="0"/>
              <a:ea typeface="Yoon 윤고딕 550_TT" pitchFamily="18" charset="-127"/>
              <a:cs typeface="Arial" pitchFamily="34" charset="0"/>
            </a:endParaRPr>
          </a:p>
        </p:txBody>
      </p:sp>
      <p:sp>
        <p:nvSpPr>
          <p:cNvPr id="12" name="직사각형 11"/>
          <p:cNvSpPr/>
          <p:nvPr/>
        </p:nvSpPr>
        <p:spPr bwMode="auto">
          <a:xfrm>
            <a:off x="18084" y="-99392"/>
            <a:ext cx="1135247" cy="1107996"/>
          </a:xfrm>
          <a:prstGeom prst="rect">
            <a:avLst/>
          </a:prstGeom>
        </p:spPr>
        <p:txBody>
          <a:bodyPr wrap="none">
            <a:spAutoFit/>
          </a:bodyPr>
          <a:lstStyle/>
          <a:p>
            <a:pPr>
              <a:defRPr/>
            </a:pPr>
            <a:r>
              <a:rPr lang="en-US" altLang="ko-KR" sz="6600" kern="0" spc="-150" dirty="0">
                <a:solidFill>
                  <a:srgbClr val="FF3F3F"/>
                </a:solidFill>
                <a:effectLst>
                  <a:reflection blurRad="6350" stA="55000" endA="300" endPos="45500" dir="5400000" sy="-100000" algn="bl" rotWithShape="0"/>
                </a:effectLst>
                <a:latin typeface="Arial" pitchFamily="34" charset="0"/>
                <a:ea typeface="JBold" pitchFamily="18" charset="-127"/>
                <a:cs typeface="Arial" pitchFamily="34" charset="0"/>
              </a:rPr>
              <a:t>2F</a:t>
            </a:r>
            <a:endParaRPr lang="it-IT" altLang="ko-KR" sz="3200" kern="0" spc="-150" dirty="0">
              <a:solidFill>
                <a:srgbClr val="FF3F3F"/>
              </a:solidFill>
              <a:effectLst>
                <a:reflection blurRad="6350" stA="55000" endA="300" endPos="45500" dir="5400000" sy="-100000" algn="bl" rotWithShape="0"/>
              </a:effectLst>
              <a:latin typeface="Arial" pitchFamily="34" charset="0"/>
              <a:ea typeface="JBold" pitchFamily="18" charset="-127"/>
              <a:cs typeface="Arial" pitchFamily="34" charset="0"/>
            </a:endParaRP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alphaModFix amt="45000"/>
          </a:blip>
          <a:stretch>
            <a:fillRect/>
          </a:stretch>
        </p:blipFill>
        <p:spPr>
          <a:xfrm>
            <a:off x="107504" y="6957392"/>
            <a:ext cx="478408" cy="478408"/>
          </a:xfrm>
          <a:prstGeom prst="rect">
            <a:avLst/>
          </a:prstGeom>
        </p:spPr>
      </p:pic>
    </p:spTree>
    <p:extLst>
      <p:ext uri="{BB962C8B-B14F-4D97-AF65-F5344CB8AC3E}">
        <p14:creationId xmlns:p14="http://schemas.microsoft.com/office/powerpoint/2010/main" val="2440548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6060" fill="hold"/>
                                        <p:tgtEl>
                                          <p:spTgt spid="2"/>
                                        </p:tgtEl>
                                      </p:cBhvr>
                                    </p:cmd>
                                  </p:childTnLst>
                                </p:cTn>
                              </p:par>
                            </p:childTnLst>
                          </p:cTn>
                        </p:par>
                      </p:childTnLst>
                    </p:cTn>
                  </p:par>
                </p:childTnLst>
              </p:cTn>
              <p:nextCondLst>
                <p:cond evt="onClick" delay="0">
                  <p:tgtEl>
                    <p:spTgt spid="2"/>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Documents and Settings\이정환\바탕 화면\wokr1\컨벤시아안내\IFEZ송도국제도시(100608-야경)4639-원본.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444" r="6666"/>
          <a:stretch/>
        </p:blipFill>
        <p:spPr bwMode="auto">
          <a:xfrm>
            <a:off x="-1" y="-35456"/>
            <a:ext cx="9144001" cy="6893456"/>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alphaModFix amt="39000"/>
          </a:blip>
          <a:stretch>
            <a:fillRect/>
          </a:stretch>
        </p:blipFill>
        <p:spPr>
          <a:xfrm>
            <a:off x="179512" y="6237312"/>
            <a:ext cx="550416" cy="550416"/>
          </a:xfrm>
          <a:prstGeom prst="rect">
            <a:avLst/>
          </a:prstGeom>
        </p:spPr>
      </p:pic>
    </p:spTree>
    <p:extLst>
      <p:ext uri="{BB962C8B-B14F-4D97-AF65-F5344CB8AC3E}">
        <p14:creationId xmlns:p14="http://schemas.microsoft.com/office/powerpoint/2010/main" val="2731833701"/>
      </p:ext>
    </p:extLst>
  </p:cSld>
  <p:clrMapOvr>
    <a:masterClrMapping/>
  </p:clrMapOvr>
  <mc:AlternateContent xmlns:mc="http://schemas.openxmlformats.org/markup-compatibility/2006" xmlns:p14="http://schemas.microsoft.com/office/powerpoint/2010/main">
    <mc:Choice Requires="p14">
      <p:transition spd="slow" p14:dur="2000" advClick="0" advTm="27000"/>
    </mc:Choice>
    <mc:Fallback xmlns="">
      <p:transition spd="slow" advClick="0" advTm="2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64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20642" fill="hold"/>
                                        <p:tgtEl>
                                          <p:spTgt spid="2"/>
                                        </p:tgtEl>
                                      </p:cBhvr>
                                    </p:cmd>
                                  </p:childTnLst>
                                </p:cTn>
                              </p:par>
                            </p:childTnLst>
                          </p:cTn>
                        </p:par>
                      </p:childTnLst>
                    </p:cTn>
                  </p:par>
                </p:childTnLst>
              </p:cTn>
              <p:nextCondLst>
                <p:cond evt="onClick" delay="0">
                  <p:tgtEl>
                    <p:spTgt spid="2"/>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6" name="Picture 4" descr="C:\Users\Greg\Desktop\330a-857144.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1251" r="767"/>
          <a:stretch/>
        </p:blipFill>
        <p:spPr bwMode="auto">
          <a:xfrm>
            <a:off x="0" y="1050130"/>
            <a:ext cx="9145840" cy="5807869"/>
          </a:xfrm>
          <a:prstGeom prst="rect">
            <a:avLst/>
          </a:prstGeom>
          <a:noFill/>
          <a:extLst>
            <a:ext uri="{909E8E84-426E-40dd-AFC4-6F175D3DCCD1}">
              <a14:hiddenFill xmlns:a14="http://schemas.microsoft.com/office/drawing/2010/main" xmlns="">
                <a:solidFill>
                  <a:srgbClr val="FFFFFF"/>
                </a:solidFill>
              </a14:hiddenFill>
            </a:ext>
          </a:extLst>
        </p:spPr>
      </p:pic>
      <p:sp>
        <p:nvSpPr>
          <p:cNvPr id="39" name="TextBox 38"/>
          <p:cNvSpPr txBox="1"/>
          <p:nvPr/>
        </p:nvSpPr>
        <p:spPr>
          <a:xfrm>
            <a:off x="251520" y="260648"/>
            <a:ext cx="3096344" cy="830997"/>
          </a:xfrm>
          <a:prstGeom prst="rect">
            <a:avLst/>
          </a:prstGeom>
          <a:noFill/>
        </p:spPr>
        <p:txBody>
          <a:bodyPr wrap="square" rtlCol="0">
            <a:spAutoFit/>
          </a:bodyPr>
          <a:lstStyle/>
          <a:p>
            <a:endParaRPr lang="en-US" altLang="ko-KR" sz="4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나눔바른고딕" panose="020B0603020101020101" pitchFamily="50" charset="-127"/>
              <a:ea typeface="나눔바른고딕" panose="020B0603020101020101" pitchFamily="50" charset="-127"/>
            </a:endParaRPr>
          </a:p>
        </p:txBody>
      </p:sp>
      <p:sp>
        <p:nvSpPr>
          <p:cNvPr id="14" name="직사각형 13"/>
          <p:cNvSpPr/>
          <p:nvPr/>
        </p:nvSpPr>
        <p:spPr>
          <a:xfrm>
            <a:off x="0" y="0"/>
            <a:ext cx="9145840" cy="980728"/>
          </a:xfrm>
          <a:prstGeom prst="rect">
            <a:avLst/>
          </a:prstGeom>
          <a:gradFill>
            <a:gsLst>
              <a:gs pos="0">
                <a:schemeClr val="bg1">
                  <a:lumMod val="45000"/>
                  <a:lumOff val="55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4400" dirty="0">
                <a:ln w="18415" cmpd="sng">
                  <a:solidFill>
                    <a:schemeClr val="bg1"/>
                  </a:solidFill>
                  <a:prstDash val="solid"/>
                </a:ln>
                <a:solidFill>
                  <a:schemeClr val="tx1"/>
                </a:solidFill>
                <a:latin typeface="나눔고딕 ExtraBold" panose="020D0904000000000000" pitchFamily="50" charset="-127"/>
                <a:ea typeface="나눔고딕 ExtraBold" panose="020D0904000000000000" pitchFamily="50" charset="-127"/>
              </a:rPr>
              <a:t>Accommodations</a:t>
            </a:r>
            <a:endParaRPr lang="ko-KR" altLang="en-US" sz="4400" dirty="0">
              <a:ln w="18415" cmpd="sng">
                <a:solidFill>
                  <a:schemeClr val="bg1"/>
                </a:solidFill>
                <a:prstDash val="solid"/>
              </a:ln>
              <a:solidFill>
                <a:schemeClr val="tx1"/>
              </a:solidFill>
              <a:latin typeface="나눔고딕 ExtraBold" panose="020D0904000000000000" pitchFamily="50" charset="-127"/>
              <a:ea typeface="나눔고딕 ExtraBold" panose="020D0904000000000000" pitchFamily="50" charset="-127"/>
            </a:endParaRPr>
          </a:p>
        </p:txBody>
      </p:sp>
      <p:sp>
        <p:nvSpPr>
          <p:cNvPr id="5" name="직사각형 4"/>
          <p:cNvSpPr/>
          <p:nvPr/>
        </p:nvSpPr>
        <p:spPr>
          <a:xfrm>
            <a:off x="5724128" y="836712"/>
            <a:ext cx="3421712" cy="213419"/>
          </a:xfrm>
          <a:prstGeom prst="rect">
            <a:avLst/>
          </a:prstGeom>
          <a:solidFill>
            <a:srgbClr val="00B0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ko-KR" altLang="en-US" sz="1200" b="1" dirty="0"/>
          </a:p>
        </p:txBody>
      </p:sp>
      <p:sp>
        <p:nvSpPr>
          <p:cNvPr id="6" name="직사각형 5"/>
          <p:cNvSpPr/>
          <p:nvPr/>
        </p:nvSpPr>
        <p:spPr>
          <a:xfrm>
            <a:off x="0" y="836712"/>
            <a:ext cx="5724128" cy="213419"/>
          </a:xfrm>
          <a:prstGeom prst="rect">
            <a:avLst/>
          </a:prstGeom>
          <a:solidFill>
            <a:srgbClr val="0063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200" b="1" dirty="0"/>
          </a:p>
        </p:txBody>
      </p:sp>
      <p:sp>
        <p:nvSpPr>
          <p:cNvPr id="7" name="직사각형 6"/>
          <p:cNvSpPr/>
          <p:nvPr/>
        </p:nvSpPr>
        <p:spPr>
          <a:xfrm>
            <a:off x="8964488" y="836711"/>
            <a:ext cx="181352" cy="213419"/>
          </a:xfrm>
          <a:prstGeom prst="rect">
            <a:avLst/>
          </a:prstGeom>
          <a:solidFill>
            <a:srgbClr val="56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ko-KR" altLang="en-US" sz="1200" b="1" dirty="0"/>
          </a:p>
        </p:txBody>
      </p:sp>
      <p:grpSp>
        <p:nvGrpSpPr>
          <p:cNvPr id="11" name="그룹 10"/>
          <p:cNvGrpSpPr/>
          <p:nvPr/>
        </p:nvGrpSpPr>
        <p:grpSpPr>
          <a:xfrm>
            <a:off x="5514522" y="1050131"/>
            <a:ext cx="3810010" cy="6145265"/>
            <a:chOff x="6824455" y="2132855"/>
            <a:chExt cx="2349110" cy="4956122"/>
          </a:xfrm>
        </p:grpSpPr>
        <p:grpSp>
          <p:nvGrpSpPr>
            <p:cNvPr id="10" name="그룹 9"/>
            <p:cNvGrpSpPr/>
            <p:nvPr/>
          </p:nvGrpSpPr>
          <p:grpSpPr>
            <a:xfrm>
              <a:off x="6824455" y="3006066"/>
              <a:ext cx="1577677" cy="821995"/>
              <a:chOff x="2215838" y="3755116"/>
              <a:chExt cx="1577677" cy="506740"/>
            </a:xfrm>
          </p:grpSpPr>
          <p:sp>
            <p:nvSpPr>
              <p:cNvPr id="9" name="직사각형 8"/>
              <p:cNvSpPr/>
              <p:nvPr/>
            </p:nvSpPr>
            <p:spPr>
              <a:xfrm>
                <a:off x="2215838" y="3755116"/>
                <a:ext cx="1577677" cy="506740"/>
              </a:xfrm>
              <a:prstGeom prst="rect">
                <a:avLst/>
              </a:prstGeom>
              <a:solidFill>
                <a:srgbClr val="56585A">
                  <a:alpha val="70000"/>
                </a:srgb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TextBox 7"/>
              <p:cNvSpPr txBox="1"/>
              <p:nvPr/>
            </p:nvSpPr>
            <p:spPr>
              <a:xfrm>
                <a:off x="2247202" y="3787168"/>
                <a:ext cx="1420719" cy="459065"/>
              </a:xfrm>
              <a:prstGeom prst="rect">
                <a:avLst/>
              </a:prstGeom>
              <a:noFill/>
              <a:effectLst>
                <a:outerShdw blurRad="50800" dist="38100" dir="8100000" algn="tr" rotWithShape="0">
                  <a:prstClr val="black">
                    <a:alpha val="40000"/>
                  </a:prstClr>
                </a:outerShdw>
              </a:effectLst>
            </p:spPr>
            <p:txBody>
              <a:bodyPr wrap="square" rtlCol="0">
                <a:spAutoFit/>
              </a:bodyPr>
              <a:lstStyle/>
              <a:p>
                <a:pPr algn="ctr"/>
                <a:r>
                  <a:rPr lang="en-US" altLang="ko-KR" dirty="0">
                    <a:solidFill>
                      <a:schemeClr val="bg1"/>
                    </a:solidFill>
                    <a:latin typeface="나눔고딕"/>
                    <a:ea typeface="나눔고딕"/>
                  </a:rPr>
                  <a:t>Oakwood Hotel</a:t>
                </a:r>
              </a:p>
              <a:p>
                <a:pPr algn="ctr"/>
                <a:r>
                  <a:rPr lang="ko-KR" altLang="en-US" dirty="0">
                    <a:solidFill>
                      <a:schemeClr val="bg1"/>
                    </a:solidFill>
                    <a:latin typeface="나눔고딕"/>
                    <a:ea typeface="나눔고딕"/>
                  </a:rPr>
                  <a:t>★★★★★</a:t>
                </a:r>
                <a:endParaRPr lang="en-US" altLang="ko-KR" dirty="0">
                  <a:solidFill>
                    <a:schemeClr val="bg1"/>
                  </a:solidFill>
                  <a:latin typeface="나눔고딕"/>
                  <a:ea typeface="나눔고딕"/>
                </a:endParaRPr>
              </a:p>
              <a:p>
                <a:pPr algn="ctr"/>
                <a:r>
                  <a:rPr lang="en-US" altLang="ko-KR" b="1" dirty="0">
                    <a:solidFill>
                      <a:schemeClr val="bg1"/>
                    </a:solidFill>
                    <a:latin typeface="나눔고딕"/>
                    <a:ea typeface="나눔고딕"/>
                  </a:rPr>
                  <a:t>5 Min Walk</a:t>
                </a:r>
                <a:endParaRPr lang="ko-KR" altLang="en-US" b="1" dirty="0">
                  <a:solidFill>
                    <a:schemeClr val="bg1"/>
                  </a:solidFill>
                  <a:latin typeface="나눔고딕"/>
                  <a:ea typeface="나눔고딕"/>
                </a:endParaRPr>
              </a:p>
            </p:txBody>
          </p:sp>
        </p:grpSp>
        <p:pic>
          <p:nvPicPr>
            <p:cNvPr id="3075" name="Picture 3" descr="C:\Users\Greg\Desktop\오크우드호텔.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5803" r="28394"/>
            <a:stretch/>
          </p:blipFill>
          <p:spPr bwMode="auto">
            <a:xfrm>
              <a:off x="8096966" y="2132855"/>
              <a:ext cx="1076599" cy="4956122"/>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grpSp>
        <p:nvGrpSpPr>
          <p:cNvPr id="16" name="그룹 15"/>
          <p:cNvGrpSpPr/>
          <p:nvPr/>
        </p:nvGrpSpPr>
        <p:grpSpPr>
          <a:xfrm>
            <a:off x="-108520" y="4455404"/>
            <a:ext cx="3879265" cy="2739992"/>
            <a:chOff x="251520" y="3356992"/>
            <a:chExt cx="4325673" cy="3055297"/>
          </a:xfrm>
        </p:grpSpPr>
        <p:grpSp>
          <p:nvGrpSpPr>
            <p:cNvPr id="15" name="그룹 14"/>
            <p:cNvGrpSpPr/>
            <p:nvPr/>
          </p:nvGrpSpPr>
          <p:grpSpPr>
            <a:xfrm>
              <a:off x="1868000" y="3975905"/>
              <a:ext cx="2709193" cy="1071175"/>
              <a:chOff x="1868000" y="3975905"/>
              <a:chExt cx="2709193" cy="1071175"/>
            </a:xfrm>
          </p:grpSpPr>
          <p:sp>
            <p:nvSpPr>
              <p:cNvPr id="25" name="직사각형 24"/>
              <p:cNvSpPr/>
              <p:nvPr/>
            </p:nvSpPr>
            <p:spPr>
              <a:xfrm>
                <a:off x="1868000" y="3975905"/>
                <a:ext cx="2558826" cy="1019218"/>
              </a:xfrm>
              <a:prstGeom prst="rect">
                <a:avLst/>
              </a:prstGeom>
              <a:solidFill>
                <a:srgbClr val="56585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6" name="TextBox 25"/>
              <p:cNvSpPr txBox="1"/>
              <p:nvPr/>
            </p:nvSpPr>
            <p:spPr>
              <a:xfrm>
                <a:off x="2017799" y="4017498"/>
                <a:ext cx="2559394" cy="1029582"/>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altLang="ko-KR" spc="-150" dirty="0" err="1">
                    <a:solidFill>
                      <a:schemeClr val="bg1"/>
                    </a:solidFill>
                    <a:latin typeface="나눔고딕"/>
                    <a:ea typeface="나눔고딕"/>
                  </a:rPr>
                  <a:t>Songdo</a:t>
                </a:r>
                <a:r>
                  <a:rPr lang="en-US" altLang="ko-KR" spc="-150" dirty="0">
                    <a:solidFill>
                      <a:schemeClr val="bg1"/>
                    </a:solidFill>
                    <a:latin typeface="나눔고딕"/>
                    <a:ea typeface="나눔고딕"/>
                  </a:rPr>
                  <a:t> Bridge Hotel</a:t>
                </a:r>
                <a:r>
                  <a:rPr lang="en-US" altLang="ko-KR" dirty="0">
                    <a:solidFill>
                      <a:schemeClr val="bg1"/>
                    </a:solidFill>
                    <a:latin typeface="나눔고딕"/>
                    <a:ea typeface="나눔고딕"/>
                  </a:rPr>
                  <a:t> </a:t>
                </a:r>
                <a:r>
                  <a:rPr lang="en-US" altLang="ko-KR" dirty="0" smtClean="0">
                    <a:solidFill>
                      <a:schemeClr val="bg1"/>
                    </a:solidFill>
                    <a:latin typeface="나눔고딕"/>
                    <a:ea typeface="나눔고딕"/>
                  </a:rPr>
                  <a:t/>
                </a:r>
                <a:br>
                  <a:rPr lang="en-US" altLang="ko-KR" dirty="0" smtClean="0">
                    <a:solidFill>
                      <a:schemeClr val="bg1"/>
                    </a:solidFill>
                    <a:latin typeface="나눔고딕"/>
                    <a:ea typeface="나눔고딕"/>
                  </a:rPr>
                </a:br>
                <a:r>
                  <a:rPr lang="ko-KR" altLang="en-US" dirty="0" smtClean="0">
                    <a:solidFill>
                      <a:schemeClr val="bg1"/>
                    </a:solidFill>
                    <a:latin typeface="나눔고딕"/>
                    <a:ea typeface="나눔고딕"/>
                  </a:rPr>
                  <a:t>★</a:t>
                </a:r>
                <a:r>
                  <a:rPr lang="ko-KR" altLang="en-US" dirty="0">
                    <a:solidFill>
                      <a:schemeClr val="bg1"/>
                    </a:solidFill>
                    <a:latin typeface="나눔고딕"/>
                    <a:ea typeface="나눔고딕"/>
                  </a:rPr>
                  <a:t>★★★★</a:t>
                </a:r>
                <a:endParaRPr lang="en-US" altLang="ko-KR" dirty="0">
                  <a:solidFill>
                    <a:schemeClr val="bg1"/>
                  </a:solidFill>
                  <a:latin typeface="나눔고딕"/>
                  <a:ea typeface="나눔고딕"/>
                </a:endParaRPr>
              </a:p>
              <a:p>
                <a:pPr algn="ctr"/>
                <a:r>
                  <a:rPr lang="en-US" altLang="ko-KR" dirty="0">
                    <a:solidFill>
                      <a:schemeClr val="bg1"/>
                    </a:solidFill>
                    <a:latin typeface="나눔고딕 Bold" panose="020D0804000000000000" pitchFamily="50" charset="-127"/>
                    <a:ea typeface="나눔고딕 Bold" panose="020D0804000000000000" pitchFamily="50" charset="-127"/>
                  </a:rPr>
                  <a:t>10 Min Walk</a:t>
                </a:r>
                <a:endParaRPr lang="ko-KR" altLang="en-US" dirty="0">
                  <a:solidFill>
                    <a:schemeClr val="bg1"/>
                  </a:solidFill>
                  <a:latin typeface="나눔고딕 Bold" panose="020D0804000000000000" pitchFamily="50" charset="-127"/>
                  <a:ea typeface="나눔고딕 Bold" panose="020D0804000000000000" pitchFamily="50" charset="-127"/>
                </a:endParaRPr>
              </a:p>
            </p:txBody>
          </p:sp>
        </p:grpSp>
        <p:pic>
          <p:nvPicPr>
            <p:cNvPr id="3077" name="Picture 5" descr="C:\Users\Greg\Desktop\송도브릿지.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1092" t="21753"/>
            <a:stretch/>
          </p:blipFill>
          <p:spPr bwMode="auto">
            <a:xfrm>
              <a:off x="251520" y="3356992"/>
              <a:ext cx="2755145" cy="305529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sp>
        <p:nvSpPr>
          <p:cNvPr id="31" name="직사각형 30"/>
          <p:cNvSpPr/>
          <p:nvPr/>
        </p:nvSpPr>
        <p:spPr>
          <a:xfrm>
            <a:off x="2068451" y="1519160"/>
            <a:ext cx="2558826" cy="1019219"/>
          </a:xfrm>
          <a:prstGeom prst="rect">
            <a:avLst/>
          </a:prstGeom>
          <a:solidFill>
            <a:srgbClr val="56585A">
              <a:alpha val="7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2" name="TextBox 31"/>
          <p:cNvSpPr txBox="1"/>
          <p:nvPr/>
        </p:nvSpPr>
        <p:spPr>
          <a:xfrm>
            <a:off x="2195735" y="1519160"/>
            <a:ext cx="2460739" cy="1089529"/>
          </a:xfrm>
          <a:prstGeom prst="rect">
            <a:avLst/>
          </a:prstGeom>
          <a:noFill/>
        </p:spPr>
        <p:txBody>
          <a:bodyPr wrap="square" rtlCol="0">
            <a:spAutoFit/>
          </a:bodyPr>
          <a:lstStyle/>
          <a:p>
            <a:pPr algn="ctr">
              <a:lnSpc>
                <a:spcPct val="120000"/>
              </a:lnSpc>
            </a:pPr>
            <a:r>
              <a:rPr lang="en-US" altLang="ko-KR" b="1" dirty="0" err="1">
                <a:solidFill>
                  <a:schemeClr val="bg1"/>
                </a:solidFill>
                <a:effectLst>
                  <a:outerShdw blurRad="38100" dist="38100" dir="2700000" algn="tl">
                    <a:srgbClr val="000000">
                      <a:alpha val="43137"/>
                    </a:srgbClr>
                  </a:outerShdw>
                </a:effectLst>
                <a:latin typeface="나눔고딕"/>
                <a:ea typeface="나눔고딕"/>
              </a:rPr>
              <a:t>Orakai</a:t>
            </a:r>
            <a:r>
              <a:rPr lang="en-US" altLang="ko-KR" b="1" dirty="0">
                <a:solidFill>
                  <a:schemeClr val="bg1"/>
                </a:solidFill>
                <a:effectLst>
                  <a:outerShdw blurRad="38100" dist="38100" dir="2700000" algn="tl">
                    <a:srgbClr val="000000">
                      <a:alpha val="43137"/>
                    </a:srgbClr>
                  </a:outerShdw>
                </a:effectLst>
                <a:latin typeface="나눔고딕"/>
                <a:ea typeface="나눔고딕"/>
              </a:rPr>
              <a:t> </a:t>
            </a:r>
            <a:r>
              <a:rPr lang="en-US" altLang="ko-KR" b="1" dirty="0" err="1">
                <a:solidFill>
                  <a:schemeClr val="bg1"/>
                </a:solidFill>
                <a:effectLst>
                  <a:outerShdw blurRad="38100" dist="38100" dir="2700000" algn="tl">
                    <a:srgbClr val="000000">
                      <a:alpha val="43137"/>
                    </a:srgbClr>
                  </a:outerShdw>
                </a:effectLst>
                <a:latin typeface="나눔고딕"/>
                <a:ea typeface="나눔고딕"/>
              </a:rPr>
              <a:t>Songdo</a:t>
            </a:r>
            <a:r>
              <a:rPr lang="en-US" altLang="ko-KR" b="1" dirty="0">
                <a:solidFill>
                  <a:schemeClr val="bg1"/>
                </a:solidFill>
                <a:effectLst>
                  <a:outerShdw blurRad="38100" dist="38100" dir="2700000" algn="tl">
                    <a:srgbClr val="000000">
                      <a:alpha val="43137"/>
                    </a:srgbClr>
                  </a:outerShdw>
                </a:effectLst>
                <a:latin typeface="나눔고딕"/>
                <a:ea typeface="나눔고딕"/>
              </a:rPr>
              <a:t> Hotel </a:t>
            </a:r>
            <a:r>
              <a:rPr lang="ko-KR" altLang="en-US" b="1" dirty="0">
                <a:solidFill>
                  <a:schemeClr val="bg1"/>
                </a:solidFill>
                <a:effectLst>
                  <a:outerShdw blurRad="38100" dist="38100" dir="2700000" algn="tl">
                    <a:srgbClr val="000000">
                      <a:alpha val="43137"/>
                    </a:srgbClr>
                  </a:outerShdw>
                </a:effectLst>
                <a:latin typeface="나눔고딕"/>
                <a:ea typeface="나눔고딕"/>
              </a:rPr>
              <a:t>★★★★★</a:t>
            </a:r>
            <a:endParaRPr lang="en-US" altLang="ko-KR" b="1" dirty="0">
              <a:solidFill>
                <a:schemeClr val="bg1"/>
              </a:solidFill>
              <a:effectLst>
                <a:outerShdw blurRad="38100" dist="38100" dir="2700000" algn="tl">
                  <a:srgbClr val="000000">
                    <a:alpha val="43137"/>
                  </a:srgbClr>
                </a:outerShdw>
              </a:effectLst>
              <a:latin typeface="나눔고딕"/>
              <a:ea typeface="나눔고딕"/>
            </a:endParaRPr>
          </a:p>
          <a:p>
            <a:pPr algn="ctr">
              <a:lnSpc>
                <a:spcPct val="120000"/>
              </a:lnSpc>
            </a:pPr>
            <a:r>
              <a:rPr lang="en-US" altLang="ko-KR" b="1" dirty="0">
                <a:solidFill>
                  <a:schemeClr val="bg1"/>
                </a:solidFill>
                <a:effectLst>
                  <a:outerShdw blurRad="38100" dist="38100" dir="2700000" algn="tl">
                    <a:srgbClr val="000000">
                      <a:alpha val="43137"/>
                    </a:srgbClr>
                  </a:outerShdw>
                </a:effectLst>
                <a:latin typeface="나눔고딕 Bold" panose="020D0804000000000000" pitchFamily="50" charset="-127"/>
                <a:ea typeface="나눔고딕 Bold" panose="020D0804000000000000" pitchFamily="50" charset="-127"/>
              </a:rPr>
              <a:t>5 Min Walk</a:t>
            </a:r>
            <a:endParaRPr lang="ko-KR" altLang="en-US" b="1" dirty="0">
              <a:solidFill>
                <a:schemeClr val="bg1"/>
              </a:solidFill>
              <a:effectLst>
                <a:outerShdw blurRad="38100" dist="38100" dir="2700000" algn="tl">
                  <a:srgbClr val="000000">
                    <a:alpha val="43137"/>
                  </a:srgbClr>
                </a:outerShdw>
              </a:effectLst>
              <a:latin typeface="나눔고딕 Bold" panose="020D0804000000000000" pitchFamily="50" charset="-127"/>
              <a:ea typeface="나눔고딕 Bold" panose="020D0804000000000000" pitchFamily="50" charset="-127"/>
            </a:endParaRPr>
          </a:p>
        </p:txBody>
      </p:sp>
      <p:pic>
        <p:nvPicPr>
          <p:cNvPr id="3080" name="Picture 8" descr="G:\오라카이.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29697" t="5997" r="17652" b="5725"/>
          <a:stretch/>
        </p:blipFill>
        <p:spPr bwMode="auto">
          <a:xfrm>
            <a:off x="173115" y="1122695"/>
            <a:ext cx="2531941" cy="283136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33" name="직사각형 32"/>
          <p:cNvSpPr/>
          <p:nvPr/>
        </p:nvSpPr>
        <p:spPr>
          <a:xfrm>
            <a:off x="3770746" y="3501008"/>
            <a:ext cx="2558826" cy="1019219"/>
          </a:xfrm>
          <a:prstGeom prst="rect">
            <a:avLst/>
          </a:prstGeom>
          <a:solidFill>
            <a:srgbClr val="56585A">
              <a:alpha val="7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4" name="TextBox 33"/>
          <p:cNvSpPr txBox="1"/>
          <p:nvPr/>
        </p:nvSpPr>
        <p:spPr>
          <a:xfrm>
            <a:off x="4046982" y="3501008"/>
            <a:ext cx="2304257" cy="1089529"/>
          </a:xfrm>
          <a:prstGeom prst="rect">
            <a:avLst/>
          </a:prstGeom>
          <a:noFill/>
        </p:spPr>
        <p:txBody>
          <a:bodyPr wrap="square" rtlCol="0">
            <a:spAutoFit/>
          </a:bodyPr>
          <a:lstStyle/>
          <a:p>
            <a:pPr algn="ctr">
              <a:lnSpc>
                <a:spcPct val="120000"/>
              </a:lnSpc>
            </a:pPr>
            <a:r>
              <a:rPr lang="ko-KR" altLang="en-US" b="1" dirty="0">
                <a:solidFill>
                  <a:schemeClr val="bg1"/>
                </a:solidFill>
                <a:effectLst>
                  <a:outerShdw blurRad="38100" dist="38100" dir="2700000" algn="tl">
                    <a:srgbClr val="000000">
                      <a:alpha val="43137"/>
                    </a:srgbClr>
                  </a:outerShdw>
                </a:effectLst>
                <a:latin typeface="나눔고딕"/>
                <a:ea typeface="나눔고딕"/>
              </a:rPr>
              <a:t>   </a:t>
            </a:r>
            <a:r>
              <a:rPr lang="en-US" altLang="ko-KR" b="1" dirty="0">
                <a:solidFill>
                  <a:schemeClr val="bg1"/>
                </a:solidFill>
                <a:effectLst>
                  <a:outerShdw blurRad="38100" dist="38100" dir="2700000" algn="tl">
                    <a:srgbClr val="000000">
                      <a:alpha val="43137"/>
                    </a:srgbClr>
                  </a:outerShdw>
                </a:effectLst>
                <a:latin typeface="나눔고딕"/>
                <a:ea typeface="나눔고딕"/>
              </a:rPr>
              <a:t>Sheraton Hotel</a:t>
            </a:r>
            <a:r>
              <a:rPr lang="ko-KR" altLang="en-US" b="1" dirty="0">
                <a:solidFill>
                  <a:schemeClr val="bg1"/>
                </a:solidFill>
                <a:effectLst>
                  <a:outerShdw blurRad="38100" dist="38100" dir="2700000" algn="tl">
                    <a:srgbClr val="000000">
                      <a:alpha val="43137"/>
                    </a:srgbClr>
                  </a:outerShdw>
                </a:effectLst>
                <a:latin typeface="나눔고딕"/>
                <a:ea typeface="나눔고딕"/>
              </a:rPr>
              <a:t>    ★★★★★</a:t>
            </a:r>
            <a:endParaRPr lang="en-US" altLang="ko-KR" b="1" dirty="0">
              <a:solidFill>
                <a:schemeClr val="bg1"/>
              </a:solidFill>
              <a:effectLst>
                <a:outerShdw blurRad="38100" dist="38100" dir="2700000" algn="tl">
                  <a:srgbClr val="000000">
                    <a:alpha val="43137"/>
                  </a:srgbClr>
                </a:outerShdw>
              </a:effectLst>
              <a:latin typeface="나눔고딕"/>
              <a:ea typeface="나눔고딕"/>
            </a:endParaRPr>
          </a:p>
          <a:p>
            <a:pPr algn="ctr">
              <a:lnSpc>
                <a:spcPct val="120000"/>
              </a:lnSpc>
            </a:pPr>
            <a:r>
              <a:rPr lang="en-US" altLang="ko-KR" b="1" dirty="0">
                <a:solidFill>
                  <a:schemeClr val="bg1"/>
                </a:solidFill>
                <a:effectLst>
                  <a:outerShdw blurRad="38100" dist="38100" dir="2700000" algn="tl">
                    <a:srgbClr val="000000">
                      <a:alpha val="43137"/>
                    </a:srgbClr>
                  </a:outerShdw>
                </a:effectLst>
                <a:latin typeface="나눔고딕 Bold" panose="020D0804000000000000" pitchFamily="50" charset="-127"/>
                <a:ea typeface="나눔고딕 Bold" panose="020D0804000000000000" pitchFamily="50" charset="-127"/>
              </a:rPr>
              <a:t>5 Min Walk</a:t>
            </a:r>
            <a:endParaRPr lang="ko-KR" altLang="en-US" b="1" dirty="0">
              <a:solidFill>
                <a:schemeClr val="bg1"/>
              </a:solidFill>
              <a:effectLst>
                <a:outerShdw blurRad="38100" dist="38100" dir="2700000" algn="tl">
                  <a:srgbClr val="000000">
                    <a:alpha val="43137"/>
                  </a:srgbClr>
                </a:outerShdw>
              </a:effectLst>
              <a:latin typeface="나눔고딕 Bold" panose="020D0804000000000000" pitchFamily="50" charset="-127"/>
              <a:ea typeface="나눔고딕 Bold" panose="020D0804000000000000" pitchFamily="50" charset="-127"/>
            </a:endParaRPr>
          </a:p>
        </p:txBody>
      </p:sp>
      <p:pic>
        <p:nvPicPr>
          <p:cNvPr id="3079" name="Picture 7" descr="G:\쉐라톤4.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r="7474"/>
          <a:stretch/>
        </p:blipFill>
        <p:spPr bwMode="auto">
          <a:xfrm>
            <a:off x="2718788" y="2381167"/>
            <a:ext cx="1937686" cy="2420783"/>
          </a:xfrm>
          <a:prstGeom prst="rect">
            <a:avLst/>
          </a:prstGeom>
          <a:noFill/>
          <a:extLst>
            <a:ext uri="{909E8E84-426E-40dd-AFC4-6F175D3DCCD1}">
              <a14:hiddenFill xmlns:a14="http://schemas.microsoft.com/office/drawing/2010/main" xmlns="">
                <a:solidFill>
                  <a:srgbClr val="FFFFFF"/>
                </a:solidFill>
              </a14:hiddenFill>
            </a:ext>
          </a:extLst>
        </p:spPr>
      </p:pic>
      <p:sp>
        <p:nvSpPr>
          <p:cNvPr id="28" name="직사각형 27"/>
          <p:cNvSpPr/>
          <p:nvPr/>
        </p:nvSpPr>
        <p:spPr>
          <a:xfrm>
            <a:off x="5199111" y="5733256"/>
            <a:ext cx="2235873" cy="1019219"/>
          </a:xfrm>
          <a:prstGeom prst="rect">
            <a:avLst/>
          </a:prstGeom>
          <a:solidFill>
            <a:srgbClr val="56585A">
              <a:alpha val="7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026" name="Picture 2" descr="G:\라마다.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862064" y="5010446"/>
            <a:ext cx="3292536" cy="2164842"/>
          </a:xfrm>
          <a:prstGeom prst="rect">
            <a:avLst/>
          </a:prstGeom>
          <a:noFill/>
          <a:extLst>
            <a:ext uri="{909E8E84-426E-40dd-AFC4-6F175D3DCCD1}">
              <a14:hiddenFill xmlns:a14="http://schemas.microsoft.com/office/drawing/2010/main" xmlns="">
                <a:solidFill>
                  <a:srgbClr val="FFFFFF"/>
                </a:solidFill>
              </a14:hiddenFill>
            </a:ext>
          </a:extLst>
        </p:spPr>
      </p:pic>
      <p:sp>
        <p:nvSpPr>
          <p:cNvPr id="40" name="TextBox 39"/>
          <p:cNvSpPr txBox="1"/>
          <p:nvPr/>
        </p:nvSpPr>
        <p:spPr>
          <a:xfrm>
            <a:off x="5568406" y="5828843"/>
            <a:ext cx="1955922"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altLang="ko-KR" dirty="0">
                <a:solidFill>
                  <a:schemeClr val="bg1"/>
                </a:solidFill>
                <a:latin typeface="나눔고딕"/>
                <a:ea typeface="나눔고딕"/>
              </a:rPr>
              <a:t>Ramada Hotel</a:t>
            </a:r>
          </a:p>
          <a:p>
            <a:pPr algn="ctr"/>
            <a:r>
              <a:rPr lang="ko-KR" altLang="en-US" dirty="0">
                <a:solidFill>
                  <a:schemeClr val="bg1"/>
                </a:solidFill>
                <a:latin typeface="나눔고딕"/>
                <a:ea typeface="나눔고딕"/>
              </a:rPr>
              <a:t>★★★</a:t>
            </a:r>
            <a:r>
              <a:rPr lang="en-US" altLang="ko-KR" dirty="0">
                <a:solidFill>
                  <a:schemeClr val="bg1"/>
                </a:solidFill>
                <a:latin typeface="나눔고딕"/>
                <a:ea typeface="나눔고딕"/>
              </a:rPr>
              <a:t>☆</a:t>
            </a:r>
          </a:p>
          <a:p>
            <a:pPr algn="ctr"/>
            <a:r>
              <a:rPr lang="en-US" altLang="ko-KR" dirty="0">
                <a:solidFill>
                  <a:schemeClr val="bg1"/>
                </a:solidFill>
                <a:latin typeface="나눔고딕 Bold" panose="020D0804000000000000" pitchFamily="50" charset="-127"/>
                <a:ea typeface="나눔고딕 Bold" panose="020D0804000000000000" pitchFamily="50" charset="-127"/>
              </a:rPr>
              <a:t>10 Min by Car</a:t>
            </a:r>
            <a:endParaRPr lang="ko-KR" altLang="en-US" dirty="0">
              <a:solidFill>
                <a:schemeClr val="bg1"/>
              </a:solidFill>
              <a:latin typeface="나눔고딕 Bold" panose="020D0804000000000000" pitchFamily="50" charset="-127"/>
              <a:ea typeface="나눔고딕 Bold" panose="020D0804000000000000" pitchFamily="50" charset="-127"/>
            </a:endParaRPr>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alphaModFix amt="44000"/>
          </a:blip>
          <a:stretch>
            <a:fillRect/>
          </a:stretch>
        </p:blipFill>
        <p:spPr>
          <a:xfrm>
            <a:off x="150127" y="6181116"/>
            <a:ext cx="571359" cy="571359"/>
          </a:xfrm>
          <a:prstGeom prst="rect">
            <a:avLst/>
          </a:prstGeom>
        </p:spPr>
      </p:pic>
    </p:spTree>
    <p:extLst>
      <p:ext uri="{BB962C8B-B14F-4D97-AF65-F5344CB8AC3E}">
        <p14:creationId xmlns:p14="http://schemas.microsoft.com/office/powerpoint/2010/main" val="402406451"/>
      </p:ext>
    </p:extLst>
  </p:cSld>
  <p:clrMapOvr>
    <a:masterClrMapping/>
  </p:clrMapOvr>
  <p:transition advClick="0" advTm="5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68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38684" fill="hold"/>
                                        <p:tgtEl>
                                          <p:spTgt spid="3"/>
                                        </p:tgtEl>
                                      </p:cBhvr>
                                    </p:cmd>
                                  </p:childTnLst>
                                </p:cTn>
                              </p:par>
                            </p:childTnLst>
                          </p:cTn>
                        </p:par>
                      </p:childTnLst>
                    </p:cTn>
                  </p:par>
                </p:childTnLst>
              </p:cTn>
              <p:nextCondLst>
                <p:cond evt="onClick" delay="0">
                  <p:tgtEl>
                    <p:spTgt spid="3"/>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직사각형 28"/>
          <p:cNvSpPr/>
          <p:nvPr/>
        </p:nvSpPr>
        <p:spPr>
          <a:xfrm>
            <a:off x="0" y="0"/>
            <a:ext cx="9145840" cy="980728"/>
          </a:xfrm>
          <a:prstGeom prst="rect">
            <a:avLst/>
          </a:prstGeom>
          <a:gradFill>
            <a:gsLst>
              <a:gs pos="0">
                <a:schemeClr val="bg1">
                  <a:lumMod val="45000"/>
                  <a:lumOff val="55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4400" dirty="0">
                <a:ln w="18415" cmpd="sng">
                  <a:solidFill>
                    <a:schemeClr val="bg1"/>
                  </a:solidFill>
                  <a:prstDash val="solid"/>
                </a:ln>
                <a:solidFill>
                  <a:schemeClr val="tx1"/>
                </a:solidFill>
                <a:latin typeface="나눔고딕 ExtraBold" panose="020D0904000000000000" pitchFamily="50" charset="-127"/>
                <a:ea typeface="나눔고딕 ExtraBold" panose="020D0904000000000000" pitchFamily="50" charset="-127"/>
              </a:rPr>
              <a:t>Accommodations</a:t>
            </a:r>
            <a:endParaRPr lang="ko-KR" altLang="en-US" sz="4400" dirty="0">
              <a:ln w="18415" cmpd="sng">
                <a:solidFill>
                  <a:schemeClr val="bg1"/>
                </a:solidFill>
                <a:prstDash val="solid"/>
              </a:ln>
              <a:solidFill>
                <a:schemeClr val="tx1"/>
              </a:solidFill>
              <a:latin typeface="나눔고딕 ExtraBold" panose="020D0904000000000000" pitchFamily="50" charset="-127"/>
              <a:ea typeface="나눔고딕 ExtraBold" panose="020D0904000000000000" pitchFamily="50" charset="-127"/>
            </a:endParaRPr>
          </a:p>
        </p:txBody>
      </p:sp>
      <p:pic>
        <p:nvPicPr>
          <p:cNvPr id="13" name="Picture 4" descr="C:\Users\Greg\Desktop\330a-857144.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1251" r="767"/>
          <a:stretch/>
        </p:blipFill>
        <p:spPr bwMode="auto">
          <a:xfrm>
            <a:off x="0" y="1050130"/>
            <a:ext cx="9145840" cy="580786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직사각형 4"/>
          <p:cNvSpPr/>
          <p:nvPr/>
        </p:nvSpPr>
        <p:spPr>
          <a:xfrm>
            <a:off x="5724128" y="836712"/>
            <a:ext cx="3421712" cy="213419"/>
          </a:xfrm>
          <a:prstGeom prst="rect">
            <a:avLst/>
          </a:prstGeom>
          <a:solidFill>
            <a:srgbClr val="00B0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ko-KR" altLang="en-US" sz="1200" b="1" dirty="0"/>
          </a:p>
        </p:txBody>
      </p:sp>
      <p:sp>
        <p:nvSpPr>
          <p:cNvPr id="6" name="직사각형 5"/>
          <p:cNvSpPr/>
          <p:nvPr/>
        </p:nvSpPr>
        <p:spPr>
          <a:xfrm>
            <a:off x="0" y="836712"/>
            <a:ext cx="5724128" cy="213419"/>
          </a:xfrm>
          <a:prstGeom prst="rect">
            <a:avLst/>
          </a:prstGeom>
          <a:solidFill>
            <a:srgbClr val="0063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200" b="1" dirty="0"/>
          </a:p>
        </p:txBody>
      </p:sp>
      <p:sp>
        <p:nvSpPr>
          <p:cNvPr id="7" name="직사각형 6"/>
          <p:cNvSpPr/>
          <p:nvPr/>
        </p:nvSpPr>
        <p:spPr>
          <a:xfrm>
            <a:off x="8964488" y="836711"/>
            <a:ext cx="181352" cy="213419"/>
          </a:xfrm>
          <a:prstGeom prst="rect">
            <a:avLst/>
          </a:prstGeom>
          <a:solidFill>
            <a:srgbClr val="56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ko-KR" altLang="en-US" sz="1200" b="1" dirty="0"/>
          </a:p>
        </p:txBody>
      </p:sp>
      <p:grpSp>
        <p:nvGrpSpPr>
          <p:cNvPr id="8" name="그룹 7"/>
          <p:cNvGrpSpPr/>
          <p:nvPr/>
        </p:nvGrpSpPr>
        <p:grpSpPr>
          <a:xfrm>
            <a:off x="5514522" y="1050131"/>
            <a:ext cx="3810010" cy="6145265"/>
            <a:chOff x="6824455" y="2132855"/>
            <a:chExt cx="2349110" cy="4956122"/>
          </a:xfrm>
        </p:grpSpPr>
        <p:grpSp>
          <p:nvGrpSpPr>
            <p:cNvPr id="9" name="그룹 8"/>
            <p:cNvGrpSpPr/>
            <p:nvPr/>
          </p:nvGrpSpPr>
          <p:grpSpPr>
            <a:xfrm>
              <a:off x="6824455" y="2997393"/>
              <a:ext cx="1577677" cy="830674"/>
              <a:chOff x="2215838" y="3749766"/>
              <a:chExt cx="1577677" cy="512090"/>
            </a:xfrm>
          </p:grpSpPr>
          <p:sp>
            <p:nvSpPr>
              <p:cNvPr id="11" name="직사각형 10"/>
              <p:cNvSpPr/>
              <p:nvPr/>
            </p:nvSpPr>
            <p:spPr>
              <a:xfrm>
                <a:off x="2215838" y="3755116"/>
                <a:ext cx="1577677" cy="506740"/>
              </a:xfrm>
              <a:prstGeom prst="rect">
                <a:avLst/>
              </a:prstGeom>
              <a:solidFill>
                <a:srgbClr val="56585A">
                  <a:alpha val="70000"/>
                </a:srgb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TextBox 11"/>
              <p:cNvSpPr txBox="1"/>
              <p:nvPr/>
            </p:nvSpPr>
            <p:spPr>
              <a:xfrm>
                <a:off x="2247202" y="3749766"/>
                <a:ext cx="1420719" cy="459065"/>
              </a:xfrm>
              <a:prstGeom prst="rect">
                <a:avLst/>
              </a:prstGeom>
              <a:noFill/>
              <a:effectLst>
                <a:outerShdw blurRad="50800" dist="38100" dir="8100000" algn="tr" rotWithShape="0">
                  <a:prstClr val="black">
                    <a:alpha val="40000"/>
                  </a:prstClr>
                </a:outerShdw>
              </a:effectLst>
            </p:spPr>
            <p:txBody>
              <a:bodyPr wrap="square" rtlCol="0">
                <a:spAutoFit/>
              </a:bodyPr>
              <a:lstStyle/>
              <a:p>
                <a:pPr algn="ctr">
                  <a:lnSpc>
                    <a:spcPct val="150000"/>
                  </a:lnSpc>
                </a:pPr>
                <a:r>
                  <a:rPr lang="en-US" altLang="ko-KR" spc="-150" dirty="0">
                    <a:solidFill>
                      <a:schemeClr val="bg1"/>
                    </a:solidFill>
                    <a:latin typeface="나눔고딕"/>
                    <a:ea typeface="나눔고딕"/>
                  </a:rPr>
                  <a:t>Oakwood Hotel</a:t>
                </a:r>
              </a:p>
              <a:p>
                <a:pPr algn="ctr">
                  <a:lnSpc>
                    <a:spcPct val="150000"/>
                  </a:lnSpc>
                </a:pPr>
                <a:r>
                  <a:rPr lang="en-US" altLang="ko-KR" spc="-150" dirty="0">
                    <a:solidFill>
                      <a:schemeClr val="bg1"/>
                    </a:solidFill>
                    <a:latin typeface="나눔고딕"/>
                    <a:ea typeface="나눔고딕"/>
                  </a:rPr>
                  <a:t>220~284 USD</a:t>
                </a:r>
              </a:p>
            </p:txBody>
          </p:sp>
        </p:grpSp>
        <p:pic>
          <p:nvPicPr>
            <p:cNvPr id="10" name="Picture 3" descr="C:\Users\Greg\Desktop\오크우드호텔.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5803" r="28394"/>
            <a:stretch/>
          </p:blipFill>
          <p:spPr bwMode="auto">
            <a:xfrm>
              <a:off x="8096966" y="2132855"/>
              <a:ext cx="1076599" cy="4956122"/>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grpSp>
        <p:nvGrpSpPr>
          <p:cNvPr id="15" name="그룹 14"/>
          <p:cNvGrpSpPr/>
          <p:nvPr/>
        </p:nvGrpSpPr>
        <p:grpSpPr>
          <a:xfrm>
            <a:off x="-108520" y="4455404"/>
            <a:ext cx="4032448" cy="2739992"/>
            <a:chOff x="251520" y="3356992"/>
            <a:chExt cx="4496483" cy="3055297"/>
          </a:xfrm>
        </p:grpSpPr>
        <p:grpSp>
          <p:nvGrpSpPr>
            <p:cNvPr id="16" name="그룹 15"/>
            <p:cNvGrpSpPr/>
            <p:nvPr/>
          </p:nvGrpSpPr>
          <p:grpSpPr>
            <a:xfrm>
              <a:off x="1868000" y="3975905"/>
              <a:ext cx="2880003" cy="1287753"/>
              <a:chOff x="1868000" y="3975905"/>
              <a:chExt cx="2880003" cy="1287753"/>
            </a:xfrm>
          </p:grpSpPr>
          <p:sp>
            <p:nvSpPr>
              <p:cNvPr id="18" name="직사각형 17"/>
              <p:cNvSpPr/>
              <p:nvPr/>
            </p:nvSpPr>
            <p:spPr>
              <a:xfrm>
                <a:off x="1868000" y="3975905"/>
                <a:ext cx="2719414" cy="1287753"/>
              </a:xfrm>
              <a:prstGeom prst="rect">
                <a:avLst/>
              </a:prstGeom>
              <a:solidFill>
                <a:srgbClr val="56585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TextBox 18"/>
              <p:cNvSpPr txBox="1"/>
              <p:nvPr/>
            </p:nvSpPr>
            <p:spPr>
              <a:xfrm>
                <a:off x="1977217" y="4059243"/>
                <a:ext cx="2770786" cy="975529"/>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lnSpc>
                    <a:spcPct val="150000"/>
                  </a:lnSpc>
                </a:pPr>
                <a:r>
                  <a:rPr lang="en-US" altLang="ko-KR" dirty="0" err="1">
                    <a:solidFill>
                      <a:schemeClr val="bg1"/>
                    </a:solidFill>
                    <a:latin typeface="나눔고딕" panose="020D0604000000000000" pitchFamily="50" charset="-127"/>
                    <a:ea typeface="나눔고딕" panose="020D0604000000000000" pitchFamily="50" charset="-127"/>
                  </a:rPr>
                  <a:t>Songdo</a:t>
                </a:r>
                <a:r>
                  <a:rPr lang="en-US" altLang="ko-KR" dirty="0">
                    <a:solidFill>
                      <a:schemeClr val="bg1"/>
                    </a:solidFill>
                    <a:latin typeface="나눔고딕" panose="020D0604000000000000" pitchFamily="50" charset="-127"/>
                    <a:ea typeface="나눔고딕" panose="020D0604000000000000" pitchFamily="50" charset="-127"/>
                  </a:rPr>
                  <a:t> Bridge Hotel</a:t>
                </a:r>
                <a:r>
                  <a:rPr lang="ko-KR" altLang="en-US" dirty="0">
                    <a:solidFill>
                      <a:schemeClr val="bg1"/>
                    </a:solidFill>
                    <a:latin typeface="나눔고딕" panose="020D0604000000000000" pitchFamily="50" charset="-127"/>
                    <a:ea typeface="나눔고딕" panose="020D0604000000000000" pitchFamily="50" charset="-127"/>
                  </a:rPr>
                  <a:t>   </a:t>
                </a:r>
                <a:r>
                  <a:rPr lang="en-US" altLang="ko-KR" spc="-150" dirty="0">
                    <a:solidFill>
                      <a:schemeClr val="bg1"/>
                    </a:solidFill>
                    <a:latin typeface="나눔고딕" panose="020D0604000000000000" pitchFamily="50" charset="-127"/>
                    <a:ea typeface="나눔고딕" panose="020D0604000000000000" pitchFamily="50" charset="-127"/>
                  </a:rPr>
                  <a:t>70~305  USD</a:t>
                </a:r>
              </a:p>
            </p:txBody>
          </p:sp>
        </p:grpSp>
        <p:pic>
          <p:nvPicPr>
            <p:cNvPr id="17" name="Picture 5" descr="C:\Users\Greg\Desktop\송도브릿지.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1092" t="21753"/>
            <a:stretch/>
          </p:blipFill>
          <p:spPr bwMode="auto">
            <a:xfrm>
              <a:off x="251520" y="3356992"/>
              <a:ext cx="2755145" cy="305529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sp>
        <p:nvSpPr>
          <p:cNvPr id="26" name="직사각형 25"/>
          <p:cNvSpPr/>
          <p:nvPr/>
        </p:nvSpPr>
        <p:spPr>
          <a:xfrm>
            <a:off x="2068451" y="1905725"/>
            <a:ext cx="2558826" cy="1019219"/>
          </a:xfrm>
          <a:prstGeom prst="rect">
            <a:avLst/>
          </a:prstGeom>
          <a:solidFill>
            <a:srgbClr val="56585A">
              <a:alpha val="7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7" name="직사각형 26"/>
          <p:cNvSpPr/>
          <p:nvPr/>
        </p:nvSpPr>
        <p:spPr>
          <a:xfrm>
            <a:off x="4644008" y="3750940"/>
            <a:ext cx="2558826" cy="1019219"/>
          </a:xfrm>
          <a:prstGeom prst="rect">
            <a:avLst/>
          </a:prstGeom>
          <a:solidFill>
            <a:srgbClr val="56585A">
              <a:alpha val="7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8" name="직사각형 27"/>
          <p:cNvSpPr/>
          <p:nvPr/>
        </p:nvSpPr>
        <p:spPr>
          <a:xfrm>
            <a:off x="5199111" y="5733256"/>
            <a:ext cx="2037185" cy="1019219"/>
          </a:xfrm>
          <a:prstGeom prst="rect">
            <a:avLst/>
          </a:prstGeom>
          <a:solidFill>
            <a:srgbClr val="56585A">
              <a:alpha val="7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 name="TextBox 19"/>
          <p:cNvSpPr txBox="1"/>
          <p:nvPr/>
        </p:nvSpPr>
        <p:spPr>
          <a:xfrm>
            <a:off x="2195735" y="1905725"/>
            <a:ext cx="2304257" cy="923330"/>
          </a:xfrm>
          <a:prstGeom prst="rect">
            <a:avLst/>
          </a:prstGeom>
          <a:noFill/>
        </p:spPr>
        <p:txBody>
          <a:bodyPr wrap="square" rtlCol="0">
            <a:spAutoFit/>
          </a:bodyPr>
          <a:lstStyle/>
          <a:p>
            <a:pPr algn="ctr">
              <a:lnSpc>
                <a:spcPct val="150000"/>
              </a:lnSpc>
            </a:pPr>
            <a:r>
              <a:rPr lang="en-US" altLang="ko-KR" b="1" spc="-150" dirty="0" err="1">
                <a:solidFill>
                  <a:schemeClr val="bg1"/>
                </a:solidFill>
                <a:effectLst>
                  <a:outerShdw blurRad="38100" dist="38100" dir="2700000" algn="tl">
                    <a:srgbClr val="000000">
                      <a:alpha val="43137"/>
                    </a:srgbClr>
                  </a:outerShdw>
                </a:effectLst>
                <a:latin typeface="나눔고딕"/>
                <a:ea typeface="나눔고딕"/>
              </a:rPr>
              <a:t>Orakai</a:t>
            </a:r>
            <a:r>
              <a:rPr lang="en-US" altLang="ko-KR" b="1" spc="-150" dirty="0">
                <a:solidFill>
                  <a:schemeClr val="bg1"/>
                </a:solidFill>
                <a:effectLst>
                  <a:outerShdw blurRad="38100" dist="38100" dir="2700000" algn="tl">
                    <a:srgbClr val="000000">
                      <a:alpha val="43137"/>
                    </a:srgbClr>
                  </a:outerShdw>
                </a:effectLst>
                <a:latin typeface="나눔고딕"/>
                <a:ea typeface="나눔고딕"/>
              </a:rPr>
              <a:t> </a:t>
            </a:r>
            <a:r>
              <a:rPr lang="en-US" altLang="ko-KR" b="1" spc="-150" dirty="0" err="1">
                <a:solidFill>
                  <a:schemeClr val="bg1"/>
                </a:solidFill>
                <a:effectLst>
                  <a:outerShdw blurRad="38100" dist="38100" dir="2700000" algn="tl">
                    <a:srgbClr val="000000">
                      <a:alpha val="43137"/>
                    </a:srgbClr>
                  </a:outerShdw>
                </a:effectLst>
                <a:latin typeface="나눔고딕"/>
                <a:ea typeface="나눔고딕"/>
              </a:rPr>
              <a:t>Songdo</a:t>
            </a:r>
            <a:r>
              <a:rPr lang="en-US" altLang="ko-KR" b="1" spc="-150" dirty="0">
                <a:solidFill>
                  <a:schemeClr val="bg1"/>
                </a:solidFill>
                <a:effectLst>
                  <a:outerShdw blurRad="38100" dist="38100" dir="2700000" algn="tl">
                    <a:srgbClr val="000000">
                      <a:alpha val="43137"/>
                    </a:srgbClr>
                  </a:outerShdw>
                </a:effectLst>
                <a:latin typeface="나눔고딕"/>
                <a:ea typeface="나눔고딕"/>
              </a:rPr>
              <a:t> Hotel </a:t>
            </a:r>
          </a:p>
          <a:p>
            <a:pPr algn="ctr">
              <a:lnSpc>
                <a:spcPct val="150000"/>
              </a:lnSpc>
            </a:pPr>
            <a:r>
              <a:rPr lang="en-US" altLang="ko-KR" b="1" spc="-150" dirty="0" smtClean="0">
                <a:solidFill>
                  <a:schemeClr val="bg1"/>
                </a:solidFill>
                <a:effectLst>
                  <a:outerShdw blurRad="38100" dist="38100" dir="2700000" algn="tl">
                    <a:srgbClr val="000000">
                      <a:alpha val="43137"/>
                    </a:srgbClr>
                  </a:outerShdw>
                </a:effectLst>
                <a:latin typeface="나눔고딕"/>
                <a:ea typeface="나눔고딕"/>
              </a:rPr>
              <a:t>100</a:t>
            </a:r>
            <a:r>
              <a:rPr lang="en-US" altLang="ko-KR" b="1" spc="-150" dirty="0">
                <a:solidFill>
                  <a:schemeClr val="bg1"/>
                </a:solidFill>
                <a:effectLst>
                  <a:outerShdw blurRad="38100" dist="38100" dir="2700000" algn="tl">
                    <a:srgbClr val="000000">
                      <a:alpha val="43137"/>
                    </a:srgbClr>
                  </a:outerShdw>
                </a:effectLst>
                <a:latin typeface="나눔고딕"/>
                <a:ea typeface="나눔고딕"/>
              </a:rPr>
              <a:t>~271 USD</a:t>
            </a:r>
            <a:endParaRPr lang="ko-KR" altLang="en-US" b="1" spc="-150" dirty="0">
              <a:solidFill>
                <a:schemeClr val="bg1"/>
              </a:solidFill>
              <a:effectLst>
                <a:outerShdw blurRad="38100" dist="38100" dir="2700000" algn="tl">
                  <a:srgbClr val="000000">
                    <a:alpha val="43137"/>
                  </a:srgbClr>
                </a:outerShdw>
              </a:effectLst>
              <a:latin typeface="나눔고딕 Bold" panose="020D0804000000000000" pitchFamily="50" charset="-127"/>
              <a:ea typeface="나눔고딕 Bold" panose="020D0804000000000000" pitchFamily="50" charset="-127"/>
            </a:endParaRPr>
          </a:p>
        </p:txBody>
      </p:sp>
      <p:pic>
        <p:nvPicPr>
          <p:cNvPr id="21" name="Picture 8" descr="G:\오라카이.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29697" t="5997" r="17652" b="5725"/>
          <a:stretch/>
        </p:blipFill>
        <p:spPr bwMode="auto">
          <a:xfrm>
            <a:off x="173115" y="1122695"/>
            <a:ext cx="2531941" cy="283136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22" name="TextBox 21"/>
          <p:cNvSpPr txBox="1"/>
          <p:nvPr/>
        </p:nvSpPr>
        <p:spPr>
          <a:xfrm>
            <a:off x="4771292" y="3778281"/>
            <a:ext cx="2431542" cy="923330"/>
          </a:xfrm>
          <a:prstGeom prst="rect">
            <a:avLst/>
          </a:prstGeom>
          <a:noFill/>
        </p:spPr>
        <p:txBody>
          <a:bodyPr wrap="square" rtlCol="0">
            <a:spAutoFit/>
          </a:bodyPr>
          <a:lstStyle/>
          <a:p>
            <a:pPr algn="ctr">
              <a:lnSpc>
                <a:spcPct val="150000"/>
              </a:lnSpc>
            </a:pPr>
            <a:r>
              <a:rPr lang="ko-KR" altLang="en-US" b="1" dirty="0">
                <a:solidFill>
                  <a:schemeClr val="bg1"/>
                </a:solidFill>
                <a:effectLst>
                  <a:outerShdw blurRad="38100" dist="38100" dir="2700000" algn="tl">
                    <a:srgbClr val="000000">
                      <a:alpha val="43137"/>
                    </a:srgbClr>
                  </a:outerShdw>
                </a:effectLst>
                <a:latin typeface="나눔고딕"/>
                <a:ea typeface="나눔고딕"/>
              </a:rPr>
              <a:t> </a:t>
            </a:r>
            <a:r>
              <a:rPr lang="en-US" altLang="ko-KR" b="1" dirty="0">
                <a:solidFill>
                  <a:schemeClr val="bg1"/>
                </a:solidFill>
                <a:effectLst>
                  <a:outerShdw blurRad="38100" dist="38100" dir="2700000" algn="tl">
                    <a:srgbClr val="000000">
                      <a:alpha val="43137"/>
                    </a:srgbClr>
                  </a:outerShdw>
                </a:effectLst>
                <a:latin typeface="나눔고딕"/>
                <a:ea typeface="나눔고딕"/>
              </a:rPr>
              <a:t>Sheraton Hotel</a:t>
            </a:r>
          </a:p>
          <a:p>
            <a:pPr algn="ctr">
              <a:lnSpc>
                <a:spcPct val="150000"/>
              </a:lnSpc>
            </a:pPr>
            <a:r>
              <a:rPr lang="en-US" altLang="ko-KR" b="1" spc="-150" dirty="0">
                <a:solidFill>
                  <a:schemeClr val="bg1"/>
                </a:solidFill>
                <a:effectLst>
                  <a:outerShdw blurRad="38100" dist="38100" dir="2700000" algn="tl">
                    <a:srgbClr val="000000">
                      <a:alpha val="43137"/>
                    </a:srgbClr>
                  </a:outerShdw>
                </a:effectLst>
                <a:latin typeface="나눔고딕"/>
                <a:ea typeface="나눔고딕"/>
              </a:rPr>
              <a:t>            176~271 USD</a:t>
            </a:r>
            <a:endParaRPr lang="ko-KR" altLang="en-US" b="1" spc="-150" dirty="0">
              <a:solidFill>
                <a:schemeClr val="bg1"/>
              </a:solidFill>
              <a:effectLst>
                <a:outerShdw blurRad="38100" dist="38100" dir="2700000" algn="tl">
                  <a:srgbClr val="000000">
                    <a:alpha val="43137"/>
                  </a:srgbClr>
                </a:outerShdw>
              </a:effectLst>
              <a:latin typeface="나눔고딕 Bold" panose="020D0804000000000000" pitchFamily="50" charset="-127"/>
              <a:ea typeface="나눔고딕 Bold" panose="020D0804000000000000" pitchFamily="50" charset="-127"/>
            </a:endParaRPr>
          </a:p>
        </p:txBody>
      </p:sp>
      <p:pic>
        <p:nvPicPr>
          <p:cNvPr id="24" name="Picture 2" descr="G:\라마다.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3503"/>
          <a:stretch/>
        </p:blipFill>
        <p:spPr bwMode="auto">
          <a:xfrm>
            <a:off x="3635896" y="5010446"/>
            <a:ext cx="2518704" cy="2164842"/>
          </a:xfrm>
          <a:prstGeom prst="rect">
            <a:avLst/>
          </a:prstGeom>
          <a:noFill/>
          <a:extLst>
            <a:ext uri="{909E8E84-426E-40dd-AFC4-6F175D3DCCD1}">
              <a14:hiddenFill xmlns:a14="http://schemas.microsoft.com/office/drawing/2010/main" xmlns="">
                <a:solidFill>
                  <a:srgbClr val="FFFFFF"/>
                </a:solidFill>
              </a14:hiddenFill>
            </a:ext>
          </a:extLst>
        </p:spPr>
      </p:pic>
      <p:sp>
        <p:nvSpPr>
          <p:cNvPr id="25" name="TextBox 24"/>
          <p:cNvSpPr txBox="1"/>
          <p:nvPr/>
        </p:nvSpPr>
        <p:spPr>
          <a:xfrm>
            <a:off x="5622479" y="5746030"/>
            <a:ext cx="1955922"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nSpc>
                <a:spcPct val="150000"/>
              </a:lnSpc>
            </a:pPr>
            <a:r>
              <a:rPr lang="en-US" altLang="ko-KR" dirty="0">
                <a:solidFill>
                  <a:schemeClr val="bg1"/>
                </a:solidFill>
                <a:latin typeface="나눔고딕"/>
                <a:ea typeface="나눔고딕"/>
              </a:rPr>
              <a:t>Ramada Hotel</a:t>
            </a:r>
          </a:p>
          <a:p>
            <a:pPr>
              <a:lnSpc>
                <a:spcPct val="150000"/>
              </a:lnSpc>
            </a:pPr>
            <a:r>
              <a:rPr lang="en-US" altLang="ko-KR" dirty="0">
                <a:solidFill>
                  <a:schemeClr val="bg1"/>
                </a:solidFill>
                <a:latin typeface="나눔고딕"/>
                <a:ea typeface="나눔고딕"/>
              </a:rPr>
              <a:t>   </a:t>
            </a:r>
            <a:r>
              <a:rPr lang="en-US" altLang="ko-KR" spc="-150" dirty="0">
                <a:solidFill>
                  <a:schemeClr val="bg1"/>
                </a:solidFill>
                <a:latin typeface="나눔고딕"/>
                <a:ea typeface="나눔고딕"/>
              </a:rPr>
              <a:t>60~76 USD</a:t>
            </a:r>
          </a:p>
        </p:txBody>
      </p:sp>
      <p:pic>
        <p:nvPicPr>
          <p:cNvPr id="35" name="Picture 7" descr="G:\쉐라톤4.pn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r="7474"/>
          <a:stretch/>
        </p:blipFill>
        <p:spPr bwMode="auto">
          <a:xfrm>
            <a:off x="3563888" y="2636912"/>
            <a:ext cx="1937686" cy="2420783"/>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alphaModFix amt="39000"/>
          </a:blip>
          <a:stretch>
            <a:fillRect/>
          </a:stretch>
        </p:blipFill>
        <p:spPr>
          <a:xfrm>
            <a:off x="137661" y="6274067"/>
            <a:ext cx="478408" cy="478408"/>
          </a:xfrm>
          <a:prstGeom prst="rect">
            <a:avLst/>
          </a:prstGeom>
        </p:spPr>
      </p:pic>
      <p:sp>
        <p:nvSpPr>
          <p:cNvPr id="3" name="TextBox 2"/>
          <p:cNvSpPr txBox="1"/>
          <p:nvPr/>
        </p:nvSpPr>
        <p:spPr>
          <a:xfrm>
            <a:off x="-183799" y="3843655"/>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188621826"/>
      </p:ext>
    </p:extLst>
  </p:cSld>
  <p:clrMapOvr>
    <a:masterClrMapping/>
  </p:clrMapOvr>
  <p:transition advClick="0" advTm="4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09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27097" fill="hold"/>
                                        <p:tgtEl>
                                          <p:spTgt spid="2"/>
                                        </p:tgtEl>
                                      </p:cBhvr>
                                    </p:cmd>
                                  </p:childTnLst>
                                </p:cTn>
                              </p:par>
                            </p:childTnLst>
                          </p:cTn>
                        </p:par>
                      </p:childTnLst>
                    </p:cTn>
                  </p:par>
                </p:childTnLst>
              </p:cTn>
              <p:nextCondLst>
                <p:cond evt="onClick" delay="0">
                  <p:tgtEl>
                    <p:spTgt spid="2"/>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C:\Documents and Settings\이정환\바탕 화면\2014120814228098441_4.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2850"/>
          <a:stretch/>
        </p:blipFill>
        <p:spPr bwMode="auto">
          <a:xfrm>
            <a:off x="0" y="0"/>
            <a:ext cx="4657954" cy="3389142"/>
          </a:xfrm>
          <a:prstGeom prst="rect">
            <a:avLst/>
          </a:prstGeom>
          <a:noFill/>
          <a:extLst>
            <a:ext uri="{909E8E84-426E-40dd-AFC4-6F175D3DCCD1}">
              <a14:hiddenFill xmlns:a14="http://schemas.microsoft.com/office/drawing/2010/main" xmlns="">
                <a:solidFill>
                  <a:srgbClr val="FFFFFF"/>
                </a:solidFill>
              </a14:hiddenFill>
            </a:ext>
          </a:extLst>
        </p:spPr>
      </p:pic>
      <p:pic>
        <p:nvPicPr>
          <p:cNvPr id="5122" name="Picture 2" descr="C:\Documents and Settings\이정환\바탕 화면\untitlednjgugyu.bmp"/>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447" t="18966" r="13802" b="14158"/>
          <a:stretch/>
        </p:blipFill>
        <p:spPr bwMode="auto">
          <a:xfrm>
            <a:off x="4657958" y="3389142"/>
            <a:ext cx="4486043" cy="3529281"/>
          </a:xfrm>
          <a:prstGeom prst="rect">
            <a:avLst/>
          </a:prstGeom>
          <a:noFill/>
          <a:extLst>
            <a:ext uri="{909E8E84-426E-40dd-AFC4-6F175D3DCCD1}">
              <a14:hiddenFill xmlns:a14="http://schemas.microsoft.com/office/drawing/2010/main" xmlns="">
                <a:solidFill>
                  <a:srgbClr val="FFFFFF"/>
                </a:solidFill>
              </a14:hiddenFill>
            </a:ext>
          </a:extLst>
        </p:spPr>
      </p:pic>
      <p:pic>
        <p:nvPicPr>
          <p:cNvPr id="5123" name="Picture 3" descr="C:\Documents and Settings\이정환\바탕 화면\a0107412_4975f302044ac.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2860"/>
          <a:stretch/>
        </p:blipFill>
        <p:spPr bwMode="auto">
          <a:xfrm>
            <a:off x="4657957" y="0"/>
            <a:ext cx="4486043" cy="3389142"/>
          </a:xfrm>
          <a:prstGeom prst="rect">
            <a:avLst/>
          </a:prstGeom>
          <a:noFill/>
          <a:extLst>
            <a:ext uri="{909E8E84-426E-40dd-AFC4-6F175D3DCCD1}">
              <a14:hiddenFill xmlns:a14="http://schemas.microsoft.com/office/drawing/2010/main" xmlns="">
                <a:solidFill>
                  <a:srgbClr val="FFFFFF"/>
                </a:solidFill>
              </a14:hiddenFill>
            </a:ext>
          </a:extLst>
        </p:spPr>
      </p:pic>
      <p:pic>
        <p:nvPicPr>
          <p:cNvPr id="5126" name="Picture 6" descr="C:\Documents and Settings\이정환\바탕 화면\이미4_~1.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7930" t="3728" r="8766"/>
          <a:stretch/>
        </p:blipFill>
        <p:spPr bwMode="auto">
          <a:xfrm>
            <a:off x="0" y="3389142"/>
            <a:ext cx="4665574" cy="3502932"/>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직사각형 11"/>
          <p:cNvSpPr/>
          <p:nvPr/>
        </p:nvSpPr>
        <p:spPr>
          <a:xfrm>
            <a:off x="2422551" y="2813078"/>
            <a:ext cx="2235403" cy="576064"/>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err="1">
                <a:ln w="3175">
                  <a:solidFill>
                    <a:schemeClr val="bg1">
                      <a:lumMod val="50000"/>
                    </a:schemeClr>
                  </a:solidFill>
                </a:ln>
                <a:solidFill>
                  <a:schemeClr val="tx1">
                    <a:lumMod val="95000"/>
                    <a:lumOff val="5000"/>
                  </a:schemeClr>
                </a:solidFill>
                <a:latin typeface="HY견고딕" panose="02030600000101010101" pitchFamily="18" charset="-127"/>
                <a:ea typeface="HY견고딕" panose="02030600000101010101" pitchFamily="18" charset="-127"/>
              </a:rPr>
              <a:t>Hanok</a:t>
            </a:r>
            <a:r>
              <a:rPr lang="en-US" altLang="ko-KR" dirty="0">
                <a:ln w="3175">
                  <a:solidFill>
                    <a:schemeClr val="bg1">
                      <a:lumMod val="50000"/>
                    </a:schemeClr>
                  </a:solidFill>
                </a:ln>
                <a:solidFill>
                  <a:schemeClr val="tx1">
                    <a:lumMod val="95000"/>
                    <a:lumOff val="5000"/>
                  </a:schemeClr>
                </a:solidFill>
                <a:latin typeface="HY견고딕" panose="02030600000101010101" pitchFamily="18" charset="-127"/>
                <a:ea typeface="HY견고딕" panose="02030600000101010101" pitchFamily="18" charset="-127"/>
              </a:rPr>
              <a:t> Village</a:t>
            </a:r>
            <a:endParaRPr lang="ko-KR" altLang="en-US" dirty="0">
              <a:ln w="3175">
                <a:solidFill>
                  <a:schemeClr val="bg1">
                    <a:lumMod val="50000"/>
                  </a:schemeClr>
                </a:solidFill>
              </a:ln>
              <a:solidFill>
                <a:schemeClr val="tx1">
                  <a:lumMod val="95000"/>
                  <a:lumOff val="5000"/>
                </a:schemeClr>
              </a:solidFill>
              <a:latin typeface="HY견고딕" panose="02030600000101010101" pitchFamily="18" charset="-127"/>
              <a:ea typeface="HY견고딕" panose="02030600000101010101" pitchFamily="18" charset="-127"/>
            </a:endParaRPr>
          </a:p>
        </p:txBody>
      </p:sp>
      <p:sp>
        <p:nvSpPr>
          <p:cNvPr id="13" name="직사각형 12"/>
          <p:cNvSpPr/>
          <p:nvPr/>
        </p:nvSpPr>
        <p:spPr>
          <a:xfrm>
            <a:off x="4657954" y="2813078"/>
            <a:ext cx="2235403" cy="576064"/>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ln w="3175">
                  <a:solidFill>
                    <a:schemeClr val="bg1">
                      <a:lumMod val="50000"/>
                    </a:schemeClr>
                  </a:solidFill>
                </a:ln>
                <a:solidFill>
                  <a:schemeClr val="tx1">
                    <a:lumMod val="95000"/>
                    <a:lumOff val="5000"/>
                  </a:schemeClr>
                </a:solidFill>
                <a:latin typeface="HY견고딕" panose="02030600000101010101" pitchFamily="18" charset="-127"/>
                <a:ea typeface="HY견고딕" panose="02030600000101010101" pitchFamily="18" charset="-127"/>
              </a:rPr>
              <a:t>Central Park</a:t>
            </a:r>
            <a:endParaRPr lang="ko-KR" altLang="en-US" dirty="0">
              <a:ln w="3175">
                <a:solidFill>
                  <a:schemeClr val="bg1">
                    <a:lumMod val="50000"/>
                  </a:schemeClr>
                </a:solidFill>
              </a:ln>
              <a:solidFill>
                <a:schemeClr val="tx1">
                  <a:lumMod val="95000"/>
                  <a:lumOff val="5000"/>
                </a:schemeClr>
              </a:solidFill>
              <a:latin typeface="HY견고딕" panose="02030600000101010101" pitchFamily="18" charset="-127"/>
              <a:ea typeface="HY견고딕" panose="02030600000101010101" pitchFamily="18" charset="-127"/>
            </a:endParaRPr>
          </a:p>
        </p:txBody>
      </p:sp>
      <p:sp>
        <p:nvSpPr>
          <p:cNvPr id="14" name="직사각형 13"/>
          <p:cNvSpPr/>
          <p:nvPr/>
        </p:nvSpPr>
        <p:spPr>
          <a:xfrm>
            <a:off x="4673198" y="3389142"/>
            <a:ext cx="2235403" cy="576064"/>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err="1">
                <a:ln w="3175">
                  <a:solidFill>
                    <a:schemeClr val="bg1">
                      <a:lumMod val="50000"/>
                    </a:schemeClr>
                  </a:solidFill>
                </a:ln>
                <a:solidFill>
                  <a:schemeClr val="tx1">
                    <a:lumMod val="95000"/>
                    <a:lumOff val="5000"/>
                  </a:schemeClr>
                </a:solidFill>
                <a:latin typeface="HY견고딕" panose="02030600000101010101" pitchFamily="18" charset="-127"/>
                <a:ea typeface="HY견고딕" panose="02030600000101010101" pitchFamily="18" charset="-127"/>
              </a:rPr>
              <a:t>Songdo</a:t>
            </a:r>
            <a:r>
              <a:rPr lang="en-US" altLang="ko-KR" dirty="0">
                <a:ln w="3175">
                  <a:solidFill>
                    <a:schemeClr val="bg1">
                      <a:lumMod val="50000"/>
                    </a:schemeClr>
                  </a:solidFill>
                </a:ln>
                <a:solidFill>
                  <a:schemeClr val="tx1">
                    <a:lumMod val="95000"/>
                    <a:lumOff val="5000"/>
                  </a:schemeClr>
                </a:solidFill>
                <a:latin typeface="HY견고딕" panose="02030600000101010101" pitchFamily="18" charset="-127"/>
                <a:ea typeface="HY견고딕" panose="02030600000101010101" pitchFamily="18" charset="-127"/>
              </a:rPr>
              <a:t> Tri Bowl</a:t>
            </a:r>
            <a:endParaRPr lang="ko-KR" altLang="en-US" dirty="0">
              <a:ln w="3175">
                <a:solidFill>
                  <a:schemeClr val="bg1">
                    <a:lumMod val="50000"/>
                  </a:schemeClr>
                </a:solidFill>
              </a:ln>
              <a:solidFill>
                <a:schemeClr val="tx1">
                  <a:lumMod val="95000"/>
                  <a:lumOff val="5000"/>
                </a:schemeClr>
              </a:solidFill>
              <a:latin typeface="HY견고딕" panose="02030600000101010101" pitchFamily="18" charset="-127"/>
              <a:ea typeface="HY견고딕" panose="02030600000101010101" pitchFamily="18" charset="-127"/>
            </a:endParaRPr>
          </a:p>
        </p:txBody>
      </p:sp>
      <p:sp>
        <p:nvSpPr>
          <p:cNvPr id="15" name="직사각형 14"/>
          <p:cNvSpPr/>
          <p:nvPr/>
        </p:nvSpPr>
        <p:spPr>
          <a:xfrm>
            <a:off x="2422551" y="3389142"/>
            <a:ext cx="2250647" cy="576064"/>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ln w="3175">
                  <a:solidFill>
                    <a:schemeClr val="bg1">
                      <a:lumMod val="50000"/>
                    </a:schemeClr>
                  </a:solidFill>
                </a:ln>
                <a:solidFill>
                  <a:schemeClr val="tx1">
                    <a:lumMod val="95000"/>
                    <a:lumOff val="5000"/>
                  </a:schemeClr>
                </a:solidFill>
                <a:latin typeface="HY견고딕" panose="02030600000101010101" pitchFamily="18" charset="-127"/>
                <a:ea typeface="HY견고딕" panose="02030600000101010101" pitchFamily="18" charset="-127"/>
              </a:rPr>
              <a:t>Jack Nicklaus </a:t>
            </a:r>
            <a:r>
              <a:rPr lang="en-US" altLang="ko-KR" dirty="0" smtClean="0">
                <a:ln w="3175">
                  <a:solidFill>
                    <a:schemeClr val="bg1">
                      <a:lumMod val="50000"/>
                    </a:schemeClr>
                  </a:solidFill>
                </a:ln>
                <a:solidFill>
                  <a:schemeClr val="tx1">
                    <a:lumMod val="95000"/>
                    <a:lumOff val="5000"/>
                  </a:schemeClr>
                </a:solidFill>
                <a:latin typeface="HY견고딕" panose="02030600000101010101" pitchFamily="18" charset="-127"/>
                <a:ea typeface="HY견고딕" panose="02030600000101010101" pitchFamily="18" charset="-127"/>
              </a:rPr>
              <a:t/>
            </a:r>
            <a:br>
              <a:rPr lang="en-US" altLang="ko-KR" dirty="0" smtClean="0">
                <a:ln w="3175">
                  <a:solidFill>
                    <a:schemeClr val="bg1">
                      <a:lumMod val="50000"/>
                    </a:schemeClr>
                  </a:solidFill>
                </a:ln>
                <a:solidFill>
                  <a:schemeClr val="tx1">
                    <a:lumMod val="95000"/>
                    <a:lumOff val="5000"/>
                  </a:schemeClr>
                </a:solidFill>
                <a:latin typeface="HY견고딕" panose="02030600000101010101" pitchFamily="18" charset="-127"/>
                <a:ea typeface="HY견고딕" panose="02030600000101010101" pitchFamily="18" charset="-127"/>
              </a:rPr>
            </a:br>
            <a:r>
              <a:rPr lang="en-US" altLang="ko-KR" dirty="0" smtClean="0">
                <a:ln w="3175">
                  <a:solidFill>
                    <a:schemeClr val="bg1">
                      <a:lumMod val="50000"/>
                    </a:schemeClr>
                  </a:solidFill>
                </a:ln>
                <a:solidFill>
                  <a:schemeClr val="tx1">
                    <a:lumMod val="95000"/>
                    <a:lumOff val="5000"/>
                  </a:schemeClr>
                </a:solidFill>
                <a:latin typeface="HY견고딕" panose="02030600000101010101" pitchFamily="18" charset="-127"/>
                <a:ea typeface="HY견고딕" panose="02030600000101010101" pitchFamily="18" charset="-127"/>
              </a:rPr>
              <a:t>Golf </a:t>
            </a:r>
            <a:r>
              <a:rPr lang="en-US" altLang="ko-KR" dirty="0">
                <a:ln w="3175">
                  <a:solidFill>
                    <a:schemeClr val="bg1">
                      <a:lumMod val="50000"/>
                    </a:schemeClr>
                  </a:solidFill>
                </a:ln>
                <a:solidFill>
                  <a:schemeClr val="tx1">
                    <a:lumMod val="95000"/>
                    <a:lumOff val="5000"/>
                  </a:schemeClr>
                </a:solidFill>
                <a:latin typeface="HY견고딕" panose="02030600000101010101" pitchFamily="18" charset="-127"/>
                <a:ea typeface="HY견고딕" panose="02030600000101010101" pitchFamily="18" charset="-127"/>
              </a:rPr>
              <a:t>Club</a:t>
            </a:r>
            <a:endParaRPr lang="ko-KR" altLang="en-US" dirty="0">
              <a:ln w="3175">
                <a:solidFill>
                  <a:schemeClr val="bg1">
                    <a:lumMod val="50000"/>
                  </a:schemeClr>
                </a:solidFill>
              </a:ln>
              <a:solidFill>
                <a:schemeClr val="tx1">
                  <a:lumMod val="95000"/>
                  <a:lumOff val="5000"/>
                </a:schemeClr>
              </a:solidFill>
              <a:latin typeface="HY견고딕" panose="02030600000101010101" pitchFamily="18" charset="-127"/>
              <a:ea typeface="HY견고딕" panose="02030600000101010101" pitchFamily="18" charset="-127"/>
            </a:endParaRPr>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alphaModFix amt="41000"/>
          </a:blip>
          <a:stretch>
            <a:fillRect/>
          </a:stretch>
        </p:blipFill>
        <p:spPr>
          <a:xfrm>
            <a:off x="179512" y="6309320"/>
            <a:ext cx="478408" cy="478408"/>
          </a:xfrm>
          <a:prstGeom prst="rect">
            <a:avLst/>
          </a:prstGeom>
        </p:spPr>
      </p:pic>
    </p:spTree>
    <p:extLst>
      <p:ext uri="{BB962C8B-B14F-4D97-AF65-F5344CB8AC3E}">
        <p14:creationId xmlns:p14="http://schemas.microsoft.com/office/powerpoint/2010/main" val="1909997331"/>
      </p:ext>
    </p:extLst>
  </p:cSld>
  <p:clrMapOvr>
    <a:masterClrMapping/>
  </p:clrMapOvr>
  <p:transition advClick="0" advTm="57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33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39334" fill="hold"/>
                                        <p:tgtEl>
                                          <p:spTgt spid="3"/>
                                        </p:tgtEl>
                                      </p:cBhvr>
                                    </p:cmd>
                                  </p:childTnLst>
                                </p:cTn>
                              </p:par>
                            </p:childTnLst>
                          </p:cTn>
                        </p:par>
                      </p:childTnLst>
                    </p:cTn>
                  </p:par>
                </p:childTnLst>
              </p:cTn>
              <p:nextCondLst>
                <p:cond evt="onClick" delay="0">
                  <p:tgtEl>
                    <p:spTgt spid="3"/>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그룹 1"/>
          <p:cNvGrpSpPr/>
          <p:nvPr/>
        </p:nvGrpSpPr>
        <p:grpSpPr>
          <a:xfrm>
            <a:off x="0" y="0"/>
            <a:ext cx="9144000" cy="6858372"/>
            <a:chOff x="0" y="0"/>
            <a:chExt cx="9144000" cy="6858372"/>
          </a:xfrm>
        </p:grpSpPr>
        <p:sp>
          <p:nvSpPr>
            <p:cNvPr id="3" name="직사각형 2"/>
            <p:cNvSpPr/>
            <p:nvPr/>
          </p:nvSpPr>
          <p:spPr>
            <a:xfrm>
              <a:off x="0" y="0"/>
              <a:ext cx="9144000" cy="4653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027" name="Picture 3" descr="C:\Documents and Settings\이정환\바탕 화면\visual01.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0" b="100000" l="0" r="100000">
                          <a14:foregroundMark x1="7429" y1="92000" x2="78762" y2="45111"/>
                          <a14:foregroundMark x1="7714" y1="82222" x2="78857" y2="42000"/>
                          <a14:foregroundMark x1="78000" y1="33333" x2="99048" y2="35778"/>
                          <a14:foregroundMark x1="94667" y1="31111" x2="92762" y2="94000"/>
                          <a14:foregroundMark x1="13810" y1="69333" x2="2286" y2="98444"/>
                          <a14:foregroundMark x1="3143" y1="79556" x2="3143" y2="81111"/>
                          <a14:foregroundMark x1="4095" y1="83556" x2="95" y2="96000"/>
                          <a14:foregroundMark x1="1333" y1="71111" x2="33905" y2="64000"/>
                          <a14:foregroundMark x1="36952" y1="58667" x2="72000" y2="43556"/>
                          <a14:foregroundMark x1="59619" y1="46667" x2="74095" y2="41333"/>
                          <a14:backgroundMark x1="35333" y1="41111" x2="57619" y2="42667"/>
                          <a14:backgroundMark x1="38286" y1="44444" x2="57524" y2="42667"/>
                          <a14:backgroundMark x1="57619" y1="45111" x2="39143" y2="42889"/>
                        </a14:backgroundRemoval>
                      </a14:imgEffect>
                    </a14:imgLayer>
                  </a14:imgProps>
                </a:ext>
                <a:ext uri="{28A0092B-C50C-407E-A947-70E740481C1C}">
                  <a14:useLocalDpi xmlns:a14="http://schemas.microsoft.com/office/drawing/2010/main" val="0"/>
                </a:ext>
              </a:extLst>
            </a:blip>
            <a:srcRect r="4363"/>
            <a:stretch/>
          </p:blipFill>
          <p:spPr bwMode="auto">
            <a:xfrm>
              <a:off x="0" y="2760762"/>
              <a:ext cx="9144000" cy="4097610"/>
            </a:xfrm>
            <a:prstGeom prst="rect">
              <a:avLst/>
            </a:prstGeom>
            <a:solidFill>
              <a:schemeClr val="bg1"/>
            </a:solidFill>
          </p:spPr>
        </p:pic>
      </p:grpSp>
      <p:sp>
        <p:nvSpPr>
          <p:cNvPr id="7" name="TextBox 6"/>
          <p:cNvSpPr txBox="1"/>
          <p:nvPr/>
        </p:nvSpPr>
        <p:spPr>
          <a:xfrm>
            <a:off x="1188640" y="1659619"/>
            <a:ext cx="9144000" cy="1051570"/>
          </a:xfrm>
          <a:prstGeom prst="rect">
            <a:avLst/>
          </a:prstGeom>
          <a:noFill/>
        </p:spPr>
        <p:txBody>
          <a:bodyPr wrap="square" rtlCol="0">
            <a:spAutoFit/>
          </a:bodyPr>
          <a:lstStyle/>
          <a:p>
            <a:pPr algn="ctr">
              <a:lnSpc>
                <a:spcPct val="150000"/>
              </a:lnSpc>
            </a:pPr>
            <a:r>
              <a:rPr lang="en-US" altLang="ko-KR" sz="4400" b="1" dirty="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 </a:t>
            </a:r>
            <a:r>
              <a:rPr lang="en-US" altLang="ko-KR" sz="4400" b="1" dirty="0" smtClean="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Ⅲ. </a:t>
            </a:r>
            <a:r>
              <a:rPr lang="en-US" altLang="ko-KR" sz="4400" b="1" dirty="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IMC Evening</a:t>
            </a:r>
          </a:p>
        </p:txBody>
      </p:sp>
      <p:pic>
        <p:nvPicPr>
          <p:cNvPr id="10" name="Picture 4" descr="C:\Documents and Settings\이정환\바탕 화면\BS01-Symbol-Mark-A.jp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5725" b="89803" l="5000" r="93906">
                        <a14:foregroundMark x1="23906" y1="5725" x2="23906" y2="89803"/>
                        <a14:foregroundMark x1="5000" y1="13417" x2="93906" y2="21646"/>
                        <a14:foregroundMark x1="9219" y1="47943" x2="23281" y2="69410"/>
                      </a14:backgroundRemoval>
                    </a14:imgEffect>
                  </a14:imgLayer>
                </a14:imgProps>
              </a:ext>
              <a:ext uri="{28A0092B-C50C-407E-A947-70E740481C1C}">
                <a14:useLocalDpi xmlns:a14="http://schemas.microsoft.com/office/drawing/2010/main" val="0"/>
              </a:ext>
            </a:extLst>
          </a:blip>
          <a:srcRect/>
          <a:stretch>
            <a:fillRect/>
          </a:stretch>
        </p:blipFill>
        <p:spPr bwMode="auto">
          <a:xfrm>
            <a:off x="1403648" y="908720"/>
            <a:ext cx="3431258" cy="2996990"/>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alphaModFix amt="44000"/>
          </a:blip>
          <a:stretch>
            <a:fillRect/>
          </a:stretch>
        </p:blipFill>
        <p:spPr>
          <a:xfrm>
            <a:off x="107504" y="6281900"/>
            <a:ext cx="550416" cy="550416"/>
          </a:xfrm>
          <a:prstGeom prst="rect">
            <a:avLst/>
          </a:prstGeom>
        </p:spPr>
      </p:pic>
    </p:spTree>
    <p:extLst>
      <p:ext uri="{BB962C8B-B14F-4D97-AF65-F5344CB8AC3E}">
        <p14:creationId xmlns:p14="http://schemas.microsoft.com/office/powerpoint/2010/main" val="4238935208"/>
      </p:ext>
    </p:extLst>
  </p:cSld>
  <p:clrMapOvr>
    <a:masterClrMapping/>
  </p:clrMapOvr>
  <p:transition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4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3645" fill="hold"/>
                                        <p:tgtEl>
                                          <p:spTgt spid="5"/>
                                        </p:tgtEl>
                                      </p:cBhvr>
                                    </p:cmd>
                                  </p:childTnLst>
                                </p:cTn>
                              </p:par>
                            </p:childTnLst>
                          </p:cTn>
                        </p:par>
                      </p:childTnLst>
                    </p:cTn>
                  </p:par>
                </p:childTnLst>
              </p:cTn>
              <p:nextCondLst>
                <p:cond evt="onClick" delay="0">
                  <p:tgtEl>
                    <p:spTgt spid="5"/>
                  </p:tgtEl>
                </p:cond>
              </p:nextCondLst>
            </p:seq>
            <p:audio>
              <p:cMediaNode vol="80000">
                <p:cTn id="12"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직사각형 2"/>
          <p:cNvSpPr/>
          <p:nvPr/>
        </p:nvSpPr>
        <p:spPr>
          <a:xfrm>
            <a:off x="0" y="0"/>
            <a:ext cx="9144000" cy="4653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027" name="Picture 3" descr="C:\Documents and Settings\이정환\바탕 화면\visual01.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0" b="100000" l="0" r="100000">
                        <a14:foregroundMark x1="7429" y1="92000" x2="78762" y2="45111"/>
                        <a14:foregroundMark x1="7714" y1="82222" x2="78857" y2="42000"/>
                        <a14:foregroundMark x1="78000" y1="33333" x2="99048" y2="35778"/>
                        <a14:foregroundMark x1="94667" y1="31111" x2="92762" y2="94000"/>
                        <a14:foregroundMark x1="13810" y1="69333" x2="2286" y2="98444"/>
                        <a14:foregroundMark x1="3143" y1="79556" x2="3143" y2="81111"/>
                        <a14:foregroundMark x1="4095" y1="83556" x2="95" y2="96000"/>
                        <a14:foregroundMark x1="1333" y1="71111" x2="33905" y2="64000"/>
                        <a14:foregroundMark x1="36952" y1="58667" x2="72000" y2="43556"/>
                        <a14:foregroundMark x1="59619" y1="46667" x2="74095" y2="41333"/>
                        <a14:backgroundMark x1="35333" y1="41111" x2="57619" y2="42667"/>
                        <a14:backgroundMark x1="38286" y1="44444" x2="57524" y2="42667"/>
                        <a14:backgroundMark x1="57619" y1="45111" x2="39143" y2="42889"/>
                      </a14:backgroundRemoval>
                    </a14:imgEffect>
                  </a14:imgLayer>
                </a14:imgProps>
              </a:ext>
              <a:ext uri="{28A0092B-C50C-407E-A947-70E740481C1C}">
                <a14:useLocalDpi xmlns:a14="http://schemas.microsoft.com/office/drawing/2010/main" val="0"/>
              </a:ext>
            </a:extLst>
          </a:blip>
          <a:srcRect r="4363"/>
          <a:stretch/>
        </p:blipFill>
        <p:spPr bwMode="auto">
          <a:xfrm>
            <a:off x="0" y="2760762"/>
            <a:ext cx="9144000" cy="4097610"/>
          </a:xfrm>
          <a:prstGeom prst="rect">
            <a:avLst/>
          </a:prstGeom>
          <a:solidFill>
            <a:schemeClr val="bg1"/>
          </a:solidFill>
        </p:spPr>
      </p:pic>
      <p:sp>
        <p:nvSpPr>
          <p:cNvPr id="4" name="TextBox 3"/>
          <p:cNvSpPr txBox="1"/>
          <p:nvPr/>
        </p:nvSpPr>
        <p:spPr>
          <a:xfrm>
            <a:off x="-225634" y="758606"/>
            <a:ext cx="9144000" cy="3046988"/>
          </a:xfrm>
          <a:prstGeom prst="rect">
            <a:avLst/>
          </a:prstGeom>
          <a:noFill/>
        </p:spPr>
        <p:txBody>
          <a:bodyPr wrap="square" rtlCol="0">
            <a:spAutoFit/>
          </a:bodyPr>
          <a:lstStyle/>
          <a:p>
            <a:pPr algn="r">
              <a:lnSpc>
                <a:spcPct val="150000"/>
              </a:lnSpc>
            </a:pPr>
            <a:r>
              <a:rPr lang="en-US" altLang="ko-KR" sz="2800" dirty="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                     </a:t>
            </a:r>
            <a:r>
              <a:rPr lang="en-US" altLang="ko-KR" sz="3200" dirty="0">
                <a:ln w="10160">
                  <a:solidFill>
                    <a:schemeClr val="accent5">
                      <a:lumMod val="20000"/>
                      <a:lumOff val="80000"/>
                    </a:schemeClr>
                  </a:solidFill>
                  <a:prstDash val="solid"/>
                </a:ln>
                <a:solidFill>
                  <a:srgbClr val="0070C0"/>
                </a:solidFill>
                <a:latin typeface="나눔고딕 ExtraBold" panose="020B0600000101010101" charset="-127"/>
                <a:ea typeface="나눔고딕 ExtraBold" panose="020B0600000101010101" charset="-127"/>
              </a:rPr>
              <a:t>We are honored to invite you all, </a:t>
            </a:r>
          </a:p>
          <a:p>
            <a:pPr algn="r">
              <a:lnSpc>
                <a:spcPct val="150000"/>
              </a:lnSpc>
            </a:pPr>
            <a:r>
              <a:rPr lang="en-US" altLang="ko-KR" sz="3200" dirty="0">
                <a:ln w="10160">
                  <a:solidFill>
                    <a:schemeClr val="accent5">
                      <a:lumMod val="20000"/>
                      <a:lumOff val="80000"/>
                    </a:schemeClr>
                  </a:solidFill>
                  <a:prstDash val="solid"/>
                </a:ln>
                <a:solidFill>
                  <a:srgbClr val="0070C0"/>
                </a:solidFill>
                <a:latin typeface="나눔고딕 ExtraBold" panose="020B0600000101010101" charset="-127"/>
                <a:ea typeface="나눔고딕 ExtraBold" panose="020B0600000101010101" charset="-127"/>
              </a:rPr>
              <a:t>                    Lighthouse Family to</a:t>
            </a:r>
            <a:br>
              <a:rPr lang="en-US" altLang="ko-KR" sz="3200" dirty="0">
                <a:ln w="10160">
                  <a:solidFill>
                    <a:schemeClr val="accent5">
                      <a:lumMod val="20000"/>
                      <a:lumOff val="80000"/>
                    </a:schemeClr>
                  </a:solidFill>
                  <a:prstDash val="solid"/>
                </a:ln>
                <a:solidFill>
                  <a:srgbClr val="0070C0"/>
                </a:solidFill>
                <a:latin typeface="나눔고딕 ExtraBold" panose="020B0600000101010101" charset="-127"/>
                <a:ea typeface="나눔고딕 ExtraBold" panose="020B0600000101010101" charset="-127"/>
              </a:rPr>
            </a:br>
            <a:r>
              <a:rPr lang="en-US" altLang="ko-KR" sz="3200" dirty="0">
                <a:ln w="10160">
                  <a:solidFill>
                    <a:schemeClr val="accent5">
                      <a:lumMod val="20000"/>
                      <a:lumOff val="80000"/>
                    </a:schemeClr>
                  </a:solidFill>
                  <a:prstDash val="solid"/>
                </a:ln>
                <a:solidFill>
                  <a:srgbClr val="0070C0"/>
                </a:solidFill>
                <a:latin typeface="나눔고딕 ExtraBold" panose="020B0600000101010101" charset="-127"/>
                <a:ea typeface="나눔고딕 ExtraBold" panose="020B0600000101010101" charset="-127"/>
              </a:rPr>
              <a:t> IALA 2018 19</a:t>
            </a:r>
            <a:r>
              <a:rPr lang="en-US" altLang="ko-KR" sz="3200" baseline="30000" dirty="0">
                <a:ln w="10160">
                  <a:solidFill>
                    <a:schemeClr val="accent5">
                      <a:lumMod val="20000"/>
                      <a:lumOff val="80000"/>
                    </a:schemeClr>
                  </a:solidFill>
                  <a:prstDash val="solid"/>
                </a:ln>
                <a:solidFill>
                  <a:srgbClr val="0070C0"/>
                </a:solidFill>
                <a:latin typeface="나눔고딕 ExtraBold" panose="020B0600000101010101" charset="-127"/>
                <a:ea typeface="나눔고딕 ExtraBold" panose="020B0600000101010101" charset="-127"/>
              </a:rPr>
              <a:t>th</a:t>
            </a:r>
            <a:r>
              <a:rPr lang="en-US" altLang="ko-KR" sz="3200" dirty="0">
                <a:ln w="10160">
                  <a:solidFill>
                    <a:schemeClr val="accent5">
                      <a:lumMod val="20000"/>
                      <a:lumOff val="80000"/>
                    </a:schemeClr>
                  </a:solidFill>
                  <a:prstDash val="solid"/>
                </a:ln>
                <a:solidFill>
                  <a:srgbClr val="0070C0"/>
                </a:solidFill>
                <a:latin typeface="나눔고딕 ExtraBold" panose="020B0600000101010101" charset="-127"/>
                <a:ea typeface="나눔고딕 ExtraBold" panose="020B0600000101010101" charset="-127"/>
              </a:rPr>
              <a:t> Conference </a:t>
            </a:r>
            <a:r>
              <a:rPr lang="en-US" altLang="ko-KR" sz="3200" b="1" dirty="0">
                <a:ln w="10160">
                  <a:solidFill>
                    <a:schemeClr val="accent5">
                      <a:lumMod val="20000"/>
                      <a:lumOff val="80000"/>
                    </a:schemeClr>
                  </a:solidFill>
                  <a:prstDash val="solid"/>
                </a:ln>
                <a:solidFill>
                  <a:srgbClr val="0070C0"/>
                </a:solidFill>
                <a:latin typeface="나눔고딕 ExtraBold" panose="020B0600000101010101" charset="-127"/>
                <a:ea typeface="나눔고딕 ExtraBold" panose="020B0600000101010101" charset="-127"/>
              </a:rPr>
              <a:t/>
            </a:r>
            <a:br>
              <a:rPr lang="en-US" altLang="ko-KR" sz="3200" b="1" dirty="0">
                <a:ln w="10160">
                  <a:solidFill>
                    <a:schemeClr val="accent5">
                      <a:lumMod val="20000"/>
                      <a:lumOff val="80000"/>
                    </a:schemeClr>
                  </a:solidFill>
                  <a:prstDash val="solid"/>
                </a:ln>
                <a:solidFill>
                  <a:srgbClr val="0070C0"/>
                </a:solidFill>
                <a:latin typeface="나눔고딕 ExtraBold" panose="020B0600000101010101" charset="-127"/>
                <a:ea typeface="나눔고딕 ExtraBold" panose="020B0600000101010101" charset="-127"/>
              </a:rPr>
            </a:br>
            <a:r>
              <a:rPr lang="en-US" altLang="ko-KR" sz="3200" dirty="0">
                <a:ln w="10160">
                  <a:solidFill>
                    <a:schemeClr val="accent5">
                      <a:lumMod val="20000"/>
                      <a:lumOff val="80000"/>
                    </a:schemeClr>
                  </a:solidFill>
                  <a:prstDash val="solid"/>
                </a:ln>
                <a:solidFill>
                  <a:srgbClr val="0070C0"/>
                </a:solidFill>
                <a:latin typeface="나눔고딕 ExtraBold" panose="020B0600000101010101" charset="-127"/>
                <a:ea typeface="나눔고딕 ExtraBold" panose="020B0600000101010101" charset="-127"/>
              </a:rPr>
              <a:t>in Incheon, Korea</a:t>
            </a:r>
            <a:endParaRPr lang="ko-KR" altLang="en-US" sz="3200" dirty="0">
              <a:ln w="10160">
                <a:solidFill>
                  <a:schemeClr val="accent5">
                    <a:lumMod val="20000"/>
                    <a:lumOff val="80000"/>
                  </a:schemeClr>
                </a:solidFill>
                <a:prstDash val="solid"/>
              </a:ln>
              <a:solidFill>
                <a:srgbClr val="0070C0"/>
              </a:solidFill>
              <a:latin typeface="나눔고딕 ExtraBold" panose="020B0600000101010101" charset="-127"/>
              <a:ea typeface="나눔고딕 ExtraBold" panose="020B0600000101010101" charset="-127"/>
            </a:endParaRPr>
          </a:p>
        </p:txBody>
      </p:sp>
      <p:pic>
        <p:nvPicPr>
          <p:cNvPr id="18" name="Picture 4" descr="C:\Documents and Settings\이정환\바탕 화면\BS01-Symbol-Mark-A.jp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5725" b="89803" l="5000" r="93906">
                        <a14:foregroundMark x1="23906" y1="5725" x2="23906" y2="89803"/>
                        <a14:foregroundMark x1="5000" y1="13417" x2="93906" y2="21646"/>
                        <a14:foregroundMark x1="9219" y1="47943" x2="23281" y2="69410"/>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2022913" y="330547"/>
            <a:ext cx="4045825" cy="3533775"/>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79512" y="6237312"/>
            <a:ext cx="550416" cy="550416"/>
          </a:xfrm>
          <a:prstGeom prst="rect">
            <a:avLst/>
          </a:prstGeom>
        </p:spPr>
      </p:pic>
    </p:spTree>
    <p:extLst>
      <p:ext uri="{BB962C8B-B14F-4D97-AF65-F5344CB8AC3E}">
        <p14:creationId xmlns:p14="http://schemas.microsoft.com/office/powerpoint/2010/main" val="646140380"/>
      </p:ext>
    </p:extLst>
  </p:cSld>
  <p:clrMapOvr>
    <a:masterClrMapping/>
  </p:clrMapOvr>
  <p:transition spd="slow" advClick="0" advTm="9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26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8266" fill="hold"/>
                                        <p:tgtEl>
                                          <p:spTgt spid="2"/>
                                        </p:tgtEl>
                                      </p:cBhvr>
                                    </p:cmd>
                                  </p:childTnLst>
                                </p:cTn>
                              </p:par>
                            </p:childTnLst>
                          </p:cTn>
                        </p:par>
                      </p:childTnLst>
                    </p:cTn>
                  </p:par>
                </p:childTnLst>
              </p:cTn>
              <p:nextCondLst>
                <p:cond evt="onClick" delay="0">
                  <p:tgtEl>
                    <p:spTgt spid="2"/>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직사각형 7"/>
          <p:cNvSpPr/>
          <p:nvPr/>
        </p:nvSpPr>
        <p:spPr>
          <a:xfrm>
            <a:off x="-252536" y="-94641"/>
            <a:ext cx="9911164" cy="7029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9" name="TextBox 38"/>
          <p:cNvSpPr txBox="1"/>
          <p:nvPr/>
        </p:nvSpPr>
        <p:spPr>
          <a:xfrm>
            <a:off x="251520" y="260648"/>
            <a:ext cx="3096344" cy="830997"/>
          </a:xfrm>
          <a:prstGeom prst="rect">
            <a:avLst/>
          </a:prstGeom>
          <a:noFill/>
        </p:spPr>
        <p:txBody>
          <a:bodyPr wrap="square" rtlCol="0">
            <a:spAutoFit/>
          </a:bodyPr>
          <a:lstStyle/>
          <a:p>
            <a:endParaRPr lang="en-US" altLang="ko-KR" sz="4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나눔바른고딕" panose="020B0603020101020101" pitchFamily="50" charset="-127"/>
              <a:ea typeface="나눔바른고딕" panose="020B0603020101020101" pitchFamily="50" charset="-127"/>
            </a:endParaRPr>
          </a:p>
        </p:txBody>
      </p:sp>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54728" y="-94642"/>
            <a:ext cx="10878130" cy="725091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3" name="직사각형 12"/>
          <p:cNvSpPr/>
          <p:nvPr/>
        </p:nvSpPr>
        <p:spPr>
          <a:xfrm>
            <a:off x="0" y="0"/>
            <a:ext cx="9145840" cy="980728"/>
          </a:xfrm>
          <a:prstGeom prst="rect">
            <a:avLst/>
          </a:prstGeom>
          <a:gradFill>
            <a:gsLst>
              <a:gs pos="0">
                <a:schemeClr val="bg1">
                  <a:lumMod val="45000"/>
                  <a:lumOff val="55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3600" dirty="0">
                <a:ln w="18415" cmpd="sng">
                  <a:solidFill>
                    <a:schemeClr val="bg1"/>
                  </a:solidFill>
                  <a:prstDash val="solid"/>
                </a:ln>
                <a:solidFill>
                  <a:schemeClr val="tx1"/>
                </a:solidFill>
                <a:latin typeface="나눔고딕 ExtraBold" panose="020D0904000000000000" pitchFamily="50" charset="-127"/>
                <a:ea typeface="나눔고딕 ExtraBold" panose="020D0904000000000000" pitchFamily="50" charset="-127"/>
              </a:rPr>
              <a:t> Industrial Member Evening Venue</a:t>
            </a:r>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alphaModFix amt="40000"/>
          </a:blip>
          <a:stretch>
            <a:fillRect/>
          </a:stretch>
        </p:blipFill>
        <p:spPr>
          <a:xfrm>
            <a:off x="-59692" y="6453336"/>
            <a:ext cx="622424" cy="622424"/>
          </a:xfrm>
          <a:prstGeom prst="rect">
            <a:avLst/>
          </a:prstGeom>
        </p:spPr>
      </p:pic>
    </p:spTree>
    <p:extLst>
      <p:ext uri="{BB962C8B-B14F-4D97-AF65-F5344CB8AC3E}">
        <p14:creationId xmlns:p14="http://schemas.microsoft.com/office/powerpoint/2010/main" val="2842302574"/>
      </p:ext>
    </p:extLst>
  </p:cSld>
  <p:clrMapOvr>
    <a:masterClrMapping/>
  </p:clrMapOvr>
  <p:transition spd="slow" advClick="0" advTm="27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15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20154" fill="hold"/>
                                        <p:tgtEl>
                                          <p:spTgt spid="4"/>
                                        </p:tgtEl>
                                      </p:cBhvr>
                                    </p:cmd>
                                  </p:childTnLst>
                                </p:cTn>
                              </p:par>
                            </p:childTnLst>
                          </p:cTn>
                        </p:par>
                      </p:childTnLst>
                    </p:cTn>
                  </p:par>
                </p:childTnLst>
              </p:cTn>
              <p:nextCondLst>
                <p:cond evt="onClick" delay="0">
                  <p:tgtEl>
                    <p:spTgt spid="4"/>
                  </p:tgtEl>
                </p:cond>
              </p:nextCondLst>
            </p:seq>
            <p:audio>
              <p:cMediaNode vol="80000">
                <p:cTn id="12"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52" y="440668"/>
            <a:ext cx="9082497" cy="597666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alphaModFix amt="48000"/>
          </a:blip>
          <a:stretch>
            <a:fillRect/>
          </a:stretch>
        </p:blipFill>
        <p:spPr>
          <a:xfrm>
            <a:off x="107504" y="6231953"/>
            <a:ext cx="622424" cy="622424"/>
          </a:xfrm>
          <a:prstGeom prst="rect">
            <a:avLst/>
          </a:prstGeom>
        </p:spPr>
      </p:pic>
    </p:spTree>
    <p:extLst>
      <p:ext uri="{BB962C8B-B14F-4D97-AF65-F5344CB8AC3E}">
        <p14:creationId xmlns:p14="http://schemas.microsoft.com/office/powerpoint/2010/main" val="246746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25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5255" fill="hold"/>
                                        <p:tgtEl>
                                          <p:spTgt spid="2"/>
                                        </p:tgtEl>
                                      </p:cBhvr>
                                    </p:cmd>
                                  </p:childTnLst>
                                </p:cTn>
                              </p:par>
                            </p:childTnLst>
                          </p:cTn>
                        </p:par>
                      </p:childTnLst>
                    </p:cTn>
                  </p:par>
                </p:childTnLst>
              </p:cTn>
              <p:nextCondLst>
                <p:cond evt="onClick" delay="0">
                  <p:tgtEl>
                    <p:spTgt spid="2"/>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Documents and Settings\이정환\바탕 화면\sanneri-2014-1-1-1024x609.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329"/>
          <a:stretch/>
        </p:blipFill>
        <p:spPr bwMode="auto">
          <a:xfrm>
            <a:off x="0" y="1023820"/>
            <a:ext cx="9174035" cy="5834180"/>
          </a:xfrm>
          <a:prstGeom prst="rect">
            <a:avLst/>
          </a:prstGeom>
          <a:noFill/>
          <a:extLst>
            <a:ext uri="{909E8E84-426E-40dd-AFC4-6F175D3DCCD1}">
              <a14:hiddenFill xmlns:a14="http://schemas.microsoft.com/office/drawing/2010/main" xmlns="">
                <a:solidFill>
                  <a:srgbClr val="FFFFFF"/>
                </a:solidFill>
              </a14:hiddenFill>
            </a:ext>
          </a:extLst>
        </p:spPr>
      </p:pic>
      <p:sp>
        <p:nvSpPr>
          <p:cNvPr id="39" name="TextBox 38"/>
          <p:cNvSpPr txBox="1"/>
          <p:nvPr/>
        </p:nvSpPr>
        <p:spPr>
          <a:xfrm>
            <a:off x="251520" y="260648"/>
            <a:ext cx="3096344" cy="830997"/>
          </a:xfrm>
          <a:prstGeom prst="rect">
            <a:avLst/>
          </a:prstGeom>
          <a:noFill/>
        </p:spPr>
        <p:txBody>
          <a:bodyPr wrap="square" rtlCol="0">
            <a:spAutoFit/>
          </a:bodyPr>
          <a:lstStyle/>
          <a:p>
            <a:endParaRPr lang="en-US" altLang="ko-KR" sz="4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나눔바른고딕" panose="020B0603020101020101" pitchFamily="50" charset="-127"/>
              <a:ea typeface="나눔바른고딕" panose="020B0603020101020101" pitchFamily="50" charset="-127"/>
            </a:endParaRPr>
          </a:p>
        </p:txBody>
      </p:sp>
      <p:sp>
        <p:nvSpPr>
          <p:cNvPr id="14" name="직사각형 13"/>
          <p:cNvSpPr/>
          <p:nvPr/>
        </p:nvSpPr>
        <p:spPr>
          <a:xfrm>
            <a:off x="0" y="0"/>
            <a:ext cx="9145840" cy="980728"/>
          </a:xfrm>
          <a:prstGeom prst="rect">
            <a:avLst/>
          </a:prstGeom>
          <a:gradFill>
            <a:gsLst>
              <a:gs pos="0">
                <a:schemeClr val="bg1">
                  <a:lumMod val="45000"/>
                  <a:lumOff val="55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3600" dirty="0">
                <a:ln w="18415" cmpd="sng">
                  <a:solidFill>
                    <a:schemeClr val="bg1"/>
                  </a:solidFill>
                  <a:prstDash val="solid"/>
                </a:ln>
                <a:solidFill>
                  <a:schemeClr val="tx1"/>
                </a:solidFill>
                <a:latin typeface="나눔고딕 ExtraBold" panose="020D0904000000000000" pitchFamily="50" charset="-127"/>
                <a:ea typeface="나눔고딕 ExtraBold" panose="020D0904000000000000" pitchFamily="50" charset="-127"/>
              </a:rPr>
              <a:t> Dinner - Buffet</a:t>
            </a:r>
          </a:p>
        </p:txBody>
      </p:sp>
      <p:sp>
        <p:nvSpPr>
          <p:cNvPr id="7" name="직사각형 6"/>
          <p:cNvSpPr/>
          <p:nvPr/>
        </p:nvSpPr>
        <p:spPr>
          <a:xfrm>
            <a:off x="8964488" y="836711"/>
            <a:ext cx="181352" cy="213419"/>
          </a:xfrm>
          <a:prstGeom prst="rect">
            <a:avLst/>
          </a:prstGeom>
          <a:solidFill>
            <a:srgbClr val="56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ko-KR" altLang="en-US" sz="1200" b="1" dirty="0"/>
          </a:p>
        </p:txBody>
      </p:sp>
      <p:sp>
        <p:nvSpPr>
          <p:cNvPr id="5" name="직사각형 4"/>
          <p:cNvSpPr/>
          <p:nvPr/>
        </p:nvSpPr>
        <p:spPr>
          <a:xfrm>
            <a:off x="5724128" y="836712"/>
            <a:ext cx="3421712" cy="213419"/>
          </a:xfrm>
          <a:prstGeom prst="rect">
            <a:avLst/>
          </a:prstGeom>
          <a:solidFill>
            <a:srgbClr val="00B0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ko-KR" altLang="en-US" sz="1200" b="1" dirty="0"/>
          </a:p>
        </p:txBody>
      </p:sp>
      <p:sp>
        <p:nvSpPr>
          <p:cNvPr id="6" name="직사각형 5"/>
          <p:cNvSpPr/>
          <p:nvPr/>
        </p:nvSpPr>
        <p:spPr>
          <a:xfrm>
            <a:off x="0" y="839317"/>
            <a:ext cx="5724128" cy="213419"/>
          </a:xfrm>
          <a:prstGeom prst="rect">
            <a:avLst/>
          </a:prstGeom>
          <a:solidFill>
            <a:srgbClr val="0063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200" b="1" dirty="0"/>
          </a:p>
        </p:txBody>
      </p:sp>
      <p:sp>
        <p:nvSpPr>
          <p:cNvPr id="10" name="모서리가 둥근 직사각형 9"/>
          <p:cNvSpPr/>
          <p:nvPr/>
        </p:nvSpPr>
        <p:spPr>
          <a:xfrm>
            <a:off x="6156177" y="6393802"/>
            <a:ext cx="3021240" cy="464198"/>
          </a:xfrm>
          <a:prstGeom prst="roundRect">
            <a:avLst/>
          </a:prstGeom>
          <a:solidFill>
            <a:schemeClr val="dk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ko-KR" sz="1600" dirty="0">
                <a:ln w="3175">
                  <a:noFill/>
                </a:ln>
                <a:solidFill>
                  <a:srgbClr val="FFFF00"/>
                </a:solidFill>
                <a:effectLst>
                  <a:outerShdw blurRad="38100" dist="38100" dir="2700000" algn="tl">
                    <a:srgbClr val="000000">
                      <a:alpha val="43137"/>
                    </a:srgbClr>
                  </a:outerShdw>
                </a:effectLst>
                <a:latin typeface="HY견고딕" panose="02030600000101010101" pitchFamily="18" charset="-127"/>
                <a:ea typeface="HY견고딕" panose="02030600000101010101" pitchFamily="18" charset="-127"/>
              </a:rPr>
              <a:t>70~140 USD / Person</a:t>
            </a:r>
            <a:endParaRPr lang="ko-KR" altLang="en-US" sz="1600" dirty="0">
              <a:ln w="3175">
                <a:noFill/>
              </a:ln>
              <a:solidFill>
                <a:srgbClr val="FFFF00"/>
              </a:solidFill>
              <a:effectLst>
                <a:outerShdw blurRad="38100" dist="38100" dir="2700000" algn="tl">
                  <a:srgbClr val="000000">
                    <a:alpha val="43137"/>
                  </a:srgbClr>
                </a:outerShdw>
              </a:effectLst>
              <a:latin typeface="HY견고딕" panose="02030600000101010101" pitchFamily="18" charset="-127"/>
              <a:ea typeface="HY견고딕" panose="02030600000101010101" pitchFamily="18" charset="-127"/>
            </a:endParaRPr>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alphaModFix amt="41000"/>
          </a:blip>
          <a:stretch>
            <a:fillRect/>
          </a:stretch>
        </p:blipFill>
        <p:spPr>
          <a:xfrm>
            <a:off x="107504" y="6095414"/>
            <a:ext cx="596776" cy="596776"/>
          </a:xfrm>
          <a:prstGeom prst="rect">
            <a:avLst/>
          </a:prstGeom>
        </p:spPr>
      </p:pic>
    </p:spTree>
    <p:extLst>
      <p:ext uri="{BB962C8B-B14F-4D97-AF65-F5344CB8AC3E}">
        <p14:creationId xmlns:p14="http://schemas.microsoft.com/office/powerpoint/2010/main" val="4059756838"/>
      </p:ext>
    </p:extLst>
  </p:cSld>
  <p:clrMapOvr>
    <a:masterClrMapping/>
  </p:clrMapOvr>
  <mc:AlternateContent xmlns:mc="http://schemas.openxmlformats.org/markup-compatibility/2006" xmlns:p14="http://schemas.microsoft.com/office/powerpoint/2010/main">
    <mc:Choice Requires="p14">
      <p:transition spd="med" p14:dur="700" advClick="0" advTm="16000">
        <p:fade/>
      </p:transition>
    </mc:Choice>
    <mc:Fallback xmlns="">
      <p:transition spd="med" advClick="0" advTm="1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32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4326" fill="hold"/>
                                        <p:tgtEl>
                                          <p:spTgt spid="3"/>
                                        </p:tgtEl>
                                      </p:cBhvr>
                                    </p:cmd>
                                  </p:childTnLst>
                                </p:cTn>
                              </p:par>
                            </p:childTnLst>
                          </p:cTn>
                        </p:par>
                      </p:childTnLst>
                    </p:cTn>
                  </p:par>
                </p:childTnLst>
              </p:cTn>
              <p:nextCondLst>
                <p:cond evt="onClick" delay="0">
                  <p:tgtEl>
                    <p:spTgt spid="3"/>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3" name="Picture 5" descr="C:\Documents and Settings\이정환\바탕 화면\DSC_0263.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3701"/>
          <a:stretch/>
        </p:blipFill>
        <p:spPr bwMode="auto">
          <a:xfrm>
            <a:off x="-7987" y="943419"/>
            <a:ext cx="4588693" cy="5914581"/>
          </a:xfrm>
          <a:prstGeom prst="rect">
            <a:avLst/>
          </a:prstGeom>
          <a:noFill/>
          <a:extLst>
            <a:ext uri="{909E8E84-426E-40dd-AFC4-6F175D3DCCD1}">
              <a14:hiddenFill xmlns:a14="http://schemas.microsoft.com/office/drawing/2010/main" xmlns="">
                <a:solidFill>
                  <a:srgbClr val="FFFFFF"/>
                </a:solidFill>
              </a14:hiddenFill>
            </a:ext>
          </a:extLst>
        </p:spPr>
      </p:pic>
      <p:pic>
        <p:nvPicPr>
          <p:cNvPr id="2050"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31884"/>
          <a:stretch/>
        </p:blipFill>
        <p:spPr bwMode="auto">
          <a:xfrm>
            <a:off x="4572920" y="1050131"/>
            <a:ext cx="4572920" cy="303838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9" name="TextBox 38"/>
          <p:cNvSpPr txBox="1"/>
          <p:nvPr/>
        </p:nvSpPr>
        <p:spPr>
          <a:xfrm>
            <a:off x="251520" y="260648"/>
            <a:ext cx="3096344" cy="830997"/>
          </a:xfrm>
          <a:prstGeom prst="rect">
            <a:avLst/>
          </a:prstGeom>
          <a:noFill/>
        </p:spPr>
        <p:txBody>
          <a:bodyPr wrap="square" rtlCol="0">
            <a:spAutoFit/>
          </a:bodyPr>
          <a:lstStyle/>
          <a:p>
            <a:endParaRPr lang="en-US" altLang="ko-KR" sz="4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나눔바른고딕" panose="020B0603020101020101" pitchFamily="50" charset="-127"/>
              <a:ea typeface="나눔바른고딕" panose="020B0603020101020101" pitchFamily="50" charset="-127"/>
            </a:endParaRPr>
          </a:p>
        </p:txBody>
      </p:sp>
      <p:sp>
        <p:nvSpPr>
          <p:cNvPr id="14" name="직사각형 13"/>
          <p:cNvSpPr/>
          <p:nvPr/>
        </p:nvSpPr>
        <p:spPr>
          <a:xfrm>
            <a:off x="0" y="0"/>
            <a:ext cx="9145840" cy="980728"/>
          </a:xfrm>
          <a:prstGeom prst="rect">
            <a:avLst/>
          </a:prstGeom>
          <a:gradFill>
            <a:gsLst>
              <a:gs pos="0">
                <a:schemeClr val="bg1">
                  <a:lumMod val="45000"/>
                  <a:lumOff val="55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3600" dirty="0">
                <a:ln w="18415" cmpd="sng">
                  <a:solidFill>
                    <a:schemeClr val="bg1"/>
                  </a:solidFill>
                  <a:prstDash val="solid"/>
                </a:ln>
                <a:solidFill>
                  <a:schemeClr val="tx1"/>
                </a:solidFill>
                <a:latin typeface="나눔고딕 ExtraBold" panose="020D0904000000000000" pitchFamily="50" charset="-127"/>
                <a:ea typeface="나눔고딕 ExtraBold" panose="020D0904000000000000" pitchFamily="50" charset="-127"/>
              </a:rPr>
              <a:t>Performances</a:t>
            </a:r>
            <a:endParaRPr lang="ko-KR" altLang="en-US" sz="3600" dirty="0">
              <a:ln w="18415" cmpd="sng">
                <a:solidFill>
                  <a:schemeClr val="bg1"/>
                </a:solidFill>
                <a:prstDash val="solid"/>
              </a:ln>
              <a:solidFill>
                <a:schemeClr val="tx1"/>
              </a:solidFill>
              <a:latin typeface="나눔고딕 ExtraBold" panose="020D0904000000000000" pitchFamily="50" charset="-127"/>
              <a:ea typeface="나눔고딕 ExtraBold" panose="020D0904000000000000" pitchFamily="50" charset="-127"/>
            </a:endParaRPr>
          </a:p>
        </p:txBody>
      </p:sp>
      <p:sp>
        <p:nvSpPr>
          <p:cNvPr id="7" name="직사각형 6"/>
          <p:cNvSpPr/>
          <p:nvPr/>
        </p:nvSpPr>
        <p:spPr>
          <a:xfrm>
            <a:off x="8964488" y="836711"/>
            <a:ext cx="181352" cy="213419"/>
          </a:xfrm>
          <a:prstGeom prst="rect">
            <a:avLst/>
          </a:prstGeom>
          <a:solidFill>
            <a:srgbClr val="56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ko-KR" altLang="en-US" sz="1200" b="1" dirty="0"/>
          </a:p>
        </p:txBody>
      </p:sp>
      <p:sp>
        <p:nvSpPr>
          <p:cNvPr id="5" name="직사각형 4"/>
          <p:cNvSpPr/>
          <p:nvPr/>
        </p:nvSpPr>
        <p:spPr>
          <a:xfrm>
            <a:off x="5724128" y="836712"/>
            <a:ext cx="3421712" cy="213419"/>
          </a:xfrm>
          <a:prstGeom prst="rect">
            <a:avLst/>
          </a:prstGeom>
          <a:solidFill>
            <a:srgbClr val="00B0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ko-KR" altLang="en-US" sz="1200" b="1" dirty="0"/>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6" name="직사각형 5"/>
          <p:cNvSpPr/>
          <p:nvPr/>
        </p:nvSpPr>
        <p:spPr>
          <a:xfrm>
            <a:off x="0" y="839317"/>
            <a:ext cx="5724128" cy="213419"/>
          </a:xfrm>
          <a:prstGeom prst="rect">
            <a:avLst/>
          </a:prstGeom>
          <a:solidFill>
            <a:srgbClr val="0063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200" b="1" dirty="0"/>
          </a:p>
        </p:txBody>
      </p:sp>
      <p:sp>
        <p:nvSpPr>
          <p:cNvPr id="4"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8"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9" name="Rectangle 1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0" name="Rectangle 1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graphicFrame>
        <p:nvGraphicFramePr>
          <p:cNvPr id="21" name="표 20"/>
          <p:cNvGraphicFramePr>
            <a:graphicFrameLocks noGrp="1"/>
          </p:cNvGraphicFramePr>
          <p:nvPr>
            <p:extLst>
              <p:ext uri="{D42A27DB-BD31-4B8C-83A1-F6EECF244321}">
                <p14:modId xmlns:p14="http://schemas.microsoft.com/office/powerpoint/2010/main" val="3077727939"/>
              </p:ext>
            </p:extLst>
          </p:nvPr>
        </p:nvGraphicFramePr>
        <p:xfrm>
          <a:off x="-7987" y="6156961"/>
          <a:ext cx="2536349" cy="579120"/>
        </p:xfrm>
        <a:graphic>
          <a:graphicData uri="http://schemas.openxmlformats.org/drawingml/2006/table">
            <a:tbl>
              <a:tblPr bandRow="1">
                <a:tableStyleId>{AF606853-7671-496A-8E4F-DF71F8EC918B}</a:tableStyleId>
              </a:tblPr>
              <a:tblGrid>
                <a:gridCol w="2536349">
                  <a:extLst>
                    <a:ext uri="{9D8B030D-6E8A-4147-A177-3AD203B41FA5}">
                      <a16:colId xmlns="" xmlns:a16="http://schemas.microsoft.com/office/drawing/2014/main" val="20000"/>
                    </a:ext>
                  </a:extLst>
                </a:gridCol>
              </a:tblGrid>
              <a:tr h="558265">
                <a:tc>
                  <a:txBody>
                    <a:bodyPr/>
                    <a:lstStyle/>
                    <a:p>
                      <a:pPr algn="ctr" latinLnBrk="1">
                        <a:lnSpc>
                          <a:spcPct val="100000"/>
                        </a:lnSpc>
                      </a:pPr>
                      <a:r>
                        <a:rPr lang="en-US" altLang="ko-KR" sz="1600" kern="1200" dirty="0">
                          <a:ln>
                            <a:solidFill>
                              <a:schemeClr val="bg1"/>
                            </a:solidFill>
                          </a:ln>
                        </a:rPr>
                        <a:t>Korean</a:t>
                      </a:r>
                      <a:r>
                        <a:rPr lang="en-US" altLang="ko-KR" sz="1600" kern="1200" baseline="0" dirty="0">
                          <a:ln>
                            <a:solidFill>
                              <a:schemeClr val="bg1"/>
                            </a:solidFill>
                          </a:ln>
                        </a:rPr>
                        <a:t> Fan Dance</a:t>
                      </a:r>
                      <a:r>
                        <a:rPr lang="en-US" altLang="ko-KR" sz="1200" kern="1200" baseline="0" dirty="0">
                          <a:ln>
                            <a:solidFill>
                              <a:schemeClr val="bg1"/>
                            </a:solidFill>
                          </a:ln>
                        </a:rPr>
                        <a:t>(20min)</a:t>
                      </a:r>
                      <a:endParaRPr lang="en-US" altLang="ko-KR" sz="1600" kern="1200" baseline="0" dirty="0">
                        <a:ln>
                          <a:solidFill>
                            <a:schemeClr val="bg1"/>
                          </a:solidFill>
                        </a:ln>
                      </a:endParaRPr>
                    </a:p>
                    <a:p>
                      <a:pPr algn="ctr" latinLnBrk="1">
                        <a:lnSpc>
                          <a:spcPct val="100000"/>
                        </a:lnSpc>
                      </a:pPr>
                      <a:r>
                        <a:rPr lang="en-US" altLang="ko-KR" sz="1600" kern="1200" baseline="0" dirty="0">
                          <a:ln>
                            <a:solidFill>
                              <a:schemeClr val="bg1"/>
                            </a:solidFill>
                          </a:ln>
                          <a:solidFill>
                            <a:schemeClr val="bg1"/>
                          </a:solidFill>
                          <a:latin typeface="+mj-ea"/>
                          <a:ea typeface="+mj-ea"/>
                          <a:cs typeface="+mn-cs"/>
                        </a:rPr>
                        <a:t>1,785 USD</a:t>
                      </a:r>
                      <a:endParaRPr lang="ko-KR" altLang="en-US" sz="1600" kern="1200" dirty="0">
                        <a:ln>
                          <a:solidFill>
                            <a:schemeClr val="bg1"/>
                          </a:solidFill>
                        </a:ln>
                        <a:solidFill>
                          <a:schemeClr val="bg1"/>
                        </a:solidFill>
                        <a:latin typeface="+mj-ea"/>
                        <a:ea typeface="+mj-ea"/>
                        <a:cs typeface="+mn-cs"/>
                      </a:endParaRPr>
                    </a:p>
                  </a:txBody>
                  <a:tcPr anchor="ctr">
                    <a:solidFill>
                      <a:schemeClr val="accent6">
                        <a:shade val="60000"/>
                        <a:alpha val="83000"/>
                      </a:schemeClr>
                    </a:solidFill>
                  </a:tcPr>
                </a:tc>
                <a:extLst>
                  <a:ext uri="{0D108BD9-81ED-4DB2-BD59-A6C34878D82A}">
                    <a16:rowId xmlns="" xmlns:a16="http://schemas.microsoft.com/office/drawing/2014/main" val="10000"/>
                  </a:ext>
                </a:extLst>
              </a:tr>
            </a:tbl>
          </a:graphicData>
        </a:graphic>
      </p:graphicFrame>
      <p:graphicFrame>
        <p:nvGraphicFramePr>
          <p:cNvPr id="16" name="표 15"/>
          <p:cNvGraphicFramePr>
            <a:graphicFrameLocks noGrp="1"/>
          </p:cNvGraphicFramePr>
          <p:nvPr>
            <p:extLst>
              <p:ext uri="{D42A27DB-BD31-4B8C-83A1-F6EECF244321}">
                <p14:modId xmlns:p14="http://schemas.microsoft.com/office/powerpoint/2010/main" val="798202042"/>
              </p:ext>
            </p:extLst>
          </p:nvPr>
        </p:nvGraphicFramePr>
        <p:xfrm>
          <a:off x="6550014" y="5894924"/>
          <a:ext cx="2536349" cy="1005840"/>
        </p:xfrm>
        <a:graphic>
          <a:graphicData uri="http://schemas.openxmlformats.org/drawingml/2006/table">
            <a:tbl>
              <a:tblPr bandRow="1">
                <a:tableStyleId>{AF606853-7671-496A-8E4F-DF71F8EC918B}</a:tableStyleId>
              </a:tblPr>
              <a:tblGrid>
                <a:gridCol w="2536349">
                  <a:extLst>
                    <a:ext uri="{9D8B030D-6E8A-4147-A177-3AD203B41FA5}">
                      <a16:colId xmlns="" xmlns:a16="http://schemas.microsoft.com/office/drawing/2014/main" val="20000"/>
                    </a:ext>
                  </a:extLst>
                </a:gridCol>
              </a:tblGrid>
              <a:tr h="565368">
                <a:tc>
                  <a:txBody>
                    <a:bodyPr/>
                    <a:lstStyle/>
                    <a:p>
                      <a:pPr algn="ctr" latinLnBrk="1">
                        <a:lnSpc>
                          <a:spcPct val="100000"/>
                        </a:lnSpc>
                      </a:pPr>
                      <a:r>
                        <a:rPr lang="en-US" altLang="ko-KR" sz="2000" kern="1200" dirty="0">
                          <a:ln>
                            <a:solidFill>
                              <a:schemeClr val="bg1"/>
                            </a:solidFill>
                          </a:ln>
                          <a:solidFill>
                            <a:schemeClr val="bg1"/>
                          </a:solidFill>
                          <a:latin typeface="+mj-ea"/>
                          <a:ea typeface="+mj-ea"/>
                          <a:cs typeface="+mn-cs"/>
                        </a:rPr>
                        <a:t>Fusion </a:t>
                      </a:r>
                      <a:r>
                        <a:rPr lang="en-US" altLang="ko-KR" sz="2000" kern="1200" baseline="0" dirty="0">
                          <a:ln>
                            <a:solidFill>
                              <a:schemeClr val="bg1"/>
                            </a:solidFill>
                          </a:ln>
                          <a:solidFill>
                            <a:schemeClr val="bg1"/>
                          </a:solidFill>
                          <a:latin typeface="+mj-ea"/>
                          <a:ea typeface="+mj-ea"/>
                          <a:cs typeface="+mn-cs"/>
                        </a:rPr>
                        <a:t> Korean Traditional Music &amp; B-</a:t>
                      </a:r>
                      <a:r>
                        <a:rPr lang="en-US" altLang="ko-KR" sz="2000" kern="1200" baseline="0" dirty="0" err="1">
                          <a:ln>
                            <a:solidFill>
                              <a:schemeClr val="bg1"/>
                            </a:solidFill>
                          </a:ln>
                          <a:solidFill>
                            <a:schemeClr val="bg1"/>
                          </a:solidFill>
                          <a:latin typeface="+mj-ea"/>
                          <a:ea typeface="+mj-ea"/>
                          <a:cs typeface="+mn-cs"/>
                        </a:rPr>
                        <a:t>Boying</a:t>
                      </a:r>
                      <a:endParaRPr lang="ko-KR" altLang="en-US" sz="2000" kern="1200" dirty="0">
                        <a:ln>
                          <a:solidFill>
                            <a:schemeClr val="bg1"/>
                          </a:solidFill>
                        </a:ln>
                        <a:solidFill>
                          <a:schemeClr val="bg1"/>
                        </a:solidFill>
                        <a:latin typeface="+mj-ea"/>
                        <a:ea typeface="+mj-ea"/>
                        <a:cs typeface="+mn-cs"/>
                      </a:endParaRPr>
                    </a:p>
                  </a:txBody>
                  <a:tcPr anchor="ctr">
                    <a:solidFill>
                      <a:srgbClr val="C327B8">
                        <a:alpha val="67000"/>
                      </a:srgbClr>
                    </a:solidFill>
                  </a:tcPr>
                </a:tc>
                <a:extLst>
                  <a:ext uri="{0D108BD9-81ED-4DB2-BD59-A6C34878D82A}">
                    <a16:rowId xmlns="" xmlns:a16="http://schemas.microsoft.com/office/drawing/2014/main" val="10000"/>
                  </a:ext>
                </a:extLst>
              </a:tr>
            </a:tbl>
          </a:graphicData>
        </a:graphic>
      </p:graphicFrame>
      <p:pic>
        <p:nvPicPr>
          <p:cNvPr id="2051" name="Picture 3" descr="C:\Documents and Settings\이정환\바탕 화면\비밥_~1.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9502"/>
          <a:stretch/>
        </p:blipFill>
        <p:spPr bwMode="auto">
          <a:xfrm>
            <a:off x="4568814" y="4099899"/>
            <a:ext cx="4577026" cy="2758102"/>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22" name="표 21"/>
          <p:cNvGraphicFramePr>
            <a:graphicFrameLocks noGrp="1"/>
          </p:cNvGraphicFramePr>
          <p:nvPr>
            <p:extLst>
              <p:ext uri="{D42A27DB-BD31-4B8C-83A1-F6EECF244321}">
                <p14:modId xmlns:p14="http://schemas.microsoft.com/office/powerpoint/2010/main" val="3422260196"/>
              </p:ext>
            </p:extLst>
          </p:nvPr>
        </p:nvGraphicFramePr>
        <p:xfrm>
          <a:off x="6973292" y="3581739"/>
          <a:ext cx="2182916" cy="518159"/>
        </p:xfrm>
        <a:graphic>
          <a:graphicData uri="http://schemas.openxmlformats.org/drawingml/2006/table">
            <a:tbl>
              <a:tblPr bandRow="1">
                <a:tableStyleId>{AF606853-7671-496A-8E4F-DF71F8EC918B}</a:tableStyleId>
              </a:tblPr>
              <a:tblGrid>
                <a:gridCol w="2182916">
                  <a:extLst>
                    <a:ext uri="{9D8B030D-6E8A-4147-A177-3AD203B41FA5}">
                      <a16:colId xmlns="" xmlns:a16="http://schemas.microsoft.com/office/drawing/2014/main" val="20000"/>
                    </a:ext>
                  </a:extLst>
                </a:gridCol>
              </a:tblGrid>
              <a:tr h="515501">
                <a:tc>
                  <a:txBody>
                    <a:bodyPr/>
                    <a:lstStyle/>
                    <a:p>
                      <a:pPr algn="ctr" latinLnBrk="1">
                        <a:lnSpc>
                          <a:spcPct val="100000"/>
                        </a:lnSpc>
                      </a:pPr>
                      <a:r>
                        <a:rPr lang="en-US" altLang="ko-KR" sz="1400" kern="1200" dirty="0" err="1">
                          <a:ln>
                            <a:solidFill>
                              <a:schemeClr val="bg1"/>
                            </a:solidFill>
                          </a:ln>
                        </a:rPr>
                        <a:t>Gayageum</a:t>
                      </a:r>
                      <a:r>
                        <a:rPr lang="en-US" altLang="ko-KR" sz="1200" kern="1200" dirty="0">
                          <a:ln>
                            <a:solidFill>
                              <a:schemeClr val="bg1"/>
                            </a:solidFill>
                          </a:ln>
                        </a:rPr>
                        <a:t>(20min)</a:t>
                      </a:r>
                      <a:endParaRPr lang="en-US" altLang="ko-KR" sz="1400" kern="1200" dirty="0">
                        <a:ln>
                          <a:solidFill>
                            <a:schemeClr val="bg1"/>
                          </a:solidFill>
                        </a:ln>
                      </a:endParaRPr>
                    </a:p>
                    <a:p>
                      <a:pPr algn="ctr" latinLnBrk="1">
                        <a:lnSpc>
                          <a:spcPct val="100000"/>
                        </a:lnSpc>
                      </a:pPr>
                      <a:r>
                        <a:rPr lang="en-US" altLang="ko-KR" sz="1400" kern="1200" dirty="0">
                          <a:ln>
                            <a:solidFill>
                              <a:schemeClr val="bg1"/>
                            </a:solidFill>
                          </a:ln>
                          <a:solidFill>
                            <a:schemeClr val="bg1"/>
                          </a:solidFill>
                          <a:latin typeface="+mj-ea"/>
                          <a:ea typeface="+mj-ea"/>
                          <a:cs typeface="+mn-cs"/>
                        </a:rPr>
                        <a:t>1,339 USD</a:t>
                      </a:r>
                      <a:endParaRPr lang="ko-KR" altLang="en-US" sz="1400" kern="1200" dirty="0">
                        <a:ln>
                          <a:solidFill>
                            <a:schemeClr val="bg1"/>
                          </a:solidFill>
                        </a:ln>
                        <a:solidFill>
                          <a:schemeClr val="bg1"/>
                        </a:solidFill>
                        <a:latin typeface="+mj-ea"/>
                        <a:ea typeface="+mj-ea"/>
                        <a:cs typeface="+mn-cs"/>
                      </a:endParaRPr>
                    </a:p>
                  </a:txBody>
                  <a:tcPr anchor="ctr">
                    <a:solidFill>
                      <a:schemeClr val="accent6">
                        <a:shade val="60000"/>
                        <a:alpha val="83000"/>
                      </a:schemeClr>
                    </a:solidFill>
                  </a:tcPr>
                </a:tc>
                <a:extLst>
                  <a:ext uri="{0D108BD9-81ED-4DB2-BD59-A6C34878D82A}">
                    <a16:rowId xmlns="" xmlns:a16="http://schemas.microsoft.com/office/drawing/2014/main" val="10000"/>
                  </a:ext>
                </a:extLst>
              </a:tr>
            </a:tbl>
          </a:graphicData>
        </a:graphic>
      </p:graphicFrame>
      <p:graphicFrame>
        <p:nvGraphicFramePr>
          <p:cNvPr id="23" name="표 22"/>
          <p:cNvGraphicFramePr>
            <a:graphicFrameLocks noGrp="1"/>
          </p:cNvGraphicFramePr>
          <p:nvPr>
            <p:extLst>
              <p:ext uri="{D42A27DB-BD31-4B8C-83A1-F6EECF244321}">
                <p14:modId xmlns:p14="http://schemas.microsoft.com/office/powerpoint/2010/main" val="3189966904"/>
              </p:ext>
            </p:extLst>
          </p:nvPr>
        </p:nvGraphicFramePr>
        <p:xfrm>
          <a:off x="6978496" y="4099899"/>
          <a:ext cx="2177712" cy="731519"/>
        </p:xfrm>
        <a:graphic>
          <a:graphicData uri="http://schemas.openxmlformats.org/drawingml/2006/table">
            <a:tbl>
              <a:tblPr bandRow="1">
                <a:tableStyleId>{AF606853-7671-496A-8E4F-DF71F8EC918B}</a:tableStyleId>
              </a:tblPr>
              <a:tblGrid>
                <a:gridCol w="2177712">
                  <a:extLst>
                    <a:ext uri="{9D8B030D-6E8A-4147-A177-3AD203B41FA5}">
                      <a16:colId xmlns="" xmlns:a16="http://schemas.microsoft.com/office/drawing/2014/main" val="20000"/>
                    </a:ext>
                  </a:extLst>
                </a:gridCol>
              </a:tblGrid>
              <a:tr h="481229">
                <a:tc>
                  <a:txBody>
                    <a:bodyPr/>
                    <a:lstStyle/>
                    <a:p>
                      <a:pPr algn="ctr" latinLnBrk="1">
                        <a:lnSpc>
                          <a:spcPct val="100000"/>
                        </a:lnSpc>
                      </a:pPr>
                      <a:r>
                        <a:rPr lang="en-US" altLang="ko-KR" sz="1400" kern="1200" dirty="0">
                          <a:ln>
                            <a:solidFill>
                              <a:schemeClr val="bg1"/>
                            </a:solidFill>
                          </a:ln>
                        </a:rPr>
                        <a:t>Nonverbal Music</a:t>
                      </a:r>
                      <a:r>
                        <a:rPr lang="en-US" altLang="ko-KR" sz="1400" kern="1200" baseline="0" dirty="0">
                          <a:ln>
                            <a:solidFill>
                              <a:schemeClr val="bg1"/>
                            </a:solidFill>
                          </a:ln>
                        </a:rPr>
                        <a:t> </a:t>
                      </a:r>
                      <a:r>
                        <a:rPr lang="en-US" altLang="ko-KR" sz="1400" kern="1200" baseline="0" dirty="0" smtClean="0">
                          <a:ln>
                            <a:solidFill>
                              <a:schemeClr val="bg1"/>
                            </a:solidFill>
                          </a:ln>
                        </a:rPr>
                        <a:t/>
                      </a:r>
                      <a:br>
                        <a:rPr lang="en-US" altLang="ko-KR" sz="1400" kern="1200" baseline="0" dirty="0" smtClean="0">
                          <a:ln>
                            <a:solidFill>
                              <a:schemeClr val="bg1"/>
                            </a:solidFill>
                          </a:ln>
                        </a:rPr>
                      </a:br>
                      <a:r>
                        <a:rPr lang="en-US" altLang="ko-KR" sz="1400" kern="1200" baseline="0" dirty="0" smtClean="0">
                          <a:ln>
                            <a:solidFill>
                              <a:schemeClr val="bg1"/>
                            </a:solidFill>
                          </a:ln>
                        </a:rPr>
                        <a:t>Performance </a:t>
                      </a:r>
                      <a:r>
                        <a:rPr lang="en-US" altLang="ko-KR" sz="1200" kern="1200" baseline="0" dirty="0">
                          <a:ln>
                            <a:solidFill>
                              <a:schemeClr val="bg1"/>
                            </a:solidFill>
                          </a:ln>
                        </a:rPr>
                        <a:t>(40min)</a:t>
                      </a:r>
                      <a:endParaRPr lang="en-US" altLang="ko-KR" sz="1400" kern="1200" dirty="0">
                        <a:ln>
                          <a:solidFill>
                            <a:schemeClr val="bg1"/>
                          </a:solidFill>
                        </a:ln>
                      </a:endParaRPr>
                    </a:p>
                    <a:p>
                      <a:pPr algn="ctr" latinLnBrk="1">
                        <a:lnSpc>
                          <a:spcPct val="100000"/>
                        </a:lnSpc>
                      </a:pPr>
                      <a:r>
                        <a:rPr lang="en-US" altLang="ko-KR" sz="1400" kern="1200" dirty="0">
                          <a:ln>
                            <a:solidFill>
                              <a:schemeClr val="bg1"/>
                            </a:solidFill>
                          </a:ln>
                          <a:solidFill>
                            <a:schemeClr val="bg1"/>
                          </a:solidFill>
                          <a:latin typeface="+mj-ea"/>
                          <a:ea typeface="+mj-ea"/>
                          <a:cs typeface="+mn-cs"/>
                        </a:rPr>
                        <a:t>4,464</a:t>
                      </a:r>
                      <a:r>
                        <a:rPr lang="en-US" altLang="ko-KR" sz="1400" kern="1200" baseline="0" dirty="0">
                          <a:ln>
                            <a:solidFill>
                              <a:schemeClr val="bg1"/>
                            </a:solidFill>
                          </a:ln>
                          <a:solidFill>
                            <a:schemeClr val="bg1"/>
                          </a:solidFill>
                          <a:latin typeface="+mj-ea"/>
                          <a:ea typeface="+mj-ea"/>
                          <a:cs typeface="+mn-cs"/>
                        </a:rPr>
                        <a:t> USD</a:t>
                      </a:r>
                      <a:endParaRPr lang="ko-KR" altLang="en-US" sz="1400" kern="1200" dirty="0">
                        <a:ln>
                          <a:solidFill>
                            <a:schemeClr val="bg1"/>
                          </a:solidFill>
                        </a:ln>
                        <a:solidFill>
                          <a:schemeClr val="bg1"/>
                        </a:solidFill>
                        <a:latin typeface="+mj-ea"/>
                        <a:ea typeface="+mj-ea"/>
                        <a:cs typeface="+mn-cs"/>
                      </a:endParaRPr>
                    </a:p>
                  </a:txBody>
                  <a:tcPr anchor="ctr">
                    <a:solidFill>
                      <a:schemeClr val="accent6">
                        <a:shade val="60000"/>
                        <a:alpha val="83000"/>
                      </a:schemeClr>
                    </a:solidFill>
                  </a:tcPr>
                </a:tc>
                <a:extLst>
                  <a:ext uri="{0D108BD9-81ED-4DB2-BD59-A6C34878D82A}">
                    <a16:rowId xmlns="" xmlns:a16="http://schemas.microsoft.com/office/drawing/2014/main" val="10000"/>
                  </a:ext>
                </a:extLst>
              </a:tr>
            </a:tbl>
          </a:graphicData>
        </a:graphic>
      </p:graphicFrame>
      <p:pic>
        <p:nvPicPr>
          <p:cNvPr id="1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alphaModFix amt="35000"/>
          </a:blip>
          <a:stretch>
            <a:fillRect/>
          </a:stretch>
        </p:blipFill>
        <p:spPr>
          <a:xfrm>
            <a:off x="107504" y="5445224"/>
            <a:ext cx="550416" cy="550416"/>
          </a:xfrm>
          <a:prstGeom prst="rect">
            <a:avLst/>
          </a:prstGeom>
        </p:spPr>
      </p:pic>
    </p:spTree>
    <p:extLst>
      <p:ext uri="{BB962C8B-B14F-4D97-AF65-F5344CB8AC3E}">
        <p14:creationId xmlns:p14="http://schemas.microsoft.com/office/powerpoint/2010/main" val="4228043908"/>
      </p:ext>
    </p:extLst>
  </p:cSld>
  <p:clrMapOvr>
    <a:masterClrMapping/>
  </p:clrMapOvr>
  <mc:AlternateContent xmlns:mc="http://schemas.openxmlformats.org/markup-compatibility/2006" xmlns:p14="http://schemas.microsoft.com/office/powerpoint/2010/main">
    <mc:Choice Requires="p14">
      <p:transition spd="med" p14:dur="700" advClick="0" advTm="36000">
        <p:fade/>
      </p:transition>
    </mc:Choice>
    <mc:Fallback xmlns="">
      <p:transition spd="med" advClick="0" advTm="3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257"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2"/>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29257" fill="hold"/>
                                        <p:tgtEl>
                                          <p:spTgt spid="12"/>
                                        </p:tgtEl>
                                      </p:cBhvr>
                                    </p:cmd>
                                  </p:childTnLst>
                                </p:cTn>
                              </p:par>
                            </p:childTnLst>
                          </p:cTn>
                        </p:par>
                      </p:childTnLst>
                    </p:cTn>
                  </p:par>
                </p:childTnLst>
              </p:cTn>
              <p:nextCondLst>
                <p:cond evt="onClick" delay="0">
                  <p:tgtEl>
                    <p:spTgt spid="12"/>
                  </p:tgtEl>
                </p:cond>
              </p:nextCondLst>
            </p:seq>
            <p:audio>
              <p:cMediaNode vol="80000">
                <p:cTn id="12" fill="hold" display="0">
                  <p:stCondLst>
                    <p:cond delay="indefinite"/>
                  </p:stCondLst>
                  <p:endCondLst>
                    <p:cond evt="onStopAudio" delay="0">
                      <p:tgtEl>
                        <p:sldTgt/>
                      </p:tgtEl>
                    </p:cond>
                  </p:endCondLst>
                </p:cTn>
                <p:tgtEl>
                  <p:spTgt spid="1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직사각형 2"/>
          <p:cNvSpPr/>
          <p:nvPr/>
        </p:nvSpPr>
        <p:spPr>
          <a:xfrm>
            <a:off x="0" y="0"/>
            <a:ext cx="9144000" cy="4653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027" name="Picture 3" descr="C:\Documents and Settings\이정환\바탕 화면\visual01.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0" b="100000" l="0" r="100000">
                        <a14:foregroundMark x1="7429" y1="92000" x2="78762" y2="45111"/>
                        <a14:foregroundMark x1="7714" y1="82222" x2="78857" y2="42000"/>
                        <a14:foregroundMark x1="78000" y1="33333" x2="99048" y2="35778"/>
                        <a14:foregroundMark x1="94667" y1="31111" x2="92762" y2="94000"/>
                        <a14:foregroundMark x1="13810" y1="69333" x2="2286" y2="98444"/>
                        <a14:foregroundMark x1="3143" y1="79556" x2="3143" y2="81111"/>
                        <a14:foregroundMark x1="4095" y1="83556" x2="95" y2="96000"/>
                        <a14:foregroundMark x1="1333" y1="71111" x2="33905" y2="64000"/>
                        <a14:foregroundMark x1="36952" y1="58667" x2="72000" y2="43556"/>
                        <a14:foregroundMark x1="59619" y1="46667" x2="74095" y2="41333"/>
                        <a14:backgroundMark x1="35333" y1="41111" x2="57619" y2="42667"/>
                        <a14:backgroundMark x1="38286" y1="44444" x2="57524" y2="42667"/>
                        <a14:backgroundMark x1="57619" y1="45111" x2="39143" y2="42889"/>
                      </a14:backgroundRemoval>
                    </a14:imgEffect>
                  </a14:imgLayer>
                </a14:imgProps>
              </a:ext>
              <a:ext uri="{28A0092B-C50C-407E-A947-70E740481C1C}">
                <a14:useLocalDpi xmlns:a14="http://schemas.microsoft.com/office/drawing/2010/main" val="0"/>
              </a:ext>
            </a:extLst>
          </a:blip>
          <a:srcRect r="4363"/>
          <a:stretch/>
        </p:blipFill>
        <p:spPr bwMode="auto">
          <a:xfrm>
            <a:off x="0" y="2760762"/>
            <a:ext cx="9144000" cy="4097610"/>
          </a:xfrm>
          <a:prstGeom prst="rect">
            <a:avLst/>
          </a:prstGeom>
          <a:solidFill>
            <a:schemeClr val="bg1"/>
          </a:solidFill>
        </p:spPr>
      </p:pic>
      <p:sp>
        <p:nvSpPr>
          <p:cNvPr id="4" name="TextBox 3"/>
          <p:cNvSpPr txBox="1"/>
          <p:nvPr/>
        </p:nvSpPr>
        <p:spPr>
          <a:xfrm>
            <a:off x="-1332656" y="1700808"/>
            <a:ext cx="9144000" cy="4042132"/>
          </a:xfrm>
          <a:prstGeom prst="rect">
            <a:avLst/>
          </a:prstGeom>
          <a:noFill/>
        </p:spPr>
        <p:txBody>
          <a:bodyPr wrap="square" rtlCol="0">
            <a:spAutoFit/>
          </a:bodyPr>
          <a:lstStyle/>
          <a:p>
            <a:pPr algn="ctr">
              <a:lnSpc>
                <a:spcPct val="200000"/>
              </a:lnSpc>
            </a:pPr>
            <a:r>
              <a:rPr lang="en-US" altLang="ko-KR" sz="4400" b="1" dirty="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                    Thank you.</a:t>
            </a:r>
          </a:p>
          <a:p>
            <a:pPr algn="ctr">
              <a:lnSpc>
                <a:spcPct val="200000"/>
              </a:lnSpc>
            </a:pPr>
            <a:endParaRPr lang="en-US" altLang="ko-KR" sz="4400" b="1" dirty="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endParaRPr>
          </a:p>
          <a:p>
            <a:pPr algn="ctr">
              <a:lnSpc>
                <a:spcPct val="200000"/>
              </a:lnSpc>
            </a:pPr>
            <a:endParaRPr lang="ko-KR" altLang="en-US" sz="4400" b="1" dirty="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endParaRPr>
          </a:p>
        </p:txBody>
      </p:sp>
      <p:pic>
        <p:nvPicPr>
          <p:cNvPr id="18" name="Picture 4" descr="C:\Documents and Settings\이정환\바탕 화면\BS01-Symbol-Mark-A.jp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5725" b="89803" l="5000" r="93906">
                        <a14:foregroundMark x1="23906" y1="5725" x2="23906" y2="89803"/>
                        <a14:foregroundMark x1="5000" y1="13417" x2="93906" y2="21646"/>
                        <a14:foregroundMark x1="9219" y1="47943" x2="23281" y2="69410"/>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2022913" y="330547"/>
            <a:ext cx="4045825" cy="3533775"/>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alphaModFix amt="28000"/>
          </a:blip>
          <a:stretch>
            <a:fillRect/>
          </a:stretch>
        </p:blipFill>
        <p:spPr>
          <a:xfrm>
            <a:off x="179512" y="6165304"/>
            <a:ext cx="622424" cy="622424"/>
          </a:xfrm>
          <a:prstGeom prst="rect">
            <a:avLst/>
          </a:prstGeom>
        </p:spPr>
      </p:pic>
    </p:spTree>
    <p:extLst>
      <p:ext uri="{BB962C8B-B14F-4D97-AF65-F5344CB8AC3E}">
        <p14:creationId xmlns:p14="http://schemas.microsoft.com/office/powerpoint/2010/main" val="6461403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3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21362" fill="hold"/>
                                        <p:tgtEl>
                                          <p:spTgt spid="5"/>
                                        </p:tgtEl>
                                      </p:cBhvr>
                                    </p:cmd>
                                  </p:childTnLst>
                                </p:cTn>
                              </p:par>
                            </p:childTnLst>
                          </p:cTn>
                        </p:par>
                      </p:childTnLst>
                    </p:cTn>
                  </p:par>
                </p:childTnLst>
              </p:cTn>
              <p:nextCondLst>
                <p:cond evt="onClick" delay="0">
                  <p:tgtEl>
                    <p:spTgt spid="5"/>
                  </p:tgtEl>
                </p:cond>
              </p:nextCondLst>
            </p:seq>
            <p:audio>
              <p:cMediaNode vol="80000">
                <p:cTn id="12"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직사각형 2"/>
          <p:cNvSpPr/>
          <p:nvPr/>
        </p:nvSpPr>
        <p:spPr>
          <a:xfrm>
            <a:off x="0" y="0"/>
            <a:ext cx="9144000" cy="4653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027" name="Picture 3" descr="C:\Documents and Settings\이정환\바탕 화면\visual01.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0" b="100000" l="0" r="100000">
                        <a14:foregroundMark x1="7429" y1="92000" x2="78762" y2="45111"/>
                        <a14:foregroundMark x1="7714" y1="82222" x2="78857" y2="42000"/>
                        <a14:foregroundMark x1="78000" y1="33333" x2="99048" y2="35778"/>
                        <a14:foregroundMark x1="94667" y1="31111" x2="92762" y2="94000"/>
                        <a14:foregroundMark x1="13810" y1="69333" x2="2286" y2="98444"/>
                        <a14:foregroundMark x1="3143" y1="79556" x2="3143" y2="81111"/>
                        <a14:foregroundMark x1="4095" y1="83556" x2="95" y2="96000"/>
                        <a14:foregroundMark x1="1333" y1="71111" x2="33905" y2="64000"/>
                        <a14:foregroundMark x1="36952" y1="58667" x2="72000" y2="43556"/>
                        <a14:foregroundMark x1="59619" y1="46667" x2="74095" y2="41333"/>
                        <a14:backgroundMark x1="35333" y1="41111" x2="57619" y2="42667"/>
                        <a14:backgroundMark x1="38286" y1="44444" x2="57524" y2="42667"/>
                        <a14:backgroundMark x1="57619" y1="45111" x2="39143" y2="42889"/>
                      </a14:backgroundRemoval>
                    </a14:imgEffect>
                  </a14:imgLayer>
                </a14:imgProps>
              </a:ext>
              <a:ext uri="{28A0092B-C50C-407E-A947-70E740481C1C}">
                <a14:useLocalDpi xmlns:a14="http://schemas.microsoft.com/office/drawing/2010/main" val="0"/>
              </a:ext>
            </a:extLst>
          </a:blip>
          <a:srcRect r="4363"/>
          <a:stretch/>
        </p:blipFill>
        <p:spPr bwMode="auto">
          <a:xfrm>
            <a:off x="0" y="2760762"/>
            <a:ext cx="9144000" cy="4097610"/>
          </a:xfrm>
          <a:prstGeom prst="rect">
            <a:avLst/>
          </a:prstGeom>
          <a:solidFill>
            <a:schemeClr val="bg1"/>
          </a:solidFill>
        </p:spPr>
      </p:pic>
      <p:sp>
        <p:nvSpPr>
          <p:cNvPr id="7" name="TextBox 6"/>
          <p:cNvSpPr txBox="1"/>
          <p:nvPr/>
        </p:nvSpPr>
        <p:spPr>
          <a:xfrm>
            <a:off x="-251520" y="404664"/>
            <a:ext cx="9144000" cy="2092881"/>
          </a:xfrm>
          <a:prstGeom prst="rect">
            <a:avLst/>
          </a:prstGeom>
          <a:noFill/>
        </p:spPr>
        <p:txBody>
          <a:bodyPr wrap="square" rtlCol="0">
            <a:spAutoFit/>
          </a:bodyPr>
          <a:lstStyle/>
          <a:p>
            <a:pPr algn="r">
              <a:lnSpc>
                <a:spcPct val="150000"/>
              </a:lnSpc>
            </a:pPr>
            <a:r>
              <a:rPr lang="ko-KR" altLang="en-US" sz="2800" b="1" dirty="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 </a:t>
            </a:r>
            <a:r>
              <a:rPr lang="en-US" altLang="ko-KR" sz="2800" b="1" dirty="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Ⅰ. Venue</a:t>
            </a:r>
          </a:p>
          <a:p>
            <a:pPr algn="r"/>
            <a:r>
              <a:rPr lang="en-US" altLang="ko-KR" sz="2800" b="1" dirty="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Ⅱ. Conference Hall</a:t>
            </a:r>
          </a:p>
          <a:p>
            <a:pPr algn="r"/>
            <a:r>
              <a:rPr lang="en-US" altLang="ko-KR" b="1" dirty="0" err="1">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Songdo</a:t>
            </a:r>
            <a:r>
              <a:rPr lang="en-US" altLang="ko-KR" b="1" dirty="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 </a:t>
            </a:r>
            <a:r>
              <a:rPr lang="en-US" altLang="ko-KR" b="1" dirty="0" err="1">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Convensia</a:t>
            </a:r>
            <a:endParaRPr lang="en-US" altLang="ko-KR" b="1" dirty="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endParaRPr>
          </a:p>
          <a:p>
            <a:pPr algn="r">
              <a:lnSpc>
                <a:spcPct val="150000"/>
              </a:lnSpc>
            </a:pPr>
            <a:r>
              <a:rPr lang="en-US" altLang="ko-KR" sz="2800" b="1" dirty="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Ⅲ. </a:t>
            </a:r>
            <a:r>
              <a:rPr lang="en-US" altLang="ko-KR" sz="2800" b="1" dirty="0" smtClean="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IMC </a:t>
            </a:r>
            <a:r>
              <a:rPr lang="en-US" altLang="ko-KR" sz="2800" b="1" dirty="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Evening</a:t>
            </a:r>
          </a:p>
        </p:txBody>
      </p:sp>
      <p:pic>
        <p:nvPicPr>
          <p:cNvPr id="9" name="Picture 4" descr="C:\Documents and Settings\이정환\바탕 화면\BS01-Symbol-Mark-A.jp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5725" b="89803" l="5000" r="93906">
                        <a14:foregroundMark x1="23906" y1="5725" x2="23906" y2="89803"/>
                        <a14:foregroundMark x1="5000" y1="13417" x2="93906" y2="21646"/>
                        <a14:foregroundMark x1="9219" y1="47943" x2="23281" y2="69410"/>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2022913" y="330547"/>
            <a:ext cx="4045825" cy="3533775"/>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media3.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lum bright="70000" contrast="-70000"/>
          </a:blip>
          <a:stretch>
            <a:fillRect/>
          </a:stretch>
        </p:blipFill>
        <p:spPr>
          <a:xfrm>
            <a:off x="205160" y="6237312"/>
            <a:ext cx="524768" cy="524768"/>
          </a:xfrm>
          <a:prstGeom prst="rect">
            <a:avLst/>
          </a:prstGeom>
        </p:spPr>
      </p:pic>
    </p:spTree>
    <p:extLst>
      <p:ext uri="{BB962C8B-B14F-4D97-AF65-F5344CB8AC3E}">
        <p14:creationId xmlns:p14="http://schemas.microsoft.com/office/powerpoint/2010/main" val="1755448613"/>
      </p:ext>
    </p:extLst>
  </p:cSld>
  <p:clrMapOvr>
    <a:masterClrMapping/>
  </p:clrMapOvr>
  <p:transition advClick="0" advTm="12701">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그룹 1"/>
          <p:cNvGrpSpPr/>
          <p:nvPr/>
        </p:nvGrpSpPr>
        <p:grpSpPr>
          <a:xfrm>
            <a:off x="0" y="0"/>
            <a:ext cx="9144000" cy="6858372"/>
            <a:chOff x="0" y="0"/>
            <a:chExt cx="9144000" cy="6858372"/>
          </a:xfrm>
        </p:grpSpPr>
        <p:sp>
          <p:nvSpPr>
            <p:cNvPr id="3" name="직사각형 2"/>
            <p:cNvSpPr/>
            <p:nvPr/>
          </p:nvSpPr>
          <p:spPr>
            <a:xfrm>
              <a:off x="0" y="0"/>
              <a:ext cx="9144000" cy="4653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027" name="Picture 3" descr="C:\Documents and Settings\이정환\바탕 화면\visual01.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0" b="100000" l="0" r="100000">
                          <a14:foregroundMark x1="7429" y1="92000" x2="78762" y2="45111"/>
                          <a14:foregroundMark x1="7714" y1="82222" x2="78857" y2="42000"/>
                          <a14:foregroundMark x1="78000" y1="33333" x2="99048" y2="35778"/>
                          <a14:foregroundMark x1="94667" y1="31111" x2="92762" y2="94000"/>
                          <a14:foregroundMark x1="13810" y1="69333" x2="2286" y2="98444"/>
                          <a14:foregroundMark x1="3143" y1="79556" x2="3143" y2="81111"/>
                          <a14:foregroundMark x1="4095" y1="83556" x2="95" y2="96000"/>
                          <a14:foregroundMark x1="1333" y1="71111" x2="33905" y2="64000"/>
                          <a14:foregroundMark x1="36952" y1="58667" x2="72000" y2="43556"/>
                          <a14:foregroundMark x1="59619" y1="46667" x2="74095" y2="41333"/>
                          <a14:backgroundMark x1="35333" y1="41111" x2="57619" y2="42667"/>
                          <a14:backgroundMark x1="38286" y1="44444" x2="57524" y2="42667"/>
                          <a14:backgroundMark x1="57619" y1="45111" x2="39143" y2="42889"/>
                        </a14:backgroundRemoval>
                      </a14:imgEffect>
                    </a14:imgLayer>
                  </a14:imgProps>
                </a:ext>
                <a:ext uri="{28A0092B-C50C-407E-A947-70E740481C1C}">
                  <a14:useLocalDpi xmlns:a14="http://schemas.microsoft.com/office/drawing/2010/main" val="0"/>
                </a:ext>
              </a:extLst>
            </a:blip>
            <a:srcRect r="4363"/>
            <a:stretch/>
          </p:blipFill>
          <p:spPr bwMode="auto">
            <a:xfrm>
              <a:off x="0" y="2760762"/>
              <a:ext cx="9144000" cy="4097610"/>
            </a:xfrm>
            <a:prstGeom prst="rect">
              <a:avLst/>
            </a:prstGeom>
            <a:solidFill>
              <a:schemeClr val="bg1"/>
            </a:solidFill>
          </p:spPr>
        </p:pic>
      </p:grpSp>
      <p:sp>
        <p:nvSpPr>
          <p:cNvPr id="7" name="TextBox 6"/>
          <p:cNvSpPr txBox="1"/>
          <p:nvPr/>
        </p:nvSpPr>
        <p:spPr>
          <a:xfrm>
            <a:off x="-180528" y="1628800"/>
            <a:ext cx="9144000" cy="1051570"/>
          </a:xfrm>
          <a:prstGeom prst="rect">
            <a:avLst/>
          </a:prstGeom>
          <a:noFill/>
        </p:spPr>
        <p:txBody>
          <a:bodyPr wrap="square" rtlCol="0">
            <a:spAutoFit/>
          </a:bodyPr>
          <a:lstStyle/>
          <a:p>
            <a:pPr algn="ctr">
              <a:lnSpc>
                <a:spcPct val="150000"/>
              </a:lnSpc>
            </a:pPr>
            <a:r>
              <a:rPr lang="ko-KR" altLang="en-US" sz="4400" b="1" dirty="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  </a:t>
            </a:r>
            <a:r>
              <a:rPr lang="en-US" altLang="ko-KR" sz="4400" b="1" dirty="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Ⅰ. Venue</a:t>
            </a:r>
          </a:p>
        </p:txBody>
      </p:sp>
      <p:pic>
        <p:nvPicPr>
          <p:cNvPr id="10" name="Picture 4" descr="C:\Documents and Settings\이정환\바탕 화면\BS01-Symbol-Mark-A.jp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5725" b="89803" l="5000" r="93906">
                        <a14:foregroundMark x1="23906" y1="5725" x2="23906" y2="89803"/>
                        <a14:foregroundMark x1="5000" y1="13417" x2="93906" y2="21646"/>
                        <a14:foregroundMark x1="9219" y1="47943" x2="23281" y2="69410"/>
                      </a14:backgroundRemoval>
                    </a14:imgEffect>
                  </a14:imgLayer>
                </a14:imgProps>
              </a:ext>
              <a:ext uri="{28A0092B-C50C-407E-A947-70E740481C1C}">
                <a14:useLocalDpi xmlns:a14="http://schemas.microsoft.com/office/drawing/2010/main" val="0"/>
              </a:ext>
            </a:extLst>
          </a:blip>
          <a:srcRect/>
          <a:stretch>
            <a:fillRect/>
          </a:stretch>
        </p:blipFill>
        <p:spPr bwMode="auto">
          <a:xfrm>
            <a:off x="1403648" y="908720"/>
            <a:ext cx="3431258" cy="2996990"/>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alphaModFix amt="45000"/>
          </a:blip>
          <a:stretch>
            <a:fillRect/>
          </a:stretch>
        </p:blipFill>
        <p:spPr>
          <a:xfrm>
            <a:off x="179512" y="6165304"/>
            <a:ext cx="550416" cy="550416"/>
          </a:xfrm>
          <a:prstGeom prst="rect">
            <a:avLst/>
          </a:prstGeom>
        </p:spPr>
      </p:pic>
    </p:spTree>
    <p:extLst>
      <p:ext uri="{BB962C8B-B14F-4D97-AF65-F5344CB8AC3E}">
        <p14:creationId xmlns:p14="http://schemas.microsoft.com/office/powerpoint/2010/main" val="4106064526"/>
      </p:ext>
    </p:extLst>
  </p:cSld>
  <p:clrMapOvr>
    <a:masterClrMapping/>
  </p:clrMapOvr>
  <p:transition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0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2205" fill="hold"/>
                                        <p:tgtEl>
                                          <p:spTgt spid="4"/>
                                        </p:tgtEl>
                                      </p:cBhvr>
                                    </p:cmd>
                                  </p:childTnLst>
                                </p:cTn>
                              </p:par>
                            </p:childTnLst>
                          </p:cTn>
                        </p:par>
                      </p:childTnLst>
                    </p:cTn>
                  </p:par>
                </p:childTnLst>
              </p:cTn>
              <p:nextCondLst>
                <p:cond evt="onClick" delay="0">
                  <p:tgtEl>
                    <p:spTgt spid="4"/>
                  </p:tgtEl>
                </p:cond>
              </p:nextCondLst>
            </p:seq>
            <p:audio>
              <p:cMediaNode vol="80000">
                <p:cTn id="12"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1"/>
            <a:ext cx="9144000" cy="6886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26"/>
          <p:cNvPicPr>
            <a:picLocks noChangeAspect="1"/>
          </p:cNvPicPr>
          <p:nvPr/>
        </p:nvPicPr>
        <p:blipFill>
          <a:blip r:embed="rId6" cstate="print"/>
          <a:stretch>
            <a:fillRect/>
          </a:stretch>
        </p:blipFill>
        <p:spPr>
          <a:xfrm>
            <a:off x="2836031" y="5761038"/>
            <a:ext cx="1519237" cy="817562"/>
          </a:xfrm>
          <a:prstGeom prst="rect">
            <a:avLst/>
          </a:prstGeom>
          <a:effectLst>
            <a:outerShdw blurRad="63500" sx="102000" sy="102000" algn="ctr" rotWithShape="0">
              <a:prstClr val="black">
                <a:alpha val="40000"/>
              </a:prstClr>
            </a:outerShdw>
          </a:effectLst>
        </p:spPr>
      </p:pic>
      <p:grpSp>
        <p:nvGrpSpPr>
          <p:cNvPr id="15" name="그룹 44"/>
          <p:cNvGrpSpPr>
            <a:grpSpLocks/>
          </p:cNvGrpSpPr>
          <p:nvPr/>
        </p:nvGrpSpPr>
        <p:grpSpPr bwMode="auto">
          <a:xfrm>
            <a:off x="1077081" y="2630488"/>
            <a:ext cx="6608761" cy="3028950"/>
            <a:chOff x="1087655" y="2630808"/>
            <a:chExt cx="6609004" cy="3028651"/>
          </a:xfrm>
        </p:grpSpPr>
        <p:sp>
          <p:nvSpPr>
            <p:cNvPr id="16" name="Freeform 11"/>
            <p:cNvSpPr/>
            <p:nvPr/>
          </p:nvSpPr>
          <p:spPr>
            <a:xfrm>
              <a:off x="3624573" y="2630808"/>
              <a:ext cx="4072086" cy="2790549"/>
            </a:xfrm>
            <a:custGeom>
              <a:avLst/>
              <a:gdLst>
                <a:gd name="connsiteX0" fmla="*/ 2359454 w 2359454"/>
                <a:gd name="connsiteY0" fmla="*/ 4371068 h 4371068"/>
                <a:gd name="connsiteX1" fmla="*/ 1882406 w 2359454"/>
                <a:gd name="connsiteY1" fmla="*/ 4371068 h 4371068"/>
                <a:gd name="connsiteX2" fmla="*/ 838057 w 2359454"/>
                <a:gd name="connsiteY2" fmla="*/ 3513617 h 4371068"/>
                <a:gd name="connsiteX3" fmla="*/ 0 w 2359454"/>
                <a:gd name="connsiteY3" fmla="*/ 2997857 h 4371068"/>
                <a:gd name="connsiteX4" fmla="*/ 90252 w 2359454"/>
                <a:gd name="connsiteY4" fmla="*/ 2533672 h 4371068"/>
                <a:gd name="connsiteX5" fmla="*/ 6446 w 2359454"/>
                <a:gd name="connsiteY5" fmla="*/ 1940548 h 4371068"/>
                <a:gd name="connsiteX6" fmla="*/ 109592 w 2359454"/>
                <a:gd name="connsiteY6" fmla="*/ 1392553 h 4371068"/>
                <a:gd name="connsiteX7" fmla="*/ 715572 w 2359454"/>
                <a:gd name="connsiteY7" fmla="*/ 1192696 h 4371068"/>
                <a:gd name="connsiteX8" fmla="*/ 734912 w 2359454"/>
                <a:gd name="connsiteY8" fmla="*/ 1005733 h 4371068"/>
                <a:gd name="connsiteX9" fmla="*/ 573747 w 2359454"/>
                <a:gd name="connsiteY9" fmla="*/ 876793 h 4371068"/>
                <a:gd name="connsiteX10" fmla="*/ 554407 w 2359454"/>
                <a:gd name="connsiteY10" fmla="*/ 618912 h 4371068"/>
                <a:gd name="connsiteX11" fmla="*/ 90252 w 2359454"/>
                <a:gd name="connsiteY11" fmla="*/ 0 h 4371068"/>
                <a:gd name="connsiteX0" fmla="*/ 2952121 w 2952121"/>
                <a:gd name="connsiteY0" fmla="*/ 1985008 h 4371068"/>
                <a:gd name="connsiteX1" fmla="*/ 1882406 w 2952121"/>
                <a:gd name="connsiteY1" fmla="*/ 4371068 h 4371068"/>
                <a:gd name="connsiteX2" fmla="*/ 838057 w 2952121"/>
                <a:gd name="connsiteY2" fmla="*/ 3513617 h 4371068"/>
                <a:gd name="connsiteX3" fmla="*/ 0 w 2952121"/>
                <a:gd name="connsiteY3" fmla="*/ 2997857 h 4371068"/>
                <a:gd name="connsiteX4" fmla="*/ 90252 w 2952121"/>
                <a:gd name="connsiteY4" fmla="*/ 2533672 h 4371068"/>
                <a:gd name="connsiteX5" fmla="*/ 6446 w 2952121"/>
                <a:gd name="connsiteY5" fmla="*/ 1940548 h 4371068"/>
                <a:gd name="connsiteX6" fmla="*/ 109592 w 2952121"/>
                <a:gd name="connsiteY6" fmla="*/ 1392553 h 4371068"/>
                <a:gd name="connsiteX7" fmla="*/ 715572 w 2952121"/>
                <a:gd name="connsiteY7" fmla="*/ 1192696 h 4371068"/>
                <a:gd name="connsiteX8" fmla="*/ 734912 w 2952121"/>
                <a:gd name="connsiteY8" fmla="*/ 1005733 h 4371068"/>
                <a:gd name="connsiteX9" fmla="*/ 573747 w 2952121"/>
                <a:gd name="connsiteY9" fmla="*/ 876793 h 4371068"/>
                <a:gd name="connsiteX10" fmla="*/ 554407 w 2952121"/>
                <a:gd name="connsiteY10" fmla="*/ 618912 h 4371068"/>
                <a:gd name="connsiteX11" fmla="*/ 90252 w 2952121"/>
                <a:gd name="connsiteY11" fmla="*/ 0 h 4371068"/>
                <a:gd name="connsiteX0" fmla="*/ 2952121 w 3021558"/>
                <a:gd name="connsiteY0" fmla="*/ 1985008 h 3513617"/>
                <a:gd name="connsiteX1" fmla="*/ 3021558 w 3021558"/>
                <a:gd name="connsiteY1" fmla="*/ 2593068 h 3513617"/>
                <a:gd name="connsiteX2" fmla="*/ 838057 w 3021558"/>
                <a:gd name="connsiteY2" fmla="*/ 3513617 h 3513617"/>
                <a:gd name="connsiteX3" fmla="*/ 0 w 3021558"/>
                <a:gd name="connsiteY3" fmla="*/ 2997857 h 3513617"/>
                <a:gd name="connsiteX4" fmla="*/ 90252 w 3021558"/>
                <a:gd name="connsiteY4" fmla="*/ 2533672 h 3513617"/>
                <a:gd name="connsiteX5" fmla="*/ 6446 w 3021558"/>
                <a:gd name="connsiteY5" fmla="*/ 1940548 h 3513617"/>
                <a:gd name="connsiteX6" fmla="*/ 109592 w 3021558"/>
                <a:gd name="connsiteY6" fmla="*/ 1392553 h 3513617"/>
                <a:gd name="connsiteX7" fmla="*/ 715572 w 3021558"/>
                <a:gd name="connsiteY7" fmla="*/ 1192696 h 3513617"/>
                <a:gd name="connsiteX8" fmla="*/ 734912 w 3021558"/>
                <a:gd name="connsiteY8" fmla="*/ 1005733 h 3513617"/>
                <a:gd name="connsiteX9" fmla="*/ 573747 w 3021558"/>
                <a:gd name="connsiteY9" fmla="*/ 876793 h 3513617"/>
                <a:gd name="connsiteX10" fmla="*/ 554407 w 3021558"/>
                <a:gd name="connsiteY10" fmla="*/ 618912 h 3513617"/>
                <a:gd name="connsiteX11" fmla="*/ 90252 w 3021558"/>
                <a:gd name="connsiteY11" fmla="*/ 0 h 3513617"/>
                <a:gd name="connsiteX0" fmla="*/ 2952121 w 3021558"/>
                <a:gd name="connsiteY0" fmla="*/ 1985008 h 3498223"/>
                <a:gd name="connsiteX1" fmla="*/ 3021558 w 3021558"/>
                <a:gd name="connsiteY1" fmla="*/ 2593068 h 3498223"/>
                <a:gd name="connsiteX2" fmla="*/ 2531391 w 3021558"/>
                <a:gd name="connsiteY2" fmla="*/ 3498223 h 3498223"/>
                <a:gd name="connsiteX3" fmla="*/ 0 w 3021558"/>
                <a:gd name="connsiteY3" fmla="*/ 2997857 h 3498223"/>
                <a:gd name="connsiteX4" fmla="*/ 90252 w 3021558"/>
                <a:gd name="connsiteY4" fmla="*/ 2533672 h 3498223"/>
                <a:gd name="connsiteX5" fmla="*/ 6446 w 3021558"/>
                <a:gd name="connsiteY5" fmla="*/ 1940548 h 3498223"/>
                <a:gd name="connsiteX6" fmla="*/ 109592 w 3021558"/>
                <a:gd name="connsiteY6" fmla="*/ 1392553 h 3498223"/>
                <a:gd name="connsiteX7" fmla="*/ 715572 w 3021558"/>
                <a:gd name="connsiteY7" fmla="*/ 1192696 h 3498223"/>
                <a:gd name="connsiteX8" fmla="*/ 734912 w 3021558"/>
                <a:gd name="connsiteY8" fmla="*/ 1005733 h 3498223"/>
                <a:gd name="connsiteX9" fmla="*/ 573747 w 3021558"/>
                <a:gd name="connsiteY9" fmla="*/ 876793 h 3498223"/>
                <a:gd name="connsiteX10" fmla="*/ 554407 w 3021558"/>
                <a:gd name="connsiteY10" fmla="*/ 618912 h 3498223"/>
                <a:gd name="connsiteX11" fmla="*/ 90252 w 3021558"/>
                <a:gd name="connsiteY11" fmla="*/ 0 h 3498223"/>
                <a:gd name="connsiteX0" fmla="*/ 2945675 w 3015112"/>
                <a:gd name="connsiteY0" fmla="*/ 1985008 h 3759857"/>
                <a:gd name="connsiteX1" fmla="*/ 3015112 w 3015112"/>
                <a:gd name="connsiteY1" fmla="*/ 2593068 h 3759857"/>
                <a:gd name="connsiteX2" fmla="*/ 2524945 w 3015112"/>
                <a:gd name="connsiteY2" fmla="*/ 3498223 h 3759857"/>
                <a:gd name="connsiteX3" fmla="*/ 1933190 w 3015112"/>
                <a:gd name="connsiteY3" fmla="*/ 3759857 h 3759857"/>
                <a:gd name="connsiteX4" fmla="*/ 83806 w 3015112"/>
                <a:gd name="connsiteY4" fmla="*/ 2533672 h 3759857"/>
                <a:gd name="connsiteX5" fmla="*/ 0 w 3015112"/>
                <a:gd name="connsiteY5" fmla="*/ 1940548 h 3759857"/>
                <a:gd name="connsiteX6" fmla="*/ 103146 w 3015112"/>
                <a:gd name="connsiteY6" fmla="*/ 1392553 h 3759857"/>
                <a:gd name="connsiteX7" fmla="*/ 709126 w 3015112"/>
                <a:gd name="connsiteY7" fmla="*/ 1192696 h 3759857"/>
                <a:gd name="connsiteX8" fmla="*/ 728466 w 3015112"/>
                <a:gd name="connsiteY8" fmla="*/ 1005733 h 3759857"/>
                <a:gd name="connsiteX9" fmla="*/ 567301 w 3015112"/>
                <a:gd name="connsiteY9" fmla="*/ 876793 h 3759857"/>
                <a:gd name="connsiteX10" fmla="*/ 547961 w 3015112"/>
                <a:gd name="connsiteY10" fmla="*/ 618912 h 3759857"/>
                <a:gd name="connsiteX11" fmla="*/ 83806 w 3015112"/>
                <a:gd name="connsiteY11" fmla="*/ 0 h 3759857"/>
                <a:gd name="connsiteX0" fmla="*/ 2945675 w 3015112"/>
                <a:gd name="connsiteY0" fmla="*/ 1985008 h 3759857"/>
                <a:gd name="connsiteX1" fmla="*/ 3015112 w 3015112"/>
                <a:gd name="connsiteY1" fmla="*/ 2593068 h 3759857"/>
                <a:gd name="connsiteX2" fmla="*/ 2524945 w 3015112"/>
                <a:gd name="connsiteY2" fmla="*/ 3498223 h 3759857"/>
                <a:gd name="connsiteX3" fmla="*/ 1933190 w 3015112"/>
                <a:gd name="connsiteY3" fmla="*/ 3759857 h 3759857"/>
                <a:gd name="connsiteX4" fmla="*/ 637988 w 3015112"/>
                <a:gd name="connsiteY4" fmla="*/ 3711308 h 3759857"/>
                <a:gd name="connsiteX5" fmla="*/ 0 w 3015112"/>
                <a:gd name="connsiteY5" fmla="*/ 1940548 h 3759857"/>
                <a:gd name="connsiteX6" fmla="*/ 103146 w 3015112"/>
                <a:gd name="connsiteY6" fmla="*/ 1392553 h 3759857"/>
                <a:gd name="connsiteX7" fmla="*/ 709126 w 3015112"/>
                <a:gd name="connsiteY7" fmla="*/ 1192696 h 3759857"/>
                <a:gd name="connsiteX8" fmla="*/ 728466 w 3015112"/>
                <a:gd name="connsiteY8" fmla="*/ 1005733 h 3759857"/>
                <a:gd name="connsiteX9" fmla="*/ 567301 w 3015112"/>
                <a:gd name="connsiteY9" fmla="*/ 876793 h 3759857"/>
                <a:gd name="connsiteX10" fmla="*/ 547961 w 3015112"/>
                <a:gd name="connsiteY10" fmla="*/ 618912 h 3759857"/>
                <a:gd name="connsiteX11" fmla="*/ 83806 w 3015112"/>
                <a:gd name="connsiteY11" fmla="*/ 0 h 3759857"/>
                <a:gd name="connsiteX0" fmla="*/ 2861869 w 2931306"/>
                <a:gd name="connsiteY0" fmla="*/ 1985008 h 3759857"/>
                <a:gd name="connsiteX1" fmla="*/ 2931306 w 2931306"/>
                <a:gd name="connsiteY1" fmla="*/ 2593068 h 3759857"/>
                <a:gd name="connsiteX2" fmla="*/ 2441139 w 2931306"/>
                <a:gd name="connsiteY2" fmla="*/ 3498223 h 3759857"/>
                <a:gd name="connsiteX3" fmla="*/ 1849384 w 2931306"/>
                <a:gd name="connsiteY3" fmla="*/ 3759857 h 3759857"/>
                <a:gd name="connsiteX4" fmla="*/ 554182 w 2931306"/>
                <a:gd name="connsiteY4" fmla="*/ 3711308 h 3759857"/>
                <a:gd name="connsiteX5" fmla="*/ 131709 w 2931306"/>
                <a:gd name="connsiteY5" fmla="*/ 3002730 h 3759857"/>
                <a:gd name="connsiteX6" fmla="*/ 19340 w 2931306"/>
                <a:gd name="connsiteY6" fmla="*/ 1392553 h 3759857"/>
                <a:gd name="connsiteX7" fmla="*/ 625320 w 2931306"/>
                <a:gd name="connsiteY7" fmla="*/ 1192696 h 3759857"/>
                <a:gd name="connsiteX8" fmla="*/ 644660 w 2931306"/>
                <a:gd name="connsiteY8" fmla="*/ 1005733 h 3759857"/>
                <a:gd name="connsiteX9" fmla="*/ 483495 w 2931306"/>
                <a:gd name="connsiteY9" fmla="*/ 876793 h 3759857"/>
                <a:gd name="connsiteX10" fmla="*/ 464155 w 2931306"/>
                <a:gd name="connsiteY10" fmla="*/ 618912 h 3759857"/>
                <a:gd name="connsiteX11" fmla="*/ 0 w 2931306"/>
                <a:gd name="connsiteY11" fmla="*/ 0 h 3759857"/>
                <a:gd name="connsiteX0" fmla="*/ 3258165 w 3327602"/>
                <a:gd name="connsiteY0" fmla="*/ 1985008 h 3759857"/>
                <a:gd name="connsiteX1" fmla="*/ 3327602 w 3327602"/>
                <a:gd name="connsiteY1" fmla="*/ 2593068 h 3759857"/>
                <a:gd name="connsiteX2" fmla="*/ 2837435 w 3327602"/>
                <a:gd name="connsiteY2" fmla="*/ 3498223 h 3759857"/>
                <a:gd name="connsiteX3" fmla="*/ 2245680 w 3327602"/>
                <a:gd name="connsiteY3" fmla="*/ 3759857 h 3759857"/>
                <a:gd name="connsiteX4" fmla="*/ 950478 w 3327602"/>
                <a:gd name="connsiteY4" fmla="*/ 3711308 h 3759857"/>
                <a:gd name="connsiteX5" fmla="*/ 528005 w 3327602"/>
                <a:gd name="connsiteY5" fmla="*/ 3002730 h 3759857"/>
                <a:gd name="connsiteX6" fmla="*/ 0 w 3327602"/>
                <a:gd name="connsiteY6" fmla="*/ 3116674 h 3759857"/>
                <a:gd name="connsiteX7" fmla="*/ 1021616 w 3327602"/>
                <a:gd name="connsiteY7" fmla="*/ 1192696 h 3759857"/>
                <a:gd name="connsiteX8" fmla="*/ 1040956 w 3327602"/>
                <a:gd name="connsiteY8" fmla="*/ 1005733 h 3759857"/>
                <a:gd name="connsiteX9" fmla="*/ 879791 w 3327602"/>
                <a:gd name="connsiteY9" fmla="*/ 876793 h 3759857"/>
                <a:gd name="connsiteX10" fmla="*/ 860451 w 3327602"/>
                <a:gd name="connsiteY10" fmla="*/ 618912 h 3759857"/>
                <a:gd name="connsiteX11" fmla="*/ 396296 w 3327602"/>
                <a:gd name="connsiteY11" fmla="*/ 0 h 3759857"/>
                <a:gd name="connsiteX0" fmla="*/ 4206974 w 4276411"/>
                <a:gd name="connsiteY0" fmla="*/ 1985008 h 3759857"/>
                <a:gd name="connsiteX1" fmla="*/ 4276411 w 4276411"/>
                <a:gd name="connsiteY1" fmla="*/ 2593068 h 3759857"/>
                <a:gd name="connsiteX2" fmla="*/ 3786244 w 4276411"/>
                <a:gd name="connsiteY2" fmla="*/ 3498223 h 3759857"/>
                <a:gd name="connsiteX3" fmla="*/ 3194489 w 4276411"/>
                <a:gd name="connsiteY3" fmla="*/ 3759857 h 3759857"/>
                <a:gd name="connsiteX4" fmla="*/ 1899287 w 4276411"/>
                <a:gd name="connsiteY4" fmla="*/ 3711308 h 3759857"/>
                <a:gd name="connsiteX5" fmla="*/ 1476814 w 4276411"/>
                <a:gd name="connsiteY5" fmla="*/ 3002730 h 3759857"/>
                <a:gd name="connsiteX6" fmla="*/ 948809 w 4276411"/>
                <a:gd name="connsiteY6" fmla="*/ 3116674 h 3759857"/>
                <a:gd name="connsiteX7" fmla="*/ 0 w 4276411"/>
                <a:gd name="connsiteY7" fmla="*/ 3078454 h 3759857"/>
                <a:gd name="connsiteX8" fmla="*/ 1989765 w 4276411"/>
                <a:gd name="connsiteY8" fmla="*/ 1005733 h 3759857"/>
                <a:gd name="connsiteX9" fmla="*/ 1828600 w 4276411"/>
                <a:gd name="connsiteY9" fmla="*/ 876793 h 3759857"/>
                <a:gd name="connsiteX10" fmla="*/ 1809260 w 4276411"/>
                <a:gd name="connsiteY10" fmla="*/ 618912 h 3759857"/>
                <a:gd name="connsiteX11" fmla="*/ 1345105 w 4276411"/>
                <a:gd name="connsiteY11" fmla="*/ 0 h 3759857"/>
                <a:gd name="connsiteX0" fmla="*/ 4518603 w 4588040"/>
                <a:gd name="connsiteY0" fmla="*/ 1985008 h 3759857"/>
                <a:gd name="connsiteX1" fmla="*/ 4588040 w 4588040"/>
                <a:gd name="connsiteY1" fmla="*/ 2593068 h 3759857"/>
                <a:gd name="connsiteX2" fmla="*/ 4097873 w 4588040"/>
                <a:gd name="connsiteY2" fmla="*/ 3498223 h 3759857"/>
                <a:gd name="connsiteX3" fmla="*/ 3506118 w 4588040"/>
                <a:gd name="connsiteY3" fmla="*/ 3759857 h 3759857"/>
                <a:gd name="connsiteX4" fmla="*/ 2210916 w 4588040"/>
                <a:gd name="connsiteY4" fmla="*/ 3711308 h 3759857"/>
                <a:gd name="connsiteX5" fmla="*/ 1788443 w 4588040"/>
                <a:gd name="connsiteY5" fmla="*/ 3002730 h 3759857"/>
                <a:gd name="connsiteX6" fmla="*/ 1260438 w 4588040"/>
                <a:gd name="connsiteY6" fmla="*/ 3116674 h 3759857"/>
                <a:gd name="connsiteX7" fmla="*/ 311629 w 4588040"/>
                <a:gd name="connsiteY7" fmla="*/ 3078454 h 3759857"/>
                <a:gd name="connsiteX8" fmla="*/ 0 w 4588040"/>
                <a:gd name="connsiteY8" fmla="*/ 3060824 h 3759857"/>
                <a:gd name="connsiteX9" fmla="*/ 2140229 w 4588040"/>
                <a:gd name="connsiteY9" fmla="*/ 876793 h 3759857"/>
                <a:gd name="connsiteX10" fmla="*/ 2120889 w 4588040"/>
                <a:gd name="connsiteY10" fmla="*/ 618912 h 3759857"/>
                <a:gd name="connsiteX11" fmla="*/ 1656734 w 4588040"/>
                <a:gd name="connsiteY11" fmla="*/ 0 h 3759857"/>
                <a:gd name="connsiteX0" fmla="*/ 4718252 w 4787689"/>
                <a:gd name="connsiteY0" fmla="*/ 1985008 h 3759857"/>
                <a:gd name="connsiteX1" fmla="*/ 4787689 w 4787689"/>
                <a:gd name="connsiteY1" fmla="*/ 2593068 h 3759857"/>
                <a:gd name="connsiteX2" fmla="*/ 4297522 w 4787689"/>
                <a:gd name="connsiteY2" fmla="*/ 3498223 h 3759857"/>
                <a:gd name="connsiteX3" fmla="*/ 3705767 w 4787689"/>
                <a:gd name="connsiteY3" fmla="*/ 3759857 h 3759857"/>
                <a:gd name="connsiteX4" fmla="*/ 2410565 w 4787689"/>
                <a:gd name="connsiteY4" fmla="*/ 3711308 h 3759857"/>
                <a:gd name="connsiteX5" fmla="*/ 1988092 w 4787689"/>
                <a:gd name="connsiteY5" fmla="*/ 3002730 h 3759857"/>
                <a:gd name="connsiteX6" fmla="*/ 1460087 w 4787689"/>
                <a:gd name="connsiteY6" fmla="*/ 3116674 h 3759857"/>
                <a:gd name="connsiteX7" fmla="*/ 511278 w 4787689"/>
                <a:gd name="connsiteY7" fmla="*/ 3078454 h 3759857"/>
                <a:gd name="connsiteX8" fmla="*/ 199649 w 4787689"/>
                <a:gd name="connsiteY8" fmla="*/ 3060824 h 3759857"/>
                <a:gd name="connsiteX9" fmla="*/ 0 w 4787689"/>
                <a:gd name="connsiteY9" fmla="*/ 3055036 h 3759857"/>
                <a:gd name="connsiteX10" fmla="*/ 2320538 w 4787689"/>
                <a:gd name="connsiteY10" fmla="*/ 618912 h 3759857"/>
                <a:gd name="connsiteX11" fmla="*/ 1856383 w 4787689"/>
                <a:gd name="connsiteY11" fmla="*/ 0 h 3759857"/>
                <a:gd name="connsiteX0" fmla="*/ 4876138 w 4945575"/>
                <a:gd name="connsiteY0" fmla="*/ 1985008 h 3759857"/>
                <a:gd name="connsiteX1" fmla="*/ 4945575 w 4945575"/>
                <a:gd name="connsiteY1" fmla="*/ 2593068 h 3759857"/>
                <a:gd name="connsiteX2" fmla="*/ 4455408 w 4945575"/>
                <a:gd name="connsiteY2" fmla="*/ 3498223 h 3759857"/>
                <a:gd name="connsiteX3" fmla="*/ 3863653 w 4945575"/>
                <a:gd name="connsiteY3" fmla="*/ 3759857 h 3759857"/>
                <a:gd name="connsiteX4" fmla="*/ 2568451 w 4945575"/>
                <a:gd name="connsiteY4" fmla="*/ 3711308 h 3759857"/>
                <a:gd name="connsiteX5" fmla="*/ 2145978 w 4945575"/>
                <a:gd name="connsiteY5" fmla="*/ 3002730 h 3759857"/>
                <a:gd name="connsiteX6" fmla="*/ 1617973 w 4945575"/>
                <a:gd name="connsiteY6" fmla="*/ 3116674 h 3759857"/>
                <a:gd name="connsiteX7" fmla="*/ 669164 w 4945575"/>
                <a:gd name="connsiteY7" fmla="*/ 3078454 h 3759857"/>
                <a:gd name="connsiteX8" fmla="*/ 357535 w 4945575"/>
                <a:gd name="connsiteY8" fmla="*/ 3060824 h 3759857"/>
                <a:gd name="connsiteX9" fmla="*/ 157886 w 4945575"/>
                <a:gd name="connsiteY9" fmla="*/ 3055036 h 3759857"/>
                <a:gd name="connsiteX10" fmla="*/ 0 w 4945575"/>
                <a:gd name="connsiteY10" fmla="*/ 3158912 h 3759857"/>
                <a:gd name="connsiteX11" fmla="*/ 2014269 w 4945575"/>
                <a:gd name="connsiteY11" fmla="*/ 0 h 3759857"/>
                <a:gd name="connsiteX0" fmla="*/ 5255626 w 5325063"/>
                <a:gd name="connsiteY0" fmla="*/ 0 h 1855780"/>
                <a:gd name="connsiteX1" fmla="*/ 5325063 w 5325063"/>
                <a:gd name="connsiteY1" fmla="*/ 608060 h 1855780"/>
                <a:gd name="connsiteX2" fmla="*/ 4834896 w 5325063"/>
                <a:gd name="connsiteY2" fmla="*/ 1513215 h 1855780"/>
                <a:gd name="connsiteX3" fmla="*/ 4243141 w 5325063"/>
                <a:gd name="connsiteY3" fmla="*/ 1774849 h 1855780"/>
                <a:gd name="connsiteX4" fmla="*/ 2947939 w 5325063"/>
                <a:gd name="connsiteY4" fmla="*/ 1726300 h 1855780"/>
                <a:gd name="connsiteX5" fmla="*/ 2525466 w 5325063"/>
                <a:gd name="connsiteY5" fmla="*/ 1017722 h 1855780"/>
                <a:gd name="connsiteX6" fmla="*/ 1997461 w 5325063"/>
                <a:gd name="connsiteY6" fmla="*/ 1131666 h 1855780"/>
                <a:gd name="connsiteX7" fmla="*/ 1048652 w 5325063"/>
                <a:gd name="connsiteY7" fmla="*/ 1093446 h 1855780"/>
                <a:gd name="connsiteX8" fmla="*/ 737023 w 5325063"/>
                <a:gd name="connsiteY8" fmla="*/ 1075816 h 1855780"/>
                <a:gd name="connsiteX9" fmla="*/ 537374 w 5325063"/>
                <a:gd name="connsiteY9" fmla="*/ 1070028 h 1855780"/>
                <a:gd name="connsiteX10" fmla="*/ 379488 w 5325063"/>
                <a:gd name="connsiteY10" fmla="*/ 1173904 h 1855780"/>
                <a:gd name="connsiteX11" fmla="*/ 0 w 5325063"/>
                <a:gd name="connsiteY11" fmla="*/ 1855780 h 1855780"/>
                <a:gd name="connsiteX0" fmla="*/ 5255626 w 5325063"/>
                <a:gd name="connsiteY0" fmla="*/ 0 h 1855780"/>
                <a:gd name="connsiteX1" fmla="*/ 5325063 w 5325063"/>
                <a:gd name="connsiteY1" fmla="*/ 608060 h 1855780"/>
                <a:gd name="connsiteX2" fmla="*/ 4834896 w 5325063"/>
                <a:gd name="connsiteY2" fmla="*/ 1513215 h 1855780"/>
                <a:gd name="connsiteX3" fmla="*/ 4243141 w 5325063"/>
                <a:gd name="connsiteY3" fmla="*/ 1774849 h 1855780"/>
                <a:gd name="connsiteX4" fmla="*/ 2947939 w 5325063"/>
                <a:gd name="connsiteY4" fmla="*/ 1726300 h 1855780"/>
                <a:gd name="connsiteX5" fmla="*/ 2525466 w 5325063"/>
                <a:gd name="connsiteY5" fmla="*/ 1017722 h 1855780"/>
                <a:gd name="connsiteX6" fmla="*/ 1997461 w 5325063"/>
                <a:gd name="connsiteY6" fmla="*/ 1131666 h 1855780"/>
                <a:gd name="connsiteX7" fmla="*/ 1048652 w 5325063"/>
                <a:gd name="connsiteY7" fmla="*/ 1093446 h 1855780"/>
                <a:gd name="connsiteX8" fmla="*/ 737023 w 5325063"/>
                <a:gd name="connsiteY8" fmla="*/ 1075816 h 1855780"/>
                <a:gd name="connsiteX9" fmla="*/ 537374 w 5325063"/>
                <a:gd name="connsiteY9" fmla="*/ 1070028 h 1855780"/>
                <a:gd name="connsiteX10" fmla="*/ 410276 w 5325063"/>
                <a:gd name="connsiteY10" fmla="*/ 1243177 h 1855780"/>
                <a:gd name="connsiteX11" fmla="*/ 0 w 5325063"/>
                <a:gd name="connsiteY11" fmla="*/ 1855780 h 1855780"/>
                <a:gd name="connsiteX0" fmla="*/ 5255626 w 5325063"/>
                <a:gd name="connsiteY0" fmla="*/ 0 h 1855780"/>
                <a:gd name="connsiteX1" fmla="*/ 5325063 w 5325063"/>
                <a:gd name="connsiteY1" fmla="*/ 608060 h 1855780"/>
                <a:gd name="connsiteX2" fmla="*/ 4834896 w 5325063"/>
                <a:gd name="connsiteY2" fmla="*/ 1513215 h 1855780"/>
                <a:gd name="connsiteX3" fmla="*/ 4243141 w 5325063"/>
                <a:gd name="connsiteY3" fmla="*/ 1774849 h 1855780"/>
                <a:gd name="connsiteX4" fmla="*/ 2947939 w 5325063"/>
                <a:gd name="connsiteY4" fmla="*/ 1726300 h 1855780"/>
                <a:gd name="connsiteX5" fmla="*/ 2525466 w 5325063"/>
                <a:gd name="connsiteY5" fmla="*/ 1017722 h 1855780"/>
                <a:gd name="connsiteX6" fmla="*/ 1997461 w 5325063"/>
                <a:gd name="connsiteY6" fmla="*/ 1131666 h 1855780"/>
                <a:gd name="connsiteX7" fmla="*/ 1048652 w 5325063"/>
                <a:gd name="connsiteY7" fmla="*/ 1093446 h 1855780"/>
                <a:gd name="connsiteX8" fmla="*/ 737023 w 5325063"/>
                <a:gd name="connsiteY8" fmla="*/ 1075816 h 1855780"/>
                <a:gd name="connsiteX9" fmla="*/ 537374 w 5325063"/>
                <a:gd name="connsiteY9" fmla="*/ 1070028 h 1855780"/>
                <a:gd name="connsiteX10" fmla="*/ 248640 w 5325063"/>
                <a:gd name="connsiteY10" fmla="*/ 1466389 h 1855780"/>
                <a:gd name="connsiteX11" fmla="*/ 0 w 5325063"/>
                <a:gd name="connsiteY11" fmla="*/ 1855780 h 1855780"/>
                <a:gd name="connsiteX0" fmla="*/ 5255626 w 5325063"/>
                <a:gd name="connsiteY0" fmla="*/ 0 h 1855780"/>
                <a:gd name="connsiteX1" fmla="*/ 5325063 w 5325063"/>
                <a:gd name="connsiteY1" fmla="*/ 608060 h 1855780"/>
                <a:gd name="connsiteX2" fmla="*/ 4834896 w 5325063"/>
                <a:gd name="connsiteY2" fmla="*/ 1513215 h 1855780"/>
                <a:gd name="connsiteX3" fmla="*/ 4243141 w 5325063"/>
                <a:gd name="connsiteY3" fmla="*/ 1774849 h 1855780"/>
                <a:gd name="connsiteX4" fmla="*/ 2947939 w 5325063"/>
                <a:gd name="connsiteY4" fmla="*/ 1726300 h 1855780"/>
                <a:gd name="connsiteX5" fmla="*/ 2525466 w 5325063"/>
                <a:gd name="connsiteY5" fmla="*/ 1017722 h 1855780"/>
                <a:gd name="connsiteX6" fmla="*/ 1997461 w 5325063"/>
                <a:gd name="connsiteY6" fmla="*/ 1131666 h 1855780"/>
                <a:gd name="connsiteX7" fmla="*/ 1048652 w 5325063"/>
                <a:gd name="connsiteY7" fmla="*/ 1093446 h 1855780"/>
                <a:gd name="connsiteX8" fmla="*/ 737023 w 5325063"/>
                <a:gd name="connsiteY8" fmla="*/ 1075816 h 1855780"/>
                <a:gd name="connsiteX9" fmla="*/ 475798 w 5325063"/>
                <a:gd name="connsiteY9" fmla="*/ 1123906 h 1855780"/>
                <a:gd name="connsiteX10" fmla="*/ 248640 w 5325063"/>
                <a:gd name="connsiteY10" fmla="*/ 1466389 h 1855780"/>
                <a:gd name="connsiteX11" fmla="*/ 0 w 5325063"/>
                <a:gd name="connsiteY11" fmla="*/ 1855780 h 1855780"/>
                <a:gd name="connsiteX0" fmla="*/ 5255626 w 5325063"/>
                <a:gd name="connsiteY0" fmla="*/ 0 h 1855780"/>
                <a:gd name="connsiteX1" fmla="*/ 5325063 w 5325063"/>
                <a:gd name="connsiteY1" fmla="*/ 608060 h 1855780"/>
                <a:gd name="connsiteX2" fmla="*/ 4834896 w 5325063"/>
                <a:gd name="connsiteY2" fmla="*/ 1513215 h 1855780"/>
                <a:gd name="connsiteX3" fmla="*/ 4243141 w 5325063"/>
                <a:gd name="connsiteY3" fmla="*/ 1774849 h 1855780"/>
                <a:gd name="connsiteX4" fmla="*/ 2947939 w 5325063"/>
                <a:gd name="connsiteY4" fmla="*/ 1726300 h 1855780"/>
                <a:gd name="connsiteX5" fmla="*/ 2525466 w 5325063"/>
                <a:gd name="connsiteY5" fmla="*/ 1017722 h 1855780"/>
                <a:gd name="connsiteX6" fmla="*/ 1997461 w 5325063"/>
                <a:gd name="connsiteY6" fmla="*/ 1131666 h 1855780"/>
                <a:gd name="connsiteX7" fmla="*/ 1048652 w 5325063"/>
                <a:gd name="connsiteY7" fmla="*/ 1093446 h 1855780"/>
                <a:gd name="connsiteX8" fmla="*/ 737023 w 5325063"/>
                <a:gd name="connsiteY8" fmla="*/ 1075816 h 1855780"/>
                <a:gd name="connsiteX9" fmla="*/ 475798 w 5325063"/>
                <a:gd name="connsiteY9" fmla="*/ 1123906 h 1855780"/>
                <a:gd name="connsiteX10" fmla="*/ 248640 w 5325063"/>
                <a:gd name="connsiteY10" fmla="*/ 1466389 h 1855780"/>
                <a:gd name="connsiteX11" fmla="*/ 0 w 5325063"/>
                <a:gd name="connsiteY11" fmla="*/ 1855780 h 1855780"/>
                <a:gd name="connsiteX0" fmla="*/ 5255626 w 5255626"/>
                <a:gd name="connsiteY0" fmla="*/ 0 h 1855780"/>
                <a:gd name="connsiteX1" fmla="*/ 4847851 w 5255626"/>
                <a:gd name="connsiteY1" fmla="*/ 30788 h 1855780"/>
                <a:gd name="connsiteX2" fmla="*/ 4834896 w 5255626"/>
                <a:gd name="connsiteY2" fmla="*/ 1513215 h 1855780"/>
                <a:gd name="connsiteX3" fmla="*/ 4243141 w 5255626"/>
                <a:gd name="connsiteY3" fmla="*/ 1774849 h 1855780"/>
                <a:gd name="connsiteX4" fmla="*/ 2947939 w 5255626"/>
                <a:gd name="connsiteY4" fmla="*/ 1726300 h 1855780"/>
                <a:gd name="connsiteX5" fmla="*/ 2525466 w 5255626"/>
                <a:gd name="connsiteY5" fmla="*/ 1017722 h 1855780"/>
                <a:gd name="connsiteX6" fmla="*/ 1997461 w 5255626"/>
                <a:gd name="connsiteY6" fmla="*/ 1131666 h 1855780"/>
                <a:gd name="connsiteX7" fmla="*/ 1048652 w 5255626"/>
                <a:gd name="connsiteY7" fmla="*/ 1093446 h 1855780"/>
                <a:gd name="connsiteX8" fmla="*/ 737023 w 5255626"/>
                <a:gd name="connsiteY8" fmla="*/ 1075816 h 1855780"/>
                <a:gd name="connsiteX9" fmla="*/ 475798 w 5255626"/>
                <a:gd name="connsiteY9" fmla="*/ 1123906 h 1855780"/>
                <a:gd name="connsiteX10" fmla="*/ 248640 w 5255626"/>
                <a:gd name="connsiteY10" fmla="*/ 1466389 h 1855780"/>
                <a:gd name="connsiteX11" fmla="*/ 0 w 5255626"/>
                <a:gd name="connsiteY11" fmla="*/ 1855780 h 1855780"/>
                <a:gd name="connsiteX0" fmla="*/ 5255626 w 5255626"/>
                <a:gd name="connsiteY0" fmla="*/ 0 h 1855780"/>
                <a:gd name="connsiteX1" fmla="*/ 4847851 w 5255626"/>
                <a:gd name="connsiteY1" fmla="*/ 30788 h 1855780"/>
                <a:gd name="connsiteX2" fmla="*/ 4580896 w 5255626"/>
                <a:gd name="connsiteY2" fmla="*/ 250912 h 1855780"/>
                <a:gd name="connsiteX3" fmla="*/ 4243141 w 5255626"/>
                <a:gd name="connsiteY3" fmla="*/ 1774849 h 1855780"/>
                <a:gd name="connsiteX4" fmla="*/ 2947939 w 5255626"/>
                <a:gd name="connsiteY4" fmla="*/ 1726300 h 1855780"/>
                <a:gd name="connsiteX5" fmla="*/ 2525466 w 5255626"/>
                <a:gd name="connsiteY5" fmla="*/ 1017722 h 1855780"/>
                <a:gd name="connsiteX6" fmla="*/ 1997461 w 5255626"/>
                <a:gd name="connsiteY6" fmla="*/ 1131666 h 1855780"/>
                <a:gd name="connsiteX7" fmla="*/ 1048652 w 5255626"/>
                <a:gd name="connsiteY7" fmla="*/ 1093446 h 1855780"/>
                <a:gd name="connsiteX8" fmla="*/ 737023 w 5255626"/>
                <a:gd name="connsiteY8" fmla="*/ 1075816 h 1855780"/>
                <a:gd name="connsiteX9" fmla="*/ 475798 w 5255626"/>
                <a:gd name="connsiteY9" fmla="*/ 1123906 h 1855780"/>
                <a:gd name="connsiteX10" fmla="*/ 248640 w 5255626"/>
                <a:gd name="connsiteY10" fmla="*/ 1466389 h 1855780"/>
                <a:gd name="connsiteX11" fmla="*/ 0 w 5255626"/>
                <a:gd name="connsiteY11" fmla="*/ 1855780 h 1855780"/>
                <a:gd name="connsiteX0" fmla="*/ 5255626 w 5255626"/>
                <a:gd name="connsiteY0" fmla="*/ 0 h 1855780"/>
                <a:gd name="connsiteX1" fmla="*/ 4847851 w 5255626"/>
                <a:gd name="connsiteY1" fmla="*/ 30788 h 1855780"/>
                <a:gd name="connsiteX2" fmla="*/ 4580896 w 5255626"/>
                <a:gd name="connsiteY2" fmla="*/ 250912 h 1855780"/>
                <a:gd name="connsiteX3" fmla="*/ 4581808 w 5255626"/>
                <a:gd name="connsiteY3" fmla="*/ 574122 h 1855780"/>
                <a:gd name="connsiteX4" fmla="*/ 2947939 w 5255626"/>
                <a:gd name="connsiteY4" fmla="*/ 1726300 h 1855780"/>
                <a:gd name="connsiteX5" fmla="*/ 2525466 w 5255626"/>
                <a:gd name="connsiteY5" fmla="*/ 1017722 h 1855780"/>
                <a:gd name="connsiteX6" fmla="*/ 1997461 w 5255626"/>
                <a:gd name="connsiteY6" fmla="*/ 1131666 h 1855780"/>
                <a:gd name="connsiteX7" fmla="*/ 1048652 w 5255626"/>
                <a:gd name="connsiteY7" fmla="*/ 1093446 h 1855780"/>
                <a:gd name="connsiteX8" fmla="*/ 737023 w 5255626"/>
                <a:gd name="connsiteY8" fmla="*/ 1075816 h 1855780"/>
                <a:gd name="connsiteX9" fmla="*/ 475798 w 5255626"/>
                <a:gd name="connsiteY9" fmla="*/ 1123906 h 1855780"/>
                <a:gd name="connsiteX10" fmla="*/ 248640 w 5255626"/>
                <a:gd name="connsiteY10" fmla="*/ 1466389 h 1855780"/>
                <a:gd name="connsiteX11" fmla="*/ 0 w 5255626"/>
                <a:gd name="connsiteY11" fmla="*/ 1855780 h 1855780"/>
                <a:gd name="connsiteX0" fmla="*/ 5255626 w 5255626"/>
                <a:gd name="connsiteY0" fmla="*/ 0 h 1855780"/>
                <a:gd name="connsiteX1" fmla="*/ 4847851 w 5255626"/>
                <a:gd name="connsiteY1" fmla="*/ 30788 h 1855780"/>
                <a:gd name="connsiteX2" fmla="*/ 4580896 w 5255626"/>
                <a:gd name="connsiteY2" fmla="*/ 250912 h 1855780"/>
                <a:gd name="connsiteX3" fmla="*/ 4581808 w 5255626"/>
                <a:gd name="connsiteY3" fmla="*/ 574122 h 1855780"/>
                <a:gd name="connsiteX4" fmla="*/ 3810000 w 5255626"/>
                <a:gd name="connsiteY4" fmla="*/ 679512 h 1855780"/>
                <a:gd name="connsiteX5" fmla="*/ 2525466 w 5255626"/>
                <a:gd name="connsiteY5" fmla="*/ 1017722 h 1855780"/>
                <a:gd name="connsiteX6" fmla="*/ 1997461 w 5255626"/>
                <a:gd name="connsiteY6" fmla="*/ 1131666 h 1855780"/>
                <a:gd name="connsiteX7" fmla="*/ 1048652 w 5255626"/>
                <a:gd name="connsiteY7" fmla="*/ 1093446 h 1855780"/>
                <a:gd name="connsiteX8" fmla="*/ 737023 w 5255626"/>
                <a:gd name="connsiteY8" fmla="*/ 1075816 h 1855780"/>
                <a:gd name="connsiteX9" fmla="*/ 475798 w 5255626"/>
                <a:gd name="connsiteY9" fmla="*/ 1123906 h 1855780"/>
                <a:gd name="connsiteX10" fmla="*/ 248640 w 5255626"/>
                <a:gd name="connsiteY10" fmla="*/ 1466389 h 1855780"/>
                <a:gd name="connsiteX11" fmla="*/ 0 w 5255626"/>
                <a:gd name="connsiteY11" fmla="*/ 1855780 h 1855780"/>
                <a:gd name="connsiteX0" fmla="*/ 5255626 w 5255626"/>
                <a:gd name="connsiteY0" fmla="*/ 0 h 1855780"/>
                <a:gd name="connsiteX1" fmla="*/ 4847851 w 5255626"/>
                <a:gd name="connsiteY1" fmla="*/ 30788 h 1855780"/>
                <a:gd name="connsiteX2" fmla="*/ 4580896 w 5255626"/>
                <a:gd name="connsiteY2" fmla="*/ 250912 h 1855780"/>
                <a:gd name="connsiteX3" fmla="*/ 4581808 w 5255626"/>
                <a:gd name="connsiteY3" fmla="*/ 574122 h 1855780"/>
                <a:gd name="connsiteX4" fmla="*/ 3810000 w 5255626"/>
                <a:gd name="connsiteY4" fmla="*/ 679512 h 1855780"/>
                <a:gd name="connsiteX5" fmla="*/ 2525466 w 5255626"/>
                <a:gd name="connsiteY5" fmla="*/ 702146 h 1855780"/>
                <a:gd name="connsiteX6" fmla="*/ 1997461 w 5255626"/>
                <a:gd name="connsiteY6" fmla="*/ 1131666 h 1855780"/>
                <a:gd name="connsiteX7" fmla="*/ 1048652 w 5255626"/>
                <a:gd name="connsiteY7" fmla="*/ 1093446 h 1855780"/>
                <a:gd name="connsiteX8" fmla="*/ 737023 w 5255626"/>
                <a:gd name="connsiteY8" fmla="*/ 1075816 h 1855780"/>
                <a:gd name="connsiteX9" fmla="*/ 475798 w 5255626"/>
                <a:gd name="connsiteY9" fmla="*/ 1123906 h 1855780"/>
                <a:gd name="connsiteX10" fmla="*/ 248640 w 5255626"/>
                <a:gd name="connsiteY10" fmla="*/ 1466389 h 1855780"/>
                <a:gd name="connsiteX11" fmla="*/ 0 w 5255626"/>
                <a:gd name="connsiteY11" fmla="*/ 1855780 h 1855780"/>
                <a:gd name="connsiteX0" fmla="*/ 5255626 w 5255626"/>
                <a:gd name="connsiteY0" fmla="*/ 0 h 1855780"/>
                <a:gd name="connsiteX1" fmla="*/ 4847851 w 5255626"/>
                <a:gd name="connsiteY1" fmla="*/ 30788 h 1855780"/>
                <a:gd name="connsiteX2" fmla="*/ 4580896 w 5255626"/>
                <a:gd name="connsiteY2" fmla="*/ 250912 h 1855780"/>
                <a:gd name="connsiteX3" fmla="*/ 4581808 w 5255626"/>
                <a:gd name="connsiteY3" fmla="*/ 574122 h 1855780"/>
                <a:gd name="connsiteX4" fmla="*/ 3810000 w 5255626"/>
                <a:gd name="connsiteY4" fmla="*/ 679512 h 1855780"/>
                <a:gd name="connsiteX5" fmla="*/ 2525466 w 5255626"/>
                <a:gd name="connsiteY5" fmla="*/ 702146 h 1855780"/>
                <a:gd name="connsiteX6" fmla="*/ 1928188 w 5255626"/>
                <a:gd name="connsiteY6" fmla="*/ 723727 h 1855780"/>
                <a:gd name="connsiteX7" fmla="*/ 1048652 w 5255626"/>
                <a:gd name="connsiteY7" fmla="*/ 1093446 h 1855780"/>
                <a:gd name="connsiteX8" fmla="*/ 737023 w 5255626"/>
                <a:gd name="connsiteY8" fmla="*/ 1075816 h 1855780"/>
                <a:gd name="connsiteX9" fmla="*/ 475798 w 5255626"/>
                <a:gd name="connsiteY9" fmla="*/ 1123906 h 1855780"/>
                <a:gd name="connsiteX10" fmla="*/ 248640 w 5255626"/>
                <a:gd name="connsiteY10" fmla="*/ 1466389 h 1855780"/>
                <a:gd name="connsiteX11" fmla="*/ 0 w 5255626"/>
                <a:gd name="connsiteY11" fmla="*/ 1855780 h 1855780"/>
                <a:gd name="connsiteX0" fmla="*/ 5255626 w 5255626"/>
                <a:gd name="connsiteY0" fmla="*/ 0 h 1855780"/>
                <a:gd name="connsiteX1" fmla="*/ 4847851 w 5255626"/>
                <a:gd name="connsiteY1" fmla="*/ 30788 h 1855780"/>
                <a:gd name="connsiteX2" fmla="*/ 4580896 w 5255626"/>
                <a:gd name="connsiteY2" fmla="*/ 250912 h 1855780"/>
                <a:gd name="connsiteX3" fmla="*/ 4581808 w 5255626"/>
                <a:gd name="connsiteY3" fmla="*/ 574122 h 1855780"/>
                <a:gd name="connsiteX4" fmla="*/ 3810000 w 5255626"/>
                <a:gd name="connsiteY4" fmla="*/ 679512 h 1855780"/>
                <a:gd name="connsiteX5" fmla="*/ 2525466 w 5255626"/>
                <a:gd name="connsiteY5" fmla="*/ 702146 h 1855780"/>
                <a:gd name="connsiteX6" fmla="*/ 1928188 w 5255626"/>
                <a:gd name="connsiteY6" fmla="*/ 723727 h 1855780"/>
                <a:gd name="connsiteX7" fmla="*/ 1610531 w 5255626"/>
                <a:gd name="connsiteY7" fmla="*/ 893324 h 1855780"/>
                <a:gd name="connsiteX8" fmla="*/ 737023 w 5255626"/>
                <a:gd name="connsiteY8" fmla="*/ 1075816 h 1855780"/>
                <a:gd name="connsiteX9" fmla="*/ 475798 w 5255626"/>
                <a:gd name="connsiteY9" fmla="*/ 1123906 h 1855780"/>
                <a:gd name="connsiteX10" fmla="*/ 248640 w 5255626"/>
                <a:gd name="connsiteY10" fmla="*/ 1466389 h 1855780"/>
                <a:gd name="connsiteX11" fmla="*/ 0 w 5255626"/>
                <a:gd name="connsiteY11" fmla="*/ 1855780 h 1855780"/>
                <a:gd name="connsiteX0" fmla="*/ 5255626 w 5255626"/>
                <a:gd name="connsiteY0" fmla="*/ 0 h 1855780"/>
                <a:gd name="connsiteX1" fmla="*/ 4847851 w 5255626"/>
                <a:gd name="connsiteY1" fmla="*/ 30788 h 1855780"/>
                <a:gd name="connsiteX2" fmla="*/ 4580896 w 5255626"/>
                <a:gd name="connsiteY2" fmla="*/ 250912 h 1855780"/>
                <a:gd name="connsiteX3" fmla="*/ 4581808 w 5255626"/>
                <a:gd name="connsiteY3" fmla="*/ 574122 h 1855780"/>
                <a:gd name="connsiteX4" fmla="*/ 3810000 w 5255626"/>
                <a:gd name="connsiteY4" fmla="*/ 679512 h 1855780"/>
                <a:gd name="connsiteX5" fmla="*/ 2525466 w 5255626"/>
                <a:gd name="connsiteY5" fmla="*/ 702146 h 1855780"/>
                <a:gd name="connsiteX6" fmla="*/ 1928188 w 5255626"/>
                <a:gd name="connsiteY6" fmla="*/ 723727 h 1855780"/>
                <a:gd name="connsiteX7" fmla="*/ 1610531 w 5255626"/>
                <a:gd name="connsiteY7" fmla="*/ 893324 h 1855780"/>
                <a:gd name="connsiteX8" fmla="*/ 1591387 w 5255626"/>
                <a:gd name="connsiteY8" fmla="*/ 1776240 h 1855780"/>
                <a:gd name="connsiteX9" fmla="*/ 475798 w 5255626"/>
                <a:gd name="connsiteY9" fmla="*/ 1123906 h 1855780"/>
                <a:gd name="connsiteX10" fmla="*/ 248640 w 5255626"/>
                <a:gd name="connsiteY10" fmla="*/ 1466389 h 1855780"/>
                <a:gd name="connsiteX11" fmla="*/ 0 w 5255626"/>
                <a:gd name="connsiteY11" fmla="*/ 1855780 h 1855780"/>
                <a:gd name="connsiteX0" fmla="*/ 5255626 w 5255626"/>
                <a:gd name="connsiteY0" fmla="*/ 0 h 2016755"/>
                <a:gd name="connsiteX1" fmla="*/ 4847851 w 5255626"/>
                <a:gd name="connsiteY1" fmla="*/ 30788 h 2016755"/>
                <a:gd name="connsiteX2" fmla="*/ 4580896 w 5255626"/>
                <a:gd name="connsiteY2" fmla="*/ 250912 h 2016755"/>
                <a:gd name="connsiteX3" fmla="*/ 4581808 w 5255626"/>
                <a:gd name="connsiteY3" fmla="*/ 574122 h 2016755"/>
                <a:gd name="connsiteX4" fmla="*/ 3810000 w 5255626"/>
                <a:gd name="connsiteY4" fmla="*/ 679512 h 2016755"/>
                <a:gd name="connsiteX5" fmla="*/ 2525466 w 5255626"/>
                <a:gd name="connsiteY5" fmla="*/ 702146 h 2016755"/>
                <a:gd name="connsiteX6" fmla="*/ 1928188 w 5255626"/>
                <a:gd name="connsiteY6" fmla="*/ 723727 h 2016755"/>
                <a:gd name="connsiteX7" fmla="*/ 1610531 w 5255626"/>
                <a:gd name="connsiteY7" fmla="*/ 893324 h 2016755"/>
                <a:gd name="connsiteX8" fmla="*/ 1591387 w 5255626"/>
                <a:gd name="connsiteY8" fmla="*/ 1776240 h 2016755"/>
                <a:gd name="connsiteX9" fmla="*/ 1322465 w 5255626"/>
                <a:gd name="connsiteY9" fmla="*/ 2016755 h 2016755"/>
                <a:gd name="connsiteX10" fmla="*/ 248640 w 5255626"/>
                <a:gd name="connsiteY10" fmla="*/ 1466389 h 2016755"/>
                <a:gd name="connsiteX11" fmla="*/ 0 w 5255626"/>
                <a:gd name="connsiteY11" fmla="*/ 1855780 h 2016755"/>
                <a:gd name="connsiteX0" fmla="*/ 5255626 w 5255626"/>
                <a:gd name="connsiteY0" fmla="*/ 0 h 2189904"/>
                <a:gd name="connsiteX1" fmla="*/ 4847851 w 5255626"/>
                <a:gd name="connsiteY1" fmla="*/ 30788 h 2189904"/>
                <a:gd name="connsiteX2" fmla="*/ 4580896 w 5255626"/>
                <a:gd name="connsiteY2" fmla="*/ 250912 h 2189904"/>
                <a:gd name="connsiteX3" fmla="*/ 4581808 w 5255626"/>
                <a:gd name="connsiteY3" fmla="*/ 574122 h 2189904"/>
                <a:gd name="connsiteX4" fmla="*/ 3810000 w 5255626"/>
                <a:gd name="connsiteY4" fmla="*/ 679512 h 2189904"/>
                <a:gd name="connsiteX5" fmla="*/ 2525466 w 5255626"/>
                <a:gd name="connsiteY5" fmla="*/ 702146 h 2189904"/>
                <a:gd name="connsiteX6" fmla="*/ 1928188 w 5255626"/>
                <a:gd name="connsiteY6" fmla="*/ 723727 h 2189904"/>
                <a:gd name="connsiteX7" fmla="*/ 1610531 w 5255626"/>
                <a:gd name="connsiteY7" fmla="*/ 893324 h 2189904"/>
                <a:gd name="connsiteX8" fmla="*/ 1591387 w 5255626"/>
                <a:gd name="connsiteY8" fmla="*/ 1776240 h 2189904"/>
                <a:gd name="connsiteX9" fmla="*/ 1322465 w 5255626"/>
                <a:gd name="connsiteY9" fmla="*/ 2016755 h 2189904"/>
                <a:gd name="connsiteX10" fmla="*/ 1041428 w 5255626"/>
                <a:gd name="connsiteY10" fmla="*/ 2189904 h 2189904"/>
                <a:gd name="connsiteX11" fmla="*/ 0 w 5255626"/>
                <a:gd name="connsiteY11" fmla="*/ 1855780 h 2189904"/>
                <a:gd name="connsiteX0" fmla="*/ 4214198 w 4214198"/>
                <a:gd name="connsiteY0" fmla="*/ 0 h 2887174"/>
                <a:gd name="connsiteX1" fmla="*/ 3806423 w 4214198"/>
                <a:gd name="connsiteY1" fmla="*/ 30788 h 2887174"/>
                <a:gd name="connsiteX2" fmla="*/ 3539468 w 4214198"/>
                <a:gd name="connsiteY2" fmla="*/ 250912 h 2887174"/>
                <a:gd name="connsiteX3" fmla="*/ 3540380 w 4214198"/>
                <a:gd name="connsiteY3" fmla="*/ 574122 h 2887174"/>
                <a:gd name="connsiteX4" fmla="*/ 2768572 w 4214198"/>
                <a:gd name="connsiteY4" fmla="*/ 679512 h 2887174"/>
                <a:gd name="connsiteX5" fmla="*/ 1484038 w 4214198"/>
                <a:gd name="connsiteY5" fmla="*/ 702146 h 2887174"/>
                <a:gd name="connsiteX6" fmla="*/ 886760 w 4214198"/>
                <a:gd name="connsiteY6" fmla="*/ 723727 h 2887174"/>
                <a:gd name="connsiteX7" fmla="*/ 569103 w 4214198"/>
                <a:gd name="connsiteY7" fmla="*/ 893324 h 2887174"/>
                <a:gd name="connsiteX8" fmla="*/ 549959 w 4214198"/>
                <a:gd name="connsiteY8" fmla="*/ 1776240 h 2887174"/>
                <a:gd name="connsiteX9" fmla="*/ 281037 w 4214198"/>
                <a:gd name="connsiteY9" fmla="*/ 2016755 h 2887174"/>
                <a:gd name="connsiteX10" fmla="*/ 0 w 4214198"/>
                <a:gd name="connsiteY10" fmla="*/ 2189904 h 2887174"/>
                <a:gd name="connsiteX11" fmla="*/ 197784 w 4214198"/>
                <a:gd name="connsiteY11" fmla="*/ 2887174 h 2887174"/>
                <a:gd name="connsiteX0" fmla="*/ 4214198 w 4214198"/>
                <a:gd name="connsiteY0" fmla="*/ 0 h 2887174"/>
                <a:gd name="connsiteX1" fmla="*/ 3806423 w 4214198"/>
                <a:gd name="connsiteY1" fmla="*/ 30788 h 2887174"/>
                <a:gd name="connsiteX2" fmla="*/ 3539468 w 4214198"/>
                <a:gd name="connsiteY2" fmla="*/ 250912 h 2887174"/>
                <a:gd name="connsiteX3" fmla="*/ 3540380 w 4214198"/>
                <a:gd name="connsiteY3" fmla="*/ 574122 h 2887174"/>
                <a:gd name="connsiteX4" fmla="*/ 2768572 w 4214198"/>
                <a:gd name="connsiteY4" fmla="*/ 679512 h 2887174"/>
                <a:gd name="connsiteX5" fmla="*/ 1484038 w 4214198"/>
                <a:gd name="connsiteY5" fmla="*/ 702146 h 2887174"/>
                <a:gd name="connsiteX6" fmla="*/ 886760 w 4214198"/>
                <a:gd name="connsiteY6" fmla="*/ 723727 h 2887174"/>
                <a:gd name="connsiteX7" fmla="*/ 569103 w 4214198"/>
                <a:gd name="connsiteY7" fmla="*/ 893324 h 2887174"/>
                <a:gd name="connsiteX8" fmla="*/ 549959 w 4214198"/>
                <a:gd name="connsiteY8" fmla="*/ 1776240 h 2887174"/>
                <a:gd name="connsiteX9" fmla="*/ 281037 w 4214198"/>
                <a:gd name="connsiteY9" fmla="*/ 2016755 h 2887174"/>
                <a:gd name="connsiteX10" fmla="*/ 0 w 4214198"/>
                <a:gd name="connsiteY10" fmla="*/ 2189904 h 2887174"/>
                <a:gd name="connsiteX11" fmla="*/ 197784 w 4214198"/>
                <a:gd name="connsiteY11" fmla="*/ 2887174 h 2887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4198" h="2887174">
                  <a:moveTo>
                    <a:pt x="4214198" y="0"/>
                  </a:moveTo>
                  <a:lnTo>
                    <a:pt x="3806423" y="30788"/>
                  </a:lnTo>
                  <a:lnTo>
                    <a:pt x="3539468" y="250912"/>
                  </a:lnTo>
                  <a:lnTo>
                    <a:pt x="3540380" y="574122"/>
                  </a:lnTo>
                  <a:lnTo>
                    <a:pt x="2768572" y="679512"/>
                  </a:lnTo>
                  <a:lnTo>
                    <a:pt x="1484038" y="702146"/>
                  </a:lnTo>
                  <a:lnTo>
                    <a:pt x="886760" y="723727"/>
                  </a:lnTo>
                  <a:lnTo>
                    <a:pt x="569103" y="893324"/>
                  </a:lnTo>
                  <a:lnTo>
                    <a:pt x="549959" y="1776240"/>
                  </a:lnTo>
                  <a:cubicBezTo>
                    <a:pt x="462884" y="1792270"/>
                    <a:pt x="360415" y="1962240"/>
                    <a:pt x="281037" y="2016755"/>
                  </a:cubicBezTo>
                  <a:lnTo>
                    <a:pt x="0" y="2189904"/>
                  </a:lnTo>
                  <a:cubicBezTo>
                    <a:pt x="65928" y="2422327"/>
                    <a:pt x="-60568" y="2593176"/>
                    <a:pt x="197784" y="2887174"/>
                  </a:cubicBezTo>
                </a:path>
              </a:pathLst>
            </a:custGeom>
            <a:ln w="38100" cmpd="sng">
              <a:solidFill>
                <a:srgbClr val="FFFF00"/>
              </a:solidFill>
              <a:headEnd type="none"/>
              <a:tailEnd type="none"/>
            </a:ln>
            <a:effectLst>
              <a:outerShdw blurRad="50800" dist="38100" dir="5400000"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latin typeface="다음_Regular" pitchFamily="2" charset="-127"/>
              </a:endParaRPr>
            </a:p>
          </p:txBody>
        </p:sp>
        <p:sp>
          <p:nvSpPr>
            <p:cNvPr id="18" name="Freeform 12"/>
            <p:cNvSpPr/>
            <p:nvPr/>
          </p:nvSpPr>
          <p:spPr>
            <a:xfrm>
              <a:off x="1087655" y="4311804"/>
              <a:ext cx="2744888" cy="1347655"/>
            </a:xfrm>
            <a:custGeom>
              <a:avLst/>
              <a:gdLst>
                <a:gd name="connsiteX0" fmla="*/ 2359454 w 2359454"/>
                <a:gd name="connsiteY0" fmla="*/ 4371068 h 4371068"/>
                <a:gd name="connsiteX1" fmla="*/ 1882406 w 2359454"/>
                <a:gd name="connsiteY1" fmla="*/ 4371068 h 4371068"/>
                <a:gd name="connsiteX2" fmla="*/ 838057 w 2359454"/>
                <a:gd name="connsiteY2" fmla="*/ 3513617 h 4371068"/>
                <a:gd name="connsiteX3" fmla="*/ 0 w 2359454"/>
                <a:gd name="connsiteY3" fmla="*/ 2997857 h 4371068"/>
                <a:gd name="connsiteX4" fmla="*/ 90252 w 2359454"/>
                <a:gd name="connsiteY4" fmla="*/ 2533672 h 4371068"/>
                <a:gd name="connsiteX5" fmla="*/ 6446 w 2359454"/>
                <a:gd name="connsiteY5" fmla="*/ 1940548 h 4371068"/>
                <a:gd name="connsiteX6" fmla="*/ 109592 w 2359454"/>
                <a:gd name="connsiteY6" fmla="*/ 1392553 h 4371068"/>
                <a:gd name="connsiteX7" fmla="*/ 715572 w 2359454"/>
                <a:gd name="connsiteY7" fmla="*/ 1192696 h 4371068"/>
                <a:gd name="connsiteX8" fmla="*/ 734912 w 2359454"/>
                <a:gd name="connsiteY8" fmla="*/ 1005733 h 4371068"/>
                <a:gd name="connsiteX9" fmla="*/ 573747 w 2359454"/>
                <a:gd name="connsiteY9" fmla="*/ 876793 h 4371068"/>
                <a:gd name="connsiteX10" fmla="*/ 554407 w 2359454"/>
                <a:gd name="connsiteY10" fmla="*/ 618912 h 4371068"/>
                <a:gd name="connsiteX11" fmla="*/ 90252 w 2359454"/>
                <a:gd name="connsiteY11" fmla="*/ 0 h 4371068"/>
                <a:gd name="connsiteX0" fmla="*/ 2952121 w 2952121"/>
                <a:gd name="connsiteY0" fmla="*/ 1985008 h 4371068"/>
                <a:gd name="connsiteX1" fmla="*/ 1882406 w 2952121"/>
                <a:gd name="connsiteY1" fmla="*/ 4371068 h 4371068"/>
                <a:gd name="connsiteX2" fmla="*/ 838057 w 2952121"/>
                <a:gd name="connsiteY2" fmla="*/ 3513617 h 4371068"/>
                <a:gd name="connsiteX3" fmla="*/ 0 w 2952121"/>
                <a:gd name="connsiteY3" fmla="*/ 2997857 h 4371068"/>
                <a:gd name="connsiteX4" fmla="*/ 90252 w 2952121"/>
                <a:gd name="connsiteY4" fmla="*/ 2533672 h 4371068"/>
                <a:gd name="connsiteX5" fmla="*/ 6446 w 2952121"/>
                <a:gd name="connsiteY5" fmla="*/ 1940548 h 4371068"/>
                <a:gd name="connsiteX6" fmla="*/ 109592 w 2952121"/>
                <a:gd name="connsiteY6" fmla="*/ 1392553 h 4371068"/>
                <a:gd name="connsiteX7" fmla="*/ 715572 w 2952121"/>
                <a:gd name="connsiteY7" fmla="*/ 1192696 h 4371068"/>
                <a:gd name="connsiteX8" fmla="*/ 734912 w 2952121"/>
                <a:gd name="connsiteY8" fmla="*/ 1005733 h 4371068"/>
                <a:gd name="connsiteX9" fmla="*/ 573747 w 2952121"/>
                <a:gd name="connsiteY9" fmla="*/ 876793 h 4371068"/>
                <a:gd name="connsiteX10" fmla="*/ 554407 w 2952121"/>
                <a:gd name="connsiteY10" fmla="*/ 618912 h 4371068"/>
                <a:gd name="connsiteX11" fmla="*/ 90252 w 2952121"/>
                <a:gd name="connsiteY11" fmla="*/ 0 h 4371068"/>
                <a:gd name="connsiteX0" fmla="*/ 2952121 w 3021558"/>
                <a:gd name="connsiteY0" fmla="*/ 1985008 h 3513617"/>
                <a:gd name="connsiteX1" fmla="*/ 3021558 w 3021558"/>
                <a:gd name="connsiteY1" fmla="*/ 2593068 h 3513617"/>
                <a:gd name="connsiteX2" fmla="*/ 838057 w 3021558"/>
                <a:gd name="connsiteY2" fmla="*/ 3513617 h 3513617"/>
                <a:gd name="connsiteX3" fmla="*/ 0 w 3021558"/>
                <a:gd name="connsiteY3" fmla="*/ 2997857 h 3513617"/>
                <a:gd name="connsiteX4" fmla="*/ 90252 w 3021558"/>
                <a:gd name="connsiteY4" fmla="*/ 2533672 h 3513617"/>
                <a:gd name="connsiteX5" fmla="*/ 6446 w 3021558"/>
                <a:gd name="connsiteY5" fmla="*/ 1940548 h 3513617"/>
                <a:gd name="connsiteX6" fmla="*/ 109592 w 3021558"/>
                <a:gd name="connsiteY6" fmla="*/ 1392553 h 3513617"/>
                <a:gd name="connsiteX7" fmla="*/ 715572 w 3021558"/>
                <a:gd name="connsiteY7" fmla="*/ 1192696 h 3513617"/>
                <a:gd name="connsiteX8" fmla="*/ 734912 w 3021558"/>
                <a:gd name="connsiteY8" fmla="*/ 1005733 h 3513617"/>
                <a:gd name="connsiteX9" fmla="*/ 573747 w 3021558"/>
                <a:gd name="connsiteY9" fmla="*/ 876793 h 3513617"/>
                <a:gd name="connsiteX10" fmla="*/ 554407 w 3021558"/>
                <a:gd name="connsiteY10" fmla="*/ 618912 h 3513617"/>
                <a:gd name="connsiteX11" fmla="*/ 90252 w 3021558"/>
                <a:gd name="connsiteY11" fmla="*/ 0 h 3513617"/>
                <a:gd name="connsiteX0" fmla="*/ 2952121 w 3021558"/>
                <a:gd name="connsiteY0" fmla="*/ 1985008 h 3498223"/>
                <a:gd name="connsiteX1" fmla="*/ 3021558 w 3021558"/>
                <a:gd name="connsiteY1" fmla="*/ 2593068 h 3498223"/>
                <a:gd name="connsiteX2" fmla="*/ 2531391 w 3021558"/>
                <a:gd name="connsiteY2" fmla="*/ 3498223 h 3498223"/>
                <a:gd name="connsiteX3" fmla="*/ 0 w 3021558"/>
                <a:gd name="connsiteY3" fmla="*/ 2997857 h 3498223"/>
                <a:gd name="connsiteX4" fmla="*/ 90252 w 3021558"/>
                <a:gd name="connsiteY4" fmla="*/ 2533672 h 3498223"/>
                <a:gd name="connsiteX5" fmla="*/ 6446 w 3021558"/>
                <a:gd name="connsiteY5" fmla="*/ 1940548 h 3498223"/>
                <a:gd name="connsiteX6" fmla="*/ 109592 w 3021558"/>
                <a:gd name="connsiteY6" fmla="*/ 1392553 h 3498223"/>
                <a:gd name="connsiteX7" fmla="*/ 715572 w 3021558"/>
                <a:gd name="connsiteY7" fmla="*/ 1192696 h 3498223"/>
                <a:gd name="connsiteX8" fmla="*/ 734912 w 3021558"/>
                <a:gd name="connsiteY8" fmla="*/ 1005733 h 3498223"/>
                <a:gd name="connsiteX9" fmla="*/ 573747 w 3021558"/>
                <a:gd name="connsiteY9" fmla="*/ 876793 h 3498223"/>
                <a:gd name="connsiteX10" fmla="*/ 554407 w 3021558"/>
                <a:gd name="connsiteY10" fmla="*/ 618912 h 3498223"/>
                <a:gd name="connsiteX11" fmla="*/ 90252 w 3021558"/>
                <a:gd name="connsiteY11" fmla="*/ 0 h 3498223"/>
                <a:gd name="connsiteX0" fmla="*/ 2945675 w 3015112"/>
                <a:gd name="connsiteY0" fmla="*/ 1985008 h 3759857"/>
                <a:gd name="connsiteX1" fmla="*/ 3015112 w 3015112"/>
                <a:gd name="connsiteY1" fmla="*/ 2593068 h 3759857"/>
                <a:gd name="connsiteX2" fmla="*/ 2524945 w 3015112"/>
                <a:gd name="connsiteY2" fmla="*/ 3498223 h 3759857"/>
                <a:gd name="connsiteX3" fmla="*/ 1933190 w 3015112"/>
                <a:gd name="connsiteY3" fmla="*/ 3759857 h 3759857"/>
                <a:gd name="connsiteX4" fmla="*/ 83806 w 3015112"/>
                <a:gd name="connsiteY4" fmla="*/ 2533672 h 3759857"/>
                <a:gd name="connsiteX5" fmla="*/ 0 w 3015112"/>
                <a:gd name="connsiteY5" fmla="*/ 1940548 h 3759857"/>
                <a:gd name="connsiteX6" fmla="*/ 103146 w 3015112"/>
                <a:gd name="connsiteY6" fmla="*/ 1392553 h 3759857"/>
                <a:gd name="connsiteX7" fmla="*/ 709126 w 3015112"/>
                <a:gd name="connsiteY7" fmla="*/ 1192696 h 3759857"/>
                <a:gd name="connsiteX8" fmla="*/ 728466 w 3015112"/>
                <a:gd name="connsiteY8" fmla="*/ 1005733 h 3759857"/>
                <a:gd name="connsiteX9" fmla="*/ 567301 w 3015112"/>
                <a:gd name="connsiteY9" fmla="*/ 876793 h 3759857"/>
                <a:gd name="connsiteX10" fmla="*/ 547961 w 3015112"/>
                <a:gd name="connsiteY10" fmla="*/ 618912 h 3759857"/>
                <a:gd name="connsiteX11" fmla="*/ 83806 w 3015112"/>
                <a:gd name="connsiteY11" fmla="*/ 0 h 3759857"/>
                <a:gd name="connsiteX0" fmla="*/ 2945675 w 3015112"/>
                <a:gd name="connsiteY0" fmla="*/ 1985008 h 3759857"/>
                <a:gd name="connsiteX1" fmla="*/ 3015112 w 3015112"/>
                <a:gd name="connsiteY1" fmla="*/ 2593068 h 3759857"/>
                <a:gd name="connsiteX2" fmla="*/ 2524945 w 3015112"/>
                <a:gd name="connsiteY2" fmla="*/ 3498223 h 3759857"/>
                <a:gd name="connsiteX3" fmla="*/ 1933190 w 3015112"/>
                <a:gd name="connsiteY3" fmla="*/ 3759857 h 3759857"/>
                <a:gd name="connsiteX4" fmla="*/ 637988 w 3015112"/>
                <a:gd name="connsiteY4" fmla="*/ 3711308 h 3759857"/>
                <a:gd name="connsiteX5" fmla="*/ 0 w 3015112"/>
                <a:gd name="connsiteY5" fmla="*/ 1940548 h 3759857"/>
                <a:gd name="connsiteX6" fmla="*/ 103146 w 3015112"/>
                <a:gd name="connsiteY6" fmla="*/ 1392553 h 3759857"/>
                <a:gd name="connsiteX7" fmla="*/ 709126 w 3015112"/>
                <a:gd name="connsiteY7" fmla="*/ 1192696 h 3759857"/>
                <a:gd name="connsiteX8" fmla="*/ 728466 w 3015112"/>
                <a:gd name="connsiteY8" fmla="*/ 1005733 h 3759857"/>
                <a:gd name="connsiteX9" fmla="*/ 567301 w 3015112"/>
                <a:gd name="connsiteY9" fmla="*/ 876793 h 3759857"/>
                <a:gd name="connsiteX10" fmla="*/ 547961 w 3015112"/>
                <a:gd name="connsiteY10" fmla="*/ 618912 h 3759857"/>
                <a:gd name="connsiteX11" fmla="*/ 83806 w 3015112"/>
                <a:gd name="connsiteY11" fmla="*/ 0 h 3759857"/>
                <a:gd name="connsiteX0" fmla="*/ 2861869 w 2931306"/>
                <a:gd name="connsiteY0" fmla="*/ 1985008 h 3759857"/>
                <a:gd name="connsiteX1" fmla="*/ 2931306 w 2931306"/>
                <a:gd name="connsiteY1" fmla="*/ 2593068 h 3759857"/>
                <a:gd name="connsiteX2" fmla="*/ 2441139 w 2931306"/>
                <a:gd name="connsiteY2" fmla="*/ 3498223 h 3759857"/>
                <a:gd name="connsiteX3" fmla="*/ 1849384 w 2931306"/>
                <a:gd name="connsiteY3" fmla="*/ 3759857 h 3759857"/>
                <a:gd name="connsiteX4" fmla="*/ 554182 w 2931306"/>
                <a:gd name="connsiteY4" fmla="*/ 3711308 h 3759857"/>
                <a:gd name="connsiteX5" fmla="*/ 131709 w 2931306"/>
                <a:gd name="connsiteY5" fmla="*/ 3002730 h 3759857"/>
                <a:gd name="connsiteX6" fmla="*/ 19340 w 2931306"/>
                <a:gd name="connsiteY6" fmla="*/ 1392553 h 3759857"/>
                <a:gd name="connsiteX7" fmla="*/ 625320 w 2931306"/>
                <a:gd name="connsiteY7" fmla="*/ 1192696 h 3759857"/>
                <a:gd name="connsiteX8" fmla="*/ 644660 w 2931306"/>
                <a:gd name="connsiteY8" fmla="*/ 1005733 h 3759857"/>
                <a:gd name="connsiteX9" fmla="*/ 483495 w 2931306"/>
                <a:gd name="connsiteY9" fmla="*/ 876793 h 3759857"/>
                <a:gd name="connsiteX10" fmla="*/ 464155 w 2931306"/>
                <a:gd name="connsiteY10" fmla="*/ 618912 h 3759857"/>
                <a:gd name="connsiteX11" fmla="*/ 0 w 2931306"/>
                <a:gd name="connsiteY11" fmla="*/ 0 h 3759857"/>
                <a:gd name="connsiteX0" fmla="*/ 3258165 w 3327602"/>
                <a:gd name="connsiteY0" fmla="*/ 1985008 h 3759857"/>
                <a:gd name="connsiteX1" fmla="*/ 3327602 w 3327602"/>
                <a:gd name="connsiteY1" fmla="*/ 2593068 h 3759857"/>
                <a:gd name="connsiteX2" fmla="*/ 2837435 w 3327602"/>
                <a:gd name="connsiteY2" fmla="*/ 3498223 h 3759857"/>
                <a:gd name="connsiteX3" fmla="*/ 2245680 w 3327602"/>
                <a:gd name="connsiteY3" fmla="*/ 3759857 h 3759857"/>
                <a:gd name="connsiteX4" fmla="*/ 950478 w 3327602"/>
                <a:gd name="connsiteY4" fmla="*/ 3711308 h 3759857"/>
                <a:gd name="connsiteX5" fmla="*/ 528005 w 3327602"/>
                <a:gd name="connsiteY5" fmla="*/ 3002730 h 3759857"/>
                <a:gd name="connsiteX6" fmla="*/ 0 w 3327602"/>
                <a:gd name="connsiteY6" fmla="*/ 3116674 h 3759857"/>
                <a:gd name="connsiteX7" fmla="*/ 1021616 w 3327602"/>
                <a:gd name="connsiteY7" fmla="*/ 1192696 h 3759857"/>
                <a:gd name="connsiteX8" fmla="*/ 1040956 w 3327602"/>
                <a:gd name="connsiteY8" fmla="*/ 1005733 h 3759857"/>
                <a:gd name="connsiteX9" fmla="*/ 879791 w 3327602"/>
                <a:gd name="connsiteY9" fmla="*/ 876793 h 3759857"/>
                <a:gd name="connsiteX10" fmla="*/ 860451 w 3327602"/>
                <a:gd name="connsiteY10" fmla="*/ 618912 h 3759857"/>
                <a:gd name="connsiteX11" fmla="*/ 396296 w 3327602"/>
                <a:gd name="connsiteY11" fmla="*/ 0 h 3759857"/>
                <a:gd name="connsiteX0" fmla="*/ 4206974 w 4276411"/>
                <a:gd name="connsiteY0" fmla="*/ 1985008 h 3759857"/>
                <a:gd name="connsiteX1" fmla="*/ 4276411 w 4276411"/>
                <a:gd name="connsiteY1" fmla="*/ 2593068 h 3759857"/>
                <a:gd name="connsiteX2" fmla="*/ 3786244 w 4276411"/>
                <a:gd name="connsiteY2" fmla="*/ 3498223 h 3759857"/>
                <a:gd name="connsiteX3" fmla="*/ 3194489 w 4276411"/>
                <a:gd name="connsiteY3" fmla="*/ 3759857 h 3759857"/>
                <a:gd name="connsiteX4" fmla="*/ 1899287 w 4276411"/>
                <a:gd name="connsiteY4" fmla="*/ 3711308 h 3759857"/>
                <a:gd name="connsiteX5" fmla="*/ 1476814 w 4276411"/>
                <a:gd name="connsiteY5" fmla="*/ 3002730 h 3759857"/>
                <a:gd name="connsiteX6" fmla="*/ 948809 w 4276411"/>
                <a:gd name="connsiteY6" fmla="*/ 3116674 h 3759857"/>
                <a:gd name="connsiteX7" fmla="*/ 0 w 4276411"/>
                <a:gd name="connsiteY7" fmla="*/ 3078454 h 3759857"/>
                <a:gd name="connsiteX8" fmla="*/ 1989765 w 4276411"/>
                <a:gd name="connsiteY8" fmla="*/ 1005733 h 3759857"/>
                <a:gd name="connsiteX9" fmla="*/ 1828600 w 4276411"/>
                <a:gd name="connsiteY9" fmla="*/ 876793 h 3759857"/>
                <a:gd name="connsiteX10" fmla="*/ 1809260 w 4276411"/>
                <a:gd name="connsiteY10" fmla="*/ 618912 h 3759857"/>
                <a:gd name="connsiteX11" fmla="*/ 1345105 w 4276411"/>
                <a:gd name="connsiteY11" fmla="*/ 0 h 3759857"/>
                <a:gd name="connsiteX0" fmla="*/ 4518603 w 4588040"/>
                <a:gd name="connsiteY0" fmla="*/ 1985008 h 3759857"/>
                <a:gd name="connsiteX1" fmla="*/ 4588040 w 4588040"/>
                <a:gd name="connsiteY1" fmla="*/ 2593068 h 3759857"/>
                <a:gd name="connsiteX2" fmla="*/ 4097873 w 4588040"/>
                <a:gd name="connsiteY2" fmla="*/ 3498223 h 3759857"/>
                <a:gd name="connsiteX3" fmla="*/ 3506118 w 4588040"/>
                <a:gd name="connsiteY3" fmla="*/ 3759857 h 3759857"/>
                <a:gd name="connsiteX4" fmla="*/ 2210916 w 4588040"/>
                <a:gd name="connsiteY4" fmla="*/ 3711308 h 3759857"/>
                <a:gd name="connsiteX5" fmla="*/ 1788443 w 4588040"/>
                <a:gd name="connsiteY5" fmla="*/ 3002730 h 3759857"/>
                <a:gd name="connsiteX6" fmla="*/ 1260438 w 4588040"/>
                <a:gd name="connsiteY6" fmla="*/ 3116674 h 3759857"/>
                <a:gd name="connsiteX7" fmla="*/ 311629 w 4588040"/>
                <a:gd name="connsiteY7" fmla="*/ 3078454 h 3759857"/>
                <a:gd name="connsiteX8" fmla="*/ 0 w 4588040"/>
                <a:gd name="connsiteY8" fmla="*/ 3060824 h 3759857"/>
                <a:gd name="connsiteX9" fmla="*/ 2140229 w 4588040"/>
                <a:gd name="connsiteY9" fmla="*/ 876793 h 3759857"/>
                <a:gd name="connsiteX10" fmla="*/ 2120889 w 4588040"/>
                <a:gd name="connsiteY10" fmla="*/ 618912 h 3759857"/>
                <a:gd name="connsiteX11" fmla="*/ 1656734 w 4588040"/>
                <a:gd name="connsiteY11" fmla="*/ 0 h 3759857"/>
                <a:gd name="connsiteX0" fmla="*/ 4718252 w 4787689"/>
                <a:gd name="connsiteY0" fmla="*/ 1985008 h 3759857"/>
                <a:gd name="connsiteX1" fmla="*/ 4787689 w 4787689"/>
                <a:gd name="connsiteY1" fmla="*/ 2593068 h 3759857"/>
                <a:gd name="connsiteX2" fmla="*/ 4297522 w 4787689"/>
                <a:gd name="connsiteY2" fmla="*/ 3498223 h 3759857"/>
                <a:gd name="connsiteX3" fmla="*/ 3705767 w 4787689"/>
                <a:gd name="connsiteY3" fmla="*/ 3759857 h 3759857"/>
                <a:gd name="connsiteX4" fmla="*/ 2410565 w 4787689"/>
                <a:gd name="connsiteY4" fmla="*/ 3711308 h 3759857"/>
                <a:gd name="connsiteX5" fmla="*/ 1988092 w 4787689"/>
                <a:gd name="connsiteY5" fmla="*/ 3002730 h 3759857"/>
                <a:gd name="connsiteX6" fmla="*/ 1460087 w 4787689"/>
                <a:gd name="connsiteY6" fmla="*/ 3116674 h 3759857"/>
                <a:gd name="connsiteX7" fmla="*/ 511278 w 4787689"/>
                <a:gd name="connsiteY7" fmla="*/ 3078454 h 3759857"/>
                <a:gd name="connsiteX8" fmla="*/ 199649 w 4787689"/>
                <a:gd name="connsiteY8" fmla="*/ 3060824 h 3759857"/>
                <a:gd name="connsiteX9" fmla="*/ 0 w 4787689"/>
                <a:gd name="connsiteY9" fmla="*/ 3055036 h 3759857"/>
                <a:gd name="connsiteX10" fmla="*/ 2320538 w 4787689"/>
                <a:gd name="connsiteY10" fmla="*/ 618912 h 3759857"/>
                <a:gd name="connsiteX11" fmla="*/ 1856383 w 4787689"/>
                <a:gd name="connsiteY11" fmla="*/ 0 h 3759857"/>
                <a:gd name="connsiteX0" fmla="*/ 4876138 w 4945575"/>
                <a:gd name="connsiteY0" fmla="*/ 1985008 h 3759857"/>
                <a:gd name="connsiteX1" fmla="*/ 4945575 w 4945575"/>
                <a:gd name="connsiteY1" fmla="*/ 2593068 h 3759857"/>
                <a:gd name="connsiteX2" fmla="*/ 4455408 w 4945575"/>
                <a:gd name="connsiteY2" fmla="*/ 3498223 h 3759857"/>
                <a:gd name="connsiteX3" fmla="*/ 3863653 w 4945575"/>
                <a:gd name="connsiteY3" fmla="*/ 3759857 h 3759857"/>
                <a:gd name="connsiteX4" fmla="*/ 2568451 w 4945575"/>
                <a:gd name="connsiteY4" fmla="*/ 3711308 h 3759857"/>
                <a:gd name="connsiteX5" fmla="*/ 2145978 w 4945575"/>
                <a:gd name="connsiteY5" fmla="*/ 3002730 h 3759857"/>
                <a:gd name="connsiteX6" fmla="*/ 1617973 w 4945575"/>
                <a:gd name="connsiteY6" fmla="*/ 3116674 h 3759857"/>
                <a:gd name="connsiteX7" fmla="*/ 669164 w 4945575"/>
                <a:gd name="connsiteY7" fmla="*/ 3078454 h 3759857"/>
                <a:gd name="connsiteX8" fmla="*/ 357535 w 4945575"/>
                <a:gd name="connsiteY8" fmla="*/ 3060824 h 3759857"/>
                <a:gd name="connsiteX9" fmla="*/ 157886 w 4945575"/>
                <a:gd name="connsiteY9" fmla="*/ 3055036 h 3759857"/>
                <a:gd name="connsiteX10" fmla="*/ 0 w 4945575"/>
                <a:gd name="connsiteY10" fmla="*/ 3158912 h 3759857"/>
                <a:gd name="connsiteX11" fmla="*/ 2014269 w 4945575"/>
                <a:gd name="connsiteY11" fmla="*/ 0 h 3759857"/>
                <a:gd name="connsiteX0" fmla="*/ 5255626 w 5325063"/>
                <a:gd name="connsiteY0" fmla="*/ 0 h 1855780"/>
                <a:gd name="connsiteX1" fmla="*/ 5325063 w 5325063"/>
                <a:gd name="connsiteY1" fmla="*/ 608060 h 1855780"/>
                <a:gd name="connsiteX2" fmla="*/ 4834896 w 5325063"/>
                <a:gd name="connsiteY2" fmla="*/ 1513215 h 1855780"/>
                <a:gd name="connsiteX3" fmla="*/ 4243141 w 5325063"/>
                <a:gd name="connsiteY3" fmla="*/ 1774849 h 1855780"/>
                <a:gd name="connsiteX4" fmla="*/ 2947939 w 5325063"/>
                <a:gd name="connsiteY4" fmla="*/ 1726300 h 1855780"/>
                <a:gd name="connsiteX5" fmla="*/ 2525466 w 5325063"/>
                <a:gd name="connsiteY5" fmla="*/ 1017722 h 1855780"/>
                <a:gd name="connsiteX6" fmla="*/ 1997461 w 5325063"/>
                <a:gd name="connsiteY6" fmla="*/ 1131666 h 1855780"/>
                <a:gd name="connsiteX7" fmla="*/ 1048652 w 5325063"/>
                <a:gd name="connsiteY7" fmla="*/ 1093446 h 1855780"/>
                <a:gd name="connsiteX8" fmla="*/ 737023 w 5325063"/>
                <a:gd name="connsiteY8" fmla="*/ 1075816 h 1855780"/>
                <a:gd name="connsiteX9" fmla="*/ 537374 w 5325063"/>
                <a:gd name="connsiteY9" fmla="*/ 1070028 h 1855780"/>
                <a:gd name="connsiteX10" fmla="*/ 379488 w 5325063"/>
                <a:gd name="connsiteY10" fmla="*/ 1173904 h 1855780"/>
                <a:gd name="connsiteX11" fmla="*/ 0 w 5325063"/>
                <a:gd name="connsiteY11" fmla="*/ 1855780 h 1855780"/>
                <a:gd name="connsiteX0" fmla="*/ 5255626 w 5325063"/>
                <a:gd name="connsiteY0" fmla="*/ 0 h 1855780"/>
                <a:gd name="connsiteX1" fmla="*/ 5325063 w 5325063"/>
                <a:gd name="connsiteY1" fmla="*/ 608060 h 1855780"/>
                <a:gd name="connsiteX2" fmla="*/ 4834896 w 5325063"/>
                <a:gd name="connsiteY2" fmla="*/ 1513215 h 1855780"/>
                <a:gd name="connsiteX3" fmla="*/ 4243141 w 5325063"/>
                <a:gd name="connsiteY3" fmla="*/ 1774849 h 1855780"/>
                <a:gd name="connsiteX4" fmla="*/ 2947939 w 5325063"/>
                <a:gd name="connsiteY4" fmla="*/ 1726300 h 1855780"/>
                <a:gd name="connsiteX5" fmla="*/ 2525466 w 5325063"/>
                <a:gd name="connsiteY5" fmla="*/ 1017722 h 1855780"/>
                <a:gd name="connsiteX6" fmla="*/ 1997461 w 5325063"/>
                <a:gd name="connsiteY6" fmla="*/ 1131666 h 1855780"/>
                <a:gd name="connsiteX7" fmla="*/ 1048652 w 5325063"/>
                <a:gd name="connsiteY7" fmla="*/ 1093446 h 1855780"/>
                <a:gd name="connsiteX8" fmla="*/ 737023 w 5325063"/>
                <a:gd name="connsiteY8" fmla="*/ 1075816 h 1855780"/>
                <a:gd name="connsiteX9" fmla="*/ 537374 w 5325063"/>
                <a:gd name="connsiteY9" fmla="*/ 1070028 h 1855780"/>
                <a:gd name="connsiteX10" fmla="*/ 410276 w 5325063"/>
                <a:gd name="connsiteY10" fmla="*/ 1243177 h 1855780"/>
                <a:gd name="connsiteX11" fmla="*/ 0 w 5325063"/>
                <a:gd name="connsiteY11" fmla="*/ 1855780 h 1855780"/>
                <a:gd name="connsiteX0" fmla="*/ 5255626 w 5325063"/>
                <a:gd name="connsiteY0" fmla="*/ 0 h 1855780"/>
                <a:gd name="connsiteX1" fmla="*/ 5325063 w 5325063"/>
                <a:gd name="connsiteY1" fmla="*/ 608060 h 1855780"/>
                <a:gd name="connsiteX2" fmla="*/ 4834896 w 5325063"/>
                <a:gd name="connsiteY2" fmla="*/ 1513215 h 1855780"/>
                <a:gd name="connsiteX3" fmla="*/ 4243141 w 5325063"/>
                <a:gd name="connsiteY3" fmla="*/ 1774849 h 1855780"/>
                <a:gd name="connsiteX4" fmla="*/ 2947939 w 5325063"/>
                <a:gd name="connsiteY4" fmla="*/ 1726300 h 1855780"/>
                <a:gd name="connsiteX5" fmla="*/ 2525466 w 5325063"/>
                <a:gd name="connsiteY5" fmla="*/ 1017722 h 1855780"/>
                <a:gd name="connsiteX6" fmla="*/ 1997461 w 5325063"/>
                <a:gd name="connsiteY6" fmla="*/ 1131666 h 1855780"/>
                <a:gd name="connsiteX7" fmla="*/ 1048652 w 5325063"/>
                <a:gd name="connsiteY7" fmla="*/ 1093446 h 1855780"/>
                <a:gd name="connsiteX8" fmla="*/ 737023 w 5325063"/>
                <a:gd name="connsiteY8" fmla="*/ 1075816 h 1855780"/>
                <a:gd name="connsiteX9" fmla="*/ 537374 w 5325063"/>
                <a:gd name="connsiteY9" fmla="*/ 1070028 h 1855780"/>
                <a:gd name="connsiteX10" fmla="*/ 248640 w 5325063"/>
                <a:gd name="connsiteY10" fmla="*/ 1466389 h 1855780"/>
                <a:gd name="connsiteX11" fmla="*/ 0 w 5325063"/>
                <a:gd name="connsiteY11" fmla="*/ 1855780 h 1855780"/>
                <a:gd name="connsiteX0" fmla="*/ 5255626 w 5325063"/>
                <a:gd name="connsiteY0" fmla="*/ 0 h 1855780"/>
                <a:gd name="connsiteX1" fmla="*/ 5325063 w 5325063"/>
                <a:gd name="connsiteY1" fmla="*/ 608060 h 1855780"/>
                <a:gd name="connsiteX2" fmla="*/ 4834896 w 5325063"/>
                <a:gd name="connsiteY2" fmla="*/ 1513215 h 1855780"/>
                <a:gd name="connsiteX3" fmla="*/ 4243141 w 5325063"/>
                <a:gd name="connsiteY3" fmla="*/ 1774849 h 1855780"/>
                <a:gd name="connsiteX4" fmla="*/ 2947939 w 5325063"/>
                <a:gd name="connsiteY4" fmla="*/ 1726300 h 1855780"/>
                <a:gd name="connsiteX5" fmla="*/ 2525466 w 5325063"/>
                <a:gd name="connsiteY5" fmla="*/ 1017722 h 1855780"/>
                <a:gd name="connsiteX6" fmla="*/ 1997461 w 5325063"/>
                <a:gd name="connsiteY6" fmla="*/ 1131666 h 1855780"/>
                <a:gd name="connsiteX7" fmla="*/ 1048652 w 5325063"/>
                <a:gd name="connsiteY7" fmla="*/ 1093446 h 1855780"/>
                <a:gd name="connsiteX8" fmla="*/ 737023 w 5325063"/>
                <a:gd name="connsiteY8" fmla="*/ 1075816 h 1855780"/>
                <a:gd name="connsiteX9" fmla="*/ 475798 w 5325063"/>
                <a:gd name="connsiteY9" fmla="*/ 1123906 h 1855780"/>
                <a:gd name="connsiteX10" fmla="*/ 248640 w 5325063"/>
                <a:gd name="connsiteY10" fmla="*/ 1466389 h 1855780"/>
                <a:gd name="connsiteX11" fmla="*/ 0 w 5325063"/>
                <a:gd name="connsiteY11" fmla="*/ 1855780 h 1855780"/>
                <a:gd name="connsiteX0" fmla="*/ 5255626 w 5325063"/>
                <a:gd name="connsiteY0" fmla="*/ 0 h 1855780"/>
                <a:gd name="connsiteX1" fmla="*/ 5325063 w 5325063"/>
                <a:gd name="connsiteY1" fmla="*/ 608060 h 1855780"/>
                <a:gd name="connsiteX2" fmla="*/ 4834896 w 5325063"/>
                <a:gd name="connsiteY2" fmla="*/ 1513215 h 1855780"/>
                <a:gd name="connsiteX3" fmla="*/ 4243141 w 5325063"/>
                <a:gd name="connsiteY3" fmla="*/ 1774849 h 1855780"/>
                <a:gd name="connsiteX4" fmla="*/ 2947939 w 5325063"/>
                <a:gd name="connsiteY4" fmla="*/ 1726300 h 1855780"/>
                <a:gd name="connsiteX5" fmla="*/ 2525466 w 5325063"/>
                <a:gd name="connsiteY5" fmla="*/ 1017722 h 1855780"/>
                <a:gd name="connsiteX6" fmla="*/ 1997461 w 5325063"/>
                <a:gd name="connsiteY6" fmla="*/ 1131666 h 1855780"/>
                <a:gd name="connsiteX7" fmla="*/ 1048652 w 5325063"/>
                <a:gd name="connsiteY7" fmla="*/ 1093446 h 1855780"/>
                <a:gd name="connsiteX8" fmla="*/ 737023 w 5325063"/>
                <a:gd name="connsiteY8" fmla="*/ 1075816 h 1855780"/>
                <a:gd name="connsiteX9" fmla="*/ 475798 w 5325063"/>
                <a:gd name="connsiteY9" fmla="*/ 1123906 h 1855780"/>
                <a:gd name="connsiteX10" fmla="*/ 248640 w 5325063"/>
                <a:gd name="connsiteY10" fmla="*/ 1466389 h 1855780"/>
                <a:gd name="connsiteX11" fmla="*/ 0 w 5325063"/>
                <a:gd name="connsiteY11" fmla="*/ 1855780 h 1855780"/>
                <a:gd name="connsiteX0" fmla="*/ 5255626 w 5255626"/>
                <a:gd name="connsiteY0" fmla="*/ 0 h 1855780"/>
                <a:gd name="connsiteX1" fmla="*/ 4847851 w 5255626"/>
                <a:gd name="connsiteY1" fmla="*/ 30788 h 1855780"/>
                <a:gd name="connsiteX2" fmla="*/ 4834896 w 5255626"/>
                <a:gd name="connsiteY2" fmla="*/ 1513215 h 1855780"/>
                <a:gd name="connsiteX3" fmla="*/ 4243141 w 5255626"/>
                <a:gd name="connsiteY3" fmla="*/ 1774849 h 1855780"/>
                <a:gd name="connsiteX4" fmla="*/ 2947939 w 5255626"/>
                <a:gd name="connsiteY4" fmla="*/ 1726300 h 1855780"/>
                <a:gd name="connsiteX5" fmla="*/ 2525466 w 5255626"/>
                <a:gd name="connsiteY5" fmla="*/ 1017722 h 1855780"/>
                <a:gd name="connsiteX6" fmla="*/ 1997461 w 5255626"/>
                <a:gd name="connsiteY6" fmla="*/ 1131666 h 1855780"/>
                <a:gd name="connsiteX7" fmla="*/ 1048652 w 5255626"/>
                <a:gd name="connsiteY7" fmla="*/ 1093446 h 1855780"/>
                <a:gd name="connsiteX8" fmla="*/ 737023 w 5255626"/>
                <a:gd name="connsiteY8" fmla="*/ 1075816 h 1855780"/>
                <a:gd name="connsiteX9" fmla="*/ 475798 w 5255626"/>
                <a:gd name="connsiteY9" fmla="*/ 1123906 h 1855780"/>
                <a:gd name="connsiteX10" fmla="*/ 248640 w 5255626"/>
                <a:gd name="connsiteY10" fmla="*/ 1466389 h 1855780"/>
                <a:gd name="connsiteX11" fmla="*/ 0 w 5255626"/>
                <a:gd name="connsiteY11" fmla="*/ 1855780 h 1855780"/>
                <a:gd name="connsiteX0" fmla="*/ 5255626 w 5255626"/>
                <a:gd name="connsiteY0" fmla="*/ 0 h 1855780"/>
                <a:gd name="connsiteX1" fmla="*/ 4847851 w 5255626"/>
                <a:gd name="connsiteY1" fmla="*/ 30788 h 1855780"/>
                <a:gd name="connsiteX2" fmla="*/ 4580896 w 5255626"/>
                <a:gd name="connsiteY2" fmla="*/ 250912 h 1855780"/>
                <a:gd name="connsiteX3" fmla="*/ 4243141 w 5255626"/>
                <a:gd name="connsiteY3" fmla="*/ 1774849 h 1855780"/>
                <a:gd name="connsiteX4" fmla="*/ 2947939 w 5255626"/>
                <a:gd name="connsiteY4" fmla="*/ 1726300 h 1855780"/>
                <a:gd name="connsiteX5" fmla="*/ 2525466 w 5255626"/>
                <a:gd name="connsiteY5" fmla="*/ 1017722 h 1855780"/>
                <a:gd name="connsiteX6" fmla="*/ 1997461 w 5255626"/>
                <a:gd name="connsiteY6" fmla="*/ 1131666 h 1855780"/>
                <a:gd name="connsiteX7" fmla="*/ 1048652 w 5255626"/>
                <a:gd name="connsiteY7" fmla="*/ 1093446 h 1855780"/>
                <a:gd name="connsiteX8" fmla="*/ 737023 w 5255626"/>
                <a:gd name="connsiteY8" fmla="*/ 1075816 h 1855780"/>
                <a:gd name="connsiteX9" fmla="*/ 475798 w 5255626"/>
                <a:gd name="connsiteY9" fmla="*/ 1123906 h 1855780"/>
                <a:gd name="connsiteX10" fmla="*/ 248640 w 5255626"/>
                <a:gd name="connsiteY10" fmla="*/ 1466389 h 1855780"/>
                <a:gd name="connsiteX11" fmla="*/ 0 w 5255626"/>
                <a:gd name="connsiteY11" fmla="*/ 1855780 h 1855780"/>
                <a:gd name="connsiteX0" fmla="*/ 5255626 w 5255626"/>
                <a:gd name="connsiteY0" fmla="*/ 0 h 1855780"/>
                <a:gd name="connsiteX1" fmla="*/ 4847851 w 5255626"/>
                <a:gd name="connsiteY1" fmla="*/ 30788 h 1855780"/>
                <a:gd name="connsiteX2" fmla="*/ 4580896 w 5255626"/>
                <a:gd name="connsiteY2" fmla="*/ 250912 h 1855780"/>
                <a:gd name="connsiteX3" fmla="*/ 4581808 w 5255626"/>
                <a:gd name="connsiteY3" fmla="*/ 574122 h 1855780"/>
                <a:gd name="connsiteX4" fmla="*/ 2947939 w 5255626"/>
                <a:gd name="connsiteY4" fmla="*/ 1726300 h 1855780"/>
                <a:gd name="connsiteX5" fmla="*/ 2525466 w 5255626"/>
                <a:gd name="connsiteY5" fmla="*/ 1017722 h 1855780"/>
                <a:gd name="connsiteX6" fmla="*/ 1997461 w 5255626"/>
                <a:gd name="connsiteY6" fmla="*/ 1131666 h 1855780"/>
                <a:gd name="connsiteX7" fmla="*/ 1048652 w 5255626"/>
                <a:gd name="connsiteY7" fmla="*/ 1093446 h 1855780"/>
                <a:gd name="connsiteX8" fmla="*/ 737023 w 5255626"/>
                <a:gd name="connsiteY8" fmla="*/ 1075816 h 1855780"/>
                <a:gd name="connsiteX9" fmla="*/ 475798 w 5255626"/>
                <a:gd name="connsiteY9" fmla="*/ 1123906 h 1855780"/>
                <a:gd name="connsiteX10" fmla="*/ 248640 w 5255626"/>
                <a:gd name="connsiteY10" fmla="*/ 1466389 h 1855780"/>
                <a:gd name="connsiteX11" fmla="*/ 0 w 5255626"/>
                <a:gd name="connsiteY11" fmla="*/ 1855780 h 1855780"/>
                <a:gd name="connsiteX0" fmla="*/ 5255626 w 5255626"/>
                <a:gd name="connsiteY0" fmla="*/ 0 h 1855780"/>
                <a:gd name="connsiteX1" fmla="*/ 4847851 w 5255626"/>
                <a:gd name="connsiteY1" fmla="*/ 30788 h 1855780"/>
                <a:gd name="connsiteX2" fmla="*/ 4580896 w 5255626"/>
                <a:gd name="connsiteY2" fmla="*/ 250912 h 1855780"/>
                <a:gd name="connsiteX3" fmla="*/ 4581808 w 5255626"/>
                <a:gd name="connsiteY3" fmla="*/ 574122 h 1855780"/>
                <a:gd name="connsiteX4" fmla="*/ 3810000 w 5255626"/>
                <a:gd name="connsiteY4" fmla="*/ 679512 h 1855780"/>
                <a:gd name="connsiteX5" fmla="*/ 2525466 w 5255626"/>
                <a:gd name="connsiteY5" fmla="*/ 1017722 h 1855780"/>
                <a:gd name="connsiteX6" fmla="*/ 1997461 w 5255626"/>
                <a:gd name="connsiteY6" fmla="*/ 1131666 h 1855780"/>
                <a:gd name="connsiteX7" fmla="*/ 1048652 w 5255626"/>
                <a:gd name="connsiteY7" fmla="*/ 1093446 h 1855780"/>
                <a:gd name="connsiteX8" fmla="*/ 737023 w 5255626"/>
                <a:gd name="connsiteY8" fmla="*/ 1075816 h 1855780"/>
                <a:gd name="connsiteX9" fmla="*/ 475798 w 5255626"/>
                <a:gd name="connsiteY9" fmla="*/ 1123906 h 1855780"/>
                <a:gd name="connsiteX10" fmla="*/ 248640 w 5255626"/>
                <a:gd name="connsiteY10" fmla="*/ 1466389 h 1855780"/>
                <a:gd name="connsiteX11" fmla="*/ 0 w 5255626"/>
                <a:gd name="connsiteY11" fmla="*/ 1855780 h 1855780"/>
                <a:gd name="connsiteX0" fmla="*/ 5255626 w 5255626"/>
                <a:gd name="connsiteY0" fmla="*/ 0 h 1855780"/>
                <a:gd name="connsiteX1" fmla="*/ 4847851 w 5255626"/>
                <a:gd name="connsiteY1" fmla="*/ 30788 h 1855780"/>
                <a:gd name="connsiteX2" fmla="*/ 4580896 w 5255626"/>
                <a:gd name="connsiteY2" fmla="*/ 250912 h 1855780"/>
                <a:gd name="connsiteX3" fmla="*/ 4581808 w 5255626"/>
                <a:gd name="connsiteY3" fmla="*/ 574122 h 1855780"/>
                <a:gd name="connsiteX4" fmla="*/ 3810000 w 5255626"/>
                <a:gd name="connsiteY4" fmla="*/ 679512 h 1855780"/>
                <a:gd name="connsiteX5" fmla="*/ 2525466 w 5255626"/>
                <a:gd name="connsiteY5" fmla="*/ 702146 h 1855780"/>
                <a:gd name="connsiteX6" fmla="*/ 1997461 w 5255626"/>
                <a:gd name="connsiteY6" fmla="*/ 1131666 h 1855780"/>
                <a:gd name="connsiteX7" fmla="*/ 1048652 w 5255626"/>
                <a:gd name="connsiteY7" fmla="*/ 1093446 h 1855780"/>
                <a:gd name="connsiteX8" fmla="*/ 737023 w 5255626"/>
                <a:gd name="connsiteY8" fmla="*/ 1075816 h 1855780"/>
                <a:gd name="connsiteX9" fmla="*/ 475798 w 5255626"/>
                <a:gd name="connsiteY9" fmla="*/ 1123906 h 1855780"/>
                <a:gd name="connsiteX10" fmla="*/ 248640 w 5255626"/>
                <a:gd name="connsiteY10" fmla="*/ 1466389 h 1855780"/>
                <a:gd name="connsiteX11" fmla="*/ 0 w 5255626"/>
                <a:gd name="connsiteY11" fmla="*/ 1855780 h 1855780"/>
                <a:gd name="connsiteX0" fmla="*/ 5255626 w 5255626"/>
                <a:gd name="connsiteY0" fmla="*/ 0 h 1855780"/>
                <a:gd name="connsiteX1" fmla="*/ 4847851 w 5255626"/>
                <a:gd name="connsiteY1" fmla="*/ 30788 h 1855780"/>
                <a:gd name="connsiteX2" fmla="*/ 4580896 w 5255626"/>
                <a:gd name="connsiteY2" fmla="*/ 250912 h 1855780"/>
                <a:gd name="connsiteX3" fmla="*/ 4581808 w 5255626"/>
                <a:gd name="connsiteY3" fmla="*/ 574122 h 1855780"/>
                <a:gd name="connsiteX4" fmla="*/ 3810000 w 5255626"/>
                <a:gd name="connsiteY4" fmla="*/ 679512 h 1855780"/>
                <a:gd name="connsiteX5" fmla="*/ 2525466 w 5255626"/>
                <a:gd name="connsiteY5" fmla="*/ 702146 h 1855780"/>
                <a:gd name="connsiteX6" fmla="*/ 1928188 w 5255626"/>
                <a:gd name="connsiteY6" fmla="*/ 723727 h 1855780"/>
                <a:gd name="connsiteX7" fmla="*/ 1048652 w 5255626"/>
                <a:gd name="connsiteY7" fmla="*/ 1093446 h 1855780"/>
                <a:gd name="connsiteX8" fmla="*/ 737023 w 5255626"/>
                <a:gd name="connsiteY8" fmla="*/ 1075816 h 1855780"/>
                <a:gd name="connsiteX9" fmla="*/ 475798 w 5255626"/>
                <a:gd name="connsiteY9" fmla="*/ 1123906 h 1855780"/>
                <a:gd name="connsiteX10" fmla="*/ 248640 w 5255626"/>
                <a:gd name="connsiteY10" fmla="*/ 1466389 h 1855780"/>
                <a:gd name="connsiteX11" fmla="*/ 0 w 5255626"/>
                <a:gd name="connsiteY11" fmla="*/ 1855780 h 1855780"/>
                <a:gd name="connsiteX0" fmla="*/ 5255626 w 5255626"/>
                <a:gd name="connsiteY0" fmla="*/ 0 h 1855780"/>
                <a:gd name="connsiteX1" fmla="*/ 4847851 w 5255626"/>
                <a:gd name="connsiteY1" fmla="*/ 30788 h 1855780"/>
                <a:gd name="connsiteX2" fmla="*/ 4580896 w 5255626"/>
                <a:gd name="connsiteY2" fmla="*/ 250912 h 1855780"/>
                <a:gd name="connsiteX3" fmla="*/ 4581808 w 5255626"/>
                <a:gd name="connsiteY3" fmla="*/ 574122 h 1855780"/>
                <a:gd name="connsiteX4" fmla="*/ 3810000 w 5255626"/>
                <a:gd name="connsiteY4" fmla="*/ 679512 h 1855780"/>
                <a:gd name="connsiteX5" fmla="*/ 2525466 w 5255626"/>
                <a:gd name="connsiteY5" fmla="*/ 702146 h 1855780"/>
                <a:gd name="connsiteX6" fmla="*/ 1928188 w 5255626"/>
                <a:gd name="connsiteY6" fmla="*/ 723727 h 1855780"/>
                <a:gd name="connsiteX7" fmla="*/ 1610531 w 5255626"/>
                <a:gd name="connsiteY7" fmla="*/ 893324 h 1855780"/>
                <a:gd name="connsiteX8" fmla="*/ 737023 w 5255626"/>
                <a:gd name="connsiteY8" fmla="*/ 1075816 h 1855780"/>
                <a:gd name="connsiteX9" fmla="*/ 475798 w 5255626"/>
                <a:gd name="connsiteY9" fmla="*/ 1123906 h 1855780"/>
                <a:gd name="connsiteX10" fmla="*/ 248640 w 5255626"/>
                <a:gd name="connsiteY10" fmla="*/ 1466389 h 1855780"/>
                <a:gd name="connsiteX11" fmla="*/ 0 w 5255626"/>
                <a:gd name="connsiteY11" fmla="*/ 1855780 h 1855780"/>
                <a:gd name="connsiteX0" fmla="*/ 5255626 w 5255626"/>
                <a:gd name="connsiteY0" fmla="*/ 0 h 1855780"/>
                <a:gd name="connsiteX1" fmla="*/ 4847851 w 5255626"/>
                <a:gd name="connsiteY1" fmla="*/ 30788 h 1855780"/>
                <a:gd name="connsiteX2" fmla="*/ 4580896 w 5255626"/>
                <a:gd name="connsiteY2" fmla="*/ 250912 h 1855780"/>
                <a:gd name="connsiteX3" fmla="*/ 4581808 w 5255626"/>
                <a:gd name="connsiteY3" fmla="*/ 574122 h 1855780"/>
                <a:gd name="connsiteX4" fmla="*/ 3810000 w 5255626"/>
                <a:gd name="connsiteY4" fmla="*/ 679512 h 1855780"/>
                <a:gd name="connsiteX5" fmla="*/ 2525466 w 5255626"/>
                <a:gd name="connsiteY5" fmla="*/ 702146 h 1855780"/>
                <a:gd name="connsiteX6" fmla="*/ 1928188 w 5255626"/>
                <a:gd name="connsiteY6" fmla="*/ 723727 h 1855780"/>
                <a:gd name="connsiteX7" fmla="*/ 1610531 w 5255626"/>
                <a:gd name="connsiteY7" fmla="*/ 893324 h 1855780"/>
                <a:gd name="connsiteX8" fmla="*/ 1591387 w 5255626"/>
                <a:gd name="connsiteY8" fmla="*/ 1776240 h 1855780"/>
                <a:gd name="connsiteX9" fmla="*/ 475798 w 5255626"/>
                <a:gd name="connsiteY9" fmla="*/ 1123906 h 1855780"/>
                <a:gd name="connsiteX10" fmla="*/ 248640 w 5255626"/>
                <a:gd name="connsiteY10" fmla="*/ 1466389 h 1855780"/>
                <a:gd name="connsiteX11" fmla="*/ 0 w 5255626"/>
                <a:gd name="connsiteY11" fmla="*/ 1855780 h 1855780"/>
                <a:gd name="connsiteX0" fmla="*/ 5255626 w 5255626"/>
                <a:gd name="connsiteY0" fmla="*/ 0 h 2016755"/>
                <a:gd name="connsiteX1" fmla="*/ 4847851 w 5255626"/>
                <a:gd name="connsiteY1" fmla="*/ 30788 h 2016755"/>
                <a:gd name="connsiteX2" fmla="*/ 4580896 w 5255626"/>
                <a:gd name="connsiteY2" fmla="*/ 250912 h 2016755"/>
                <a:gd name="connsiteX3" fmla="*/ 4581808 w 5255626"/>
                <a:gd name="connsiteY3" fmla="*/ 574122 h 2016755"/>
                <a:gd name="connsiteX4" fmla="*/ 3810000 w 5255626"/>
                <a:gd name="connsiteY4" fmla="*/ 679512 h 2016755"/>
                <a:gd name="connsiteX5" fmla="*/ 2525466 w 5255626"/>
                <a:gd name="connsiteY5" fmla="*/ 702146 h 2016755"/>
                <a:gd name="connsiteX6" fmla="*/ 1928188 w 5255626"/>
                <a:gd name="connsiteY6" fmla="*/ 723727 h 2016755"/>
                <a:gd name="connsiteX7" fmla="*/ 1610531 w 5255626"/>
                <a:gd name="connsiteY7" fmla="*/ 893324 h 2016755"/>
                <a:gd name="connsiteX8" fmla="*/ 1591387 w 5255626"/>
                <a:gd name="connsiteY8" fmla="*/ 1776240 h 2016755"/>
                <a:gd name="connsiteX9" fmla="*/ 1322465 w 5255626"/>
                <a:gd name="connsiteY9" fmla="*/ 2016755 h 2016755"/>
                <a:gd name="connsiteX10" fmla="*/ 248640 w 5255626"/>
                <a:gd name="connsiteY10" fmla="*/ 1466389 h 2016755"/>
                <a:gd name="connsiteX11" fmla="*/ 0 w 5255626"/>
                <a:gd name="connsiteY11" fmla="*/ 1855780 h 2016755"/>
                <a:gd name="connsiteX0" fmla="*/ 5255626 w 5255626"/>
                <a:gd name="connsiteY0" fmla="*/ 0 h 2189904"/>
                <a:gd name="connsiteX1" fmla="*/ 4847851 w 5255626"/>
                <a:gd name="connsiteY1" fmla="*/ 30788 h 2189904"/>
                <a:gd name="connsiteX2" fmla="*/ 4580896 w 5255626"/>
                <a:gd name="connsiteY2" fmla="*/ 250912 h 2189904"/>
                <a:gd name="connsiteX3" fmla="*/ 4581808 w 5255626"/>
                <a:gd name="connsiteY3" fmla="*/ 574122 h 2189904"/>
                <a:gd name="connsiteX4" fmla="*/ 3810000 w 5255626"/>
                <a:gd name="connsiteY4" fmla="*/ 679512 h 2189904"/>
                <a:gd name="connsiteX5" fmla="*/ 2525466 w 5255626"/>
                <a:gd name="connsiteY5" fmla="*/ 702146 h 2189904"/>
                <a:gd name="connsiteX6" fmla="*/ 1928188 w 5255626"/>
                <a:gd name="connsiteY6" fmla="*/ 723727 h 2189904"/>
                <a:gd name="connsiteX7" fmla="*/ 1610531 w 5255626"/>
                <a:gd name="connsiteY7" fmla="*/ 893324 h 2189904"/>
                <a:gd name="connsiteX8" fmla="*/ 1591387 w 5255626"/>
                <a:gd name="connsiteY8" fmla="*/ 1776240 h 2189904"/>
                <a:gd name="connsiteX9" fmla="*/ 1322465 w 5255626"/>
                <a:gd name="connsiteY9" fmla="*/ 2016755 h 2189904"/>
                <a:gd name="connsiteX10" fmla="*/ 1041428 w 5255626"/>
                <a:gd name="connsiteY10" fmla="*/ 2189904 h 2189904"/>
                <a:gd name="connsiteX11" fmla="*/ 0 w 5255626"/>
                <a:gd name="connsiteY11" fmla="*/ 1855780 h 2189904"/>
                <a:gd name="connsiteX0" fmla="*/ 4214198 w 4214198"/>
                <a:gd name="connsiteY0" fmla="*/ 0 h 2887174"/>
                <a:gd name="connsiteX1" fmla="*/ 3806423 w 4214198"/>
                <a:gd name="connsiteY1" fmla="*/ 30788 h 2887174"/>
                <a:gd name="connsiteX2" fmla="*/ 3539468 w 4214198"/>
                <a:gd name="connsiteY2" fmla="*/ 250912 h 2887174"/>
                <a:gd name="connsiteX3" fmla="*/ 3540380 w 4214198"/>
                <a:gd name="connsiteY3" fmla="*/ 574122 h 2887174"/>
                <a:gd name="connsiteX4" fmla="*/ 2768572 w 4214198"/>
                <a:gd name="connsiteY4" fmla="*/ 679512 h 2887174"/>
                <a:gd name="connsiteX5" fmla="*/ 1484038 w 4214198"/>
                <a:gd name="connsiteY5" fmla="*/ 702146 h 2887174"/>
                <a:gd name="connsiteX6" fmla="*/ 886760 w 4214198"/>
                <a:gd name="connsiteY6" fmla="*/ 723727 h 2887174"/>
                <a:gd name="connsiteX7" fmla="*/ 569103 w 4214198"/>
                <a:gd name="connsiteY7" fmla="*/ 893324 h 2887174"/>
                <a:gd name="connsiteX8" fmla="*/ 549959 w 4214198"/>
                <a:gd name="connsiteY8" fmla="*/ 1776240 h 2887174"/>
                <a:gd name="connsiteX9" fmla="*/ 281037 w 4214198"/>
                <a:gd name="connsiteY9" fmla="*/ 2016755 h 2887174"/>
                <a:gd name="connsiteX10" fmla="*/ 0 w 4214198"/>
                <a:gd name="connsiteY10" fmla="*/ 2189904 h 2887174"/>
                <a:gd name="connsiteX11" fmla="*/ 197784 w 4214198"/>
                <a:gd name="connsiteY11" fmla="*/ 2887174 h 2887174"/>
                <a:gd name="connsiteX0" fmla="*/ 4214198 w 4214198"/>
                <a:gd name="connsiteY0" fmla="*/ 0 h 2887174"/>
                <a:gd name="connsiteX1" fmla="*/ 3806423 w 4214198"/>
                <a:gd name="connsiteY1" fmla="*/ 30788 h 2887174"/>
                <a:gd name="connsiteX2" fmla="*/ 3539468 w 4214198"/>
                <a:gd name="connsiteY2" fmla="*/ 250912 h 2887174"/>
                <a:gd name="connsiteX3" fmla="*/ 3540380 w 4214198"/>
                <a:gd name="connsiteY3" fmla="*/ 574122 h 2887174"/>
                <a:gd name="connsiteX4" fmla="*/ 2768572 w 4214198"/>
                <a:gd name="connsiteY4" fmla="*/ 679512 h 2887174"/>
                <a:gd name="connsiteX5" fmla="*/ 1484038 w 4214198"/>
                <a:gd name="connsiteY5" fmla="*/ 702146 h 2887174"/>
                <a:gd name="connsiteX6" fmla="*/ 886760 w 4214198"/>
                <a:gd name="connsiteY6" fmla="*/ 723727 h 2887174"/>
                <a:gd name="connsiteX7" fmla="*/ 569103 w 4214198"/>
                <a:gd name="connsiteY7" fmla="*/ 893324 h 2887174"/>
                <a:gd name="connsiteX8" fmla="*/ 549959 w 4214198"/>
                <a:gd name="connsiteY8" fmla="*/ 1776240 h 2887174"/>
                <a:gd name="connsiteX9" fmla="*/ 281037 w 4214198"/>
                <a:gd name="connsiteY9" fmla="*/ 2016755 h 2887174"/>
                <a:gd name="connsiteX10" fmla="*/ 0 w 4214198"/>
                <a:gd name="connsiteY10" fmla="*/ 2189904 h 2887174"/>
                <a:gd name="connsiteX11" fmla="*/ 197784 w 4214198"/>
                <a:gd name="connsiteY11" fmla="*/ 2887174 h 2887174"/>
                <a:gd name="connsiteX0" fmla="*/ 1589531 w 3806423"/>
                <a:gd name="connsiteY0" fmla="*/ 1377757 h 2856386"/>
                <a:gd name="connsiteX1" fmla="*/ 3806423 w 3806423"/>
                <a:gd name="connsiteY1" fmla="*/ 0 h 2856386"/>
                <a:gd name="connsiteX2" fmla="*/ 3539468 w 3806423"/>
                <a:gd name="connsiteY2" fmla="*/ 220124 h 2856386"/>
                <a:gd name="connsiteX3" fmla="*/ 3540380 w 3806423"/>
                <a:gd name="connsiteY3" fmla="*/ 543334 h 2856386"/>
                <a:gd name="connsiteX4" fmla="*/ 2768572 w 3806423"/>
                <a:gd name="connsiteY4" fmla="*/ 648724 h 2856386"/>
                <a:gd name="connsiteX5" fmla="*/ 1484038 w 3806423"/>
                <a:gd name="connsiteY5" fmla="*/ 671358 h 2856386"/>
                <a:gd name="connsiteX6" fmla="*/ 886760 w 3806423"/>
                <a:gd name="connsiteY6" fmla="*/ 692939 h 2856386"/>
                <a:gd name="connsiteX7" fmla="*/ 569103 w 3806423"/>
                <a:gd name="connsiteY7" fmla="*/ 862536 h 2856386"/>
                <a:gd name="connsiteX8" fmla="*/ 549959 w 3806423"/>
                <a:gd name="connsiteY8" fmla="*/ 1745452 h 2856386"/>
                <a:gd name="connsiteX9" fmla="*/ 281037 w 3806423"/>
                <a:gd name="connsiteY9" fmla="*/ 1985967 h 2856386"/>
                <a:gd name="connsiteX10" fmla="*/ 0 w 3806423"/>
                <a:gd name="connsiteY10" fmla="*/ 2159116 h 2856386"/>
                <a:gd name="connsiteX11" fmla="*/ 197784 w 3806423"/>
                <a:gd name="connsiteY11" fmla="*/ 2856386 h 2856386"/>
                <a:gd name="connsiteX0" fmla="*/ 1589531 w 3540380"/>
                <a:gd name="connsiteY0" fmla="*/ 1157633 h 2636262"/>
                <a:gd name="connsiteX1" fmla="*/ 1728241 w 3540380"/>
                <a:gd name="connsiteY1" fmla="*/ 1319270 h 2636262"/>
                <a:gd name="connsiteX2" fmla="*/ 3539468 w 3540380"/>
                <a:gd name="connsiteY2" fmla="*/ 0 h 2636262"/>
                <a:gd name="connsiteX3" fmla="*/ 3540380 w 3540380"/>
                <a:gd name="connsiteY3" fmla="*/ 323210 h 2636262"/>
                <a:gd name="connsiteX4" fmla="*/ 2768572 w 3540380"/>
                <a:gd name="connsiteY4" fmla="*/ 428600 h 2636262"/>
                <a:gd name="connsiteX5" fmla="*/ 1484038 w 3540380"/>
                <a:gd name="connsiteY5" fmla="*/ 451234 h 2636262"/>
                <a:gd name="connsiteX6" fmla="*/ 886760 w 3540380"/>
                <a:gd name="connsiteY6" fmla="*/ 472815 h 2636262"/>
                <a:gd name="connsiteX7" fmla="*/ 569103 w 3540380"/>
                <a:gd name="connsiteY7" fmla="*/ 642412 h 2636262"/>
                <a:gd name="connsiteX8" fmla="*/ 549959 w 3540380"/>
                <a:gd name="connsiteY8" fmla="*/ 1525328 h 2636262"/>
                <a:gd name="connsiteX9" fmla="*/ 281037 w 3540380"/>
                <a:gd name="connsiteY9" fmla="*/ 1765843 h 2636262"/>
                <a:gd name="connsiteX10" fmla="*/ 0 w 3540380"/>
                <a:gd name="connsiteY10" fmla="*/ 1938992 h 2636262"/>
                <a:gd name="connsiteX11" fmla="*/ 197784 w 3540380"/>
                <a:gd name="connsiteY11" fmla="*/ 2636262 h 2636262"/>
                <a:gd name="connsiteX0" fmla="*/ 1589531 w 3540380"/>
                <a:gd name="connsiteY0" fmla="*/ 834423 h 2313052"/>
                <a:gd name="connsiteX1" fmla="*/ 1728241 w 3540380"/>
                <a:gd name="connsiteY1" fmla="*/ 996060 h 2313052"/>
                <a:gd name="connsiteX2" fmla="*/ 2177104 w 3540380"/>
                <a:gd name="connsiteY2" fmla="*/ 608123 h 2313052"/>
                <a:gd name="connsiteX3" fmla="*/ 3540380 w 3540380"/>
                <a:gd name="connsiteY3" fmla="*/ 0 h 2313052"/>
                <a:gd name="connsiteX4" fmla="*/ 2768572 w 3540380"/>
                <a:gd name="connsiteY4" fmla="*/ 105390 h 2313052"/>
                <a:gd name="connsiteX5" fmla="*/ 1484038 w 3540380"/>
                <a:gd name="connsiteY5" fmla="*/ 128024 h 2313052"/>
                <a:gd name="connsiteX6" fmla="*/ 886760 w 3540380"/>
                <a:gd name="connsiteY6" fmla="*/ 149605 h 2313052"/>
                <a:gd name="connsiteX7" fmla="*/ 569103 w 3540380"/>
                <a:gd name="connsiteY7" fmla="*/ 319202 h 2313052"/>
                <a:gd name="connsiteX8" fmla="*/ 549959 w 3540380"/>
                <a:gd name="connsiteY8" fmla="*/ 1202118 h 2313052"/>
                <a:gd name="connsiteX9" fmla="*/ 281037 w 3540380"/>
                <a:gd name="connsiteY9" fmla="*/ 1442633 h 2313052"/>
                <a:gd name="connsiteX10" fmla="*/ 0 w 3540380"/>
                <a:gd name="connsiteY10" fmla="*/ 1615782 h 2313052"/>
                <a:gd name="connsiteX11" fmla="*/ 197784 w 3540380"/>
                <a:gd name="connsiteY11" fmla="*/ 2313052 h 2313052"/>
                <a:gd name="connsiteX0" fmla="*/ 1589531 w 2768572"/>
                <a:gd name="connsiteY0" fmla="*/ 729033 h 2207662"/>
                <a:gd name="connsiteX1" fmla="*/ 1728241 w 2768572"/>
                <a:gd name="connsiteY1" fmla="*/ 890670 h 2207662"/>
                <a:gd name="connsiteX2" fmla="*/ 2177104 w 2768572"/>
                <a:gd name="connsiteY2" fmla="*/ 502733 h 2207662"/>
                <a:gd name="connsiteX3" fmla="*/ 2378137 w 2768572"/>
                <a:gd name="connsiteY3" fmla="*/ 271761 h 2207662"/>
                <a:gd name="connsiteX4" fmla="*/ 2768572 w 2768572"/>
                <a:gd name="connsiteY4" fmla="*/ 0 h 2207662"/>
                <a:gd name="connsiteX5" fmla="*/ 1484038 w 2768572"/>
                <a:gd name="connsiteY5" fmla="*/ 22634 h 2207662"/>
                <a:gd name="connsiteX6" fmla="*/ 886760 w 2768572"/>
                <a:gd name="connsiteY6" fmla="*/ 44215 h 2207662"/>
                <a:gd name="connsiteX7" fmla="*/ 569103 w 2768572"/>
                <a:gd name="connsiteY7" fmla="*/ 213812 h 2207662"/>
                <a:gd name="connsiteX8" fmla="*/ 549959 w 2768572"/>
                <a:gd name="connsiteY8" fmla="*/ 1096728 h 2207662"/>
                <a:gd name="connsiteX9" fmla="*/ 281037 w 2768572"/>
                <a:gd name="connsiteY9" fmla="*/ 1337243 h 2207662"/>
                <a:gd name="connsiteX10" fmla="*/ 0 w 2768572"/>
                <a:gd name="connsiteY10" fmla="*/ 1510392 h 2207662"/>
                <a:gd name="connsiteX11" fmla="*/ 197784 w 2768572"/>
                <a:gd name="connsiteY11" fmla="*/ 2207662 h 2207662"/>
                <a:gd name="connsiteX0" fmla="*/ 1589531 w 2591541"/>
                <a:gd name="connsiteY0" fmla="*/ 706399 h 2185028"/>
                <a:gd name="connsiteX1" fmla="*/ 1728241 w 2591541"/>
                <a:gd name="connsiteY1" fmla="*/ 868036 h 2185028"/>
                <a:gd name="connsiteX2" fmla="*/ 2177104 w 2591541"/>
                <a:gd name="connsiteY2" fmla="*/ 480099 h 2185028"/>
                <a:gd name="connsiteX3" fmla="*/ 2378137 w 2591541"/>
                <a:gd name="connsiteY3" fmla="*/ 249127 h 2185028"/>
                <a:gd name="connsiteX4" fmla="*/ 2591541 w 2591541"/>
                <a:gd name="connsiteY4" fmla="*/ 439184 h 2185028"/>
                <a:gd name="connsiteX5" fmla="*/ 1484038 w 2591541"/>
                <a:gd name="connsiteY5" fmla="*/ 0 h 2185028"/>
                <a:gd name="connsiteX6" fmla="*/ 886760 w 2591541"/>
                <a:gd name="connsiteY6" fmla="*/ 21581 h 2185028"/>
                <a:gd name="connsiteX7" fmla="*/ 569103 w 2591541"/>
                <a:gd name="connsiteY7" fmla="*/ 191178 h 2185028"/>
                <a:gd name="connsiteX8" fmla="*/ 549959 w 2591541"/>
                <a:gd name="connsiteY8" fmla="*/ 1074094 h 2185028"/>
                <a:gd name="connsiteX9" fmla="*/ 281037 w 2591541"/>
                <a:gd name="connsiteY9" fmla="*/ 1314609 h 2185028"/>
                <a:gd name="connsiteX10" fmla="*/ 0 w 2591541"/>
                <a:gd name="connsiteY10" fmla="*/ 1487758 h 2185028"/>
                <a:gd name="connsiteX11" fmla="*/ 197784 w 2591541"/>
                <a:gd name="connsiteY11" fmla="*/ 2185028 h 2185028"/>
                <a:gd name="connsiteX0" fmla="*/ 1589531 w 2961856"/>
                <a:gd name="connsiteY0" fmla="*/ 684818 h 2163447"/>
                <a:gd name="connsiteX1" fmla="*/ 1728241 w 2961856"/>
                <a:gd name="connsiteY1" fmla="*/ 846455 h 2163447"/>
                <a:gd name="connsiteX2" fmla="*/ 2177104 w 2961856"/>
                <a:gd name="connsiteY2" fmla="*/ 458518 h 2163447"/>
                <a:gd name="connsiteX3" fmla="*/ 2378137 w 2961856"/>
                <a:gd name="connsiteY3" fmla="*/ 227546 h 2163447"/>
                <a:gd name="connsiteX4" fmla="*/ 2591541 w 2961856"/>
                <a:gd name="connsiteY4" fmla="*/ 417603 h 2163447"/>
                <a:gd name="connsiteX5" fmla="*/ 2961856 w 2961856"/>
                <a:gd name="connsiteY5" fmla="*/ 1048298 h 2163447"/>
                <a:gd name="connsiteX6" fmla="*/ 886760 w 2961856"/>
                <a:gd name="connsiteY6" fmla="*/ 0 h 2163447"/>
                <a:gd name="connsiteX7" fmla="*/ 569103 w 2961856"/>
                <a:gd name="connsiteY7" fmla="*/ 169597 h 2163447"/>
                <a:gd name="connsiteX8" fmla="*/ 549959 w 2961856"/>
                <a:gd name="connsiteY8" fmla="*/ 1052513 h 2163447"/>
                <a:gd name="connsiteX9" fmla="*/ 281037 w 2961856"/>
                <a:gd name="connsiteY9" fmla="*/ 1293028 h 2163447"/>
                <a:gd name="connsiteX10" fmla="*/ 0 w 2961856"/>
                <a:gd name="connsiteY10" fmla="*/ 1466177 h 2163447"/>
                <a:gd name="connsiteX11" fmla="*/ 197784 w 2961856"/>
                <a:gd name="connsiteY11" fmla="*/ 2163447 h 2163447"/>
                <a:gd name="connsiteX0" fmla="*/ 1589531 w 3280518"/>
                <a:gd name="connsiteY0" fmla="*/ 515221 h 1993850"/>
                <a:gd name="connsiteX1" fmla="*/ 1728241 w 3280518"/>
                <a:gd name="connsiteY1" fmla="*/ 676858 h 1993850"/>
                <a:gd name="connsiteX2" fmla="*/ 2177104 w 3280518"/>
                <a:gd name="connsiteY2" fmla="*/ 288921 h 1993850"/>
                <a:gd name="connsiteX3" fmla="*/ 2378137 w 3280518"/>
                <a:gd name="connsiteY3" fmla="*/ 57949 h 1993850"/>
                <a:gd name="connsiteX4" fmla="*/ 2591541 w 3280518"/>
                <a:gd name="connsiteY4" fmla="*/ 248006 h 1993850"/>
                <a:gd name="connsiteX5" fmla="*/ 2961856 w 3280518"/>
                <a:gd name="connsiteY5" fmla="*/ 878701 h 1993850"/>
                <a:gd name="connsiteX6" fmla="*/ 3280518 w 3280518"/>
                <a:gd name="connsiteY6" fmla="*/ 1108100 h 1993850"/>
                <a:gd name="connsiteX7" fmla="*/ 569103 w 3280518"/>
                <a:gd name="connsiteY7" fmla="*/ 0 h 1993850"/>
                <a:gd name="connsiteX8" fmla="*/ 549959 w 3280518"/>
                <a:gd name="connsiteY8" fmla="*/ 882916 h 1993850"/>
                <a:gd name="connsiteX9" fmla="*/ 281037 w 3280518"/>
                <a:gd name="connsiteY9" fmla="*/ 1123431 h 1993850"/>
                <a:gd name="connsiteX10" fmla="*/ 0 w 3280518"/>
                <a:gd name="connsiteY10" fmla="*/ 1296580 h 1993850"/>
                <a:gd name="connsiteX11" fmla="*/ 197784 w 3280518"/>
                <a:gd name="connsiteY11" fmla="*/ 1993850 h 1993850"/>
                <a:gd name="connsiteX0" fmla="*/ 1589531 w 3694073"/>
                <a:gd name="connsiteY0" fmla="*/ 457272 h 1935901"/>
                <a:gd name="connsiteX1" fmla="*/ 1728241 w 3694073"/>
                <a:gd name="connsiteY1" fmla="*/ 618909 h 1935901"/>
                <a:gd name="connsiteX2" fmla="*/ 2177104 w 3694073"/>
                <a:gd name="connsiteY2" fmla="*/ 230972 h 1935901"/>
                <a:gd name="connsiteX3" fmla="*/ 2378137 w 3694073"/>
                <a:gd name="connsiteY3" fmla="*/ 0 h 1935901"/>
                <a:gd name="connsiteX4" fmla="*/ 2591541 w 3694073"/>
                <a:gd name="connsiteY4" fmla="*/ 190057 h 1935901"/>
                <a:gd name="connsiteX5" fmla="*/ 2961856 w 3694073"/>
                <a:gd name="connsiteY5" fmla="*/ 820752 h 1935901"/>
                <a:gd name="connsiteX6" fmla="*/ 3280518 w 3694073"/>
                <a:gd name="connsiteY6" fmla="*/ 1050151 h 1935901"/>
                <a:gd name="connsiteX7" fmla="*/ 3694073 w 3694073"/>
                <a:gd name="connsiteY7" fmla="*/ 1127385 h 1935901"/>
                <a:gd name="connsiteX8" fmla="*/ 549959 w 3694073"/>
                <a:gd name="connsiteY8" fmla="*/ 824967 h 1935901"/>
                <a:gd name="connsiteX9" fmla="*/ 281037 w 3694073"/>
                <a:gd name="connsiteY9" fmla="*/ 1065482 h 1935901"/>
                <a:gd name="connsiteX10" fmla="*/ 0 w 3694073"/>
                <a:gd name="connsiteY10" fmla="*/ 1238631 h 1935901"/>
                <a:gd name="connsiteX11" fmla="*/ 197784 w 3694073"/>
                <a:gd name="connsiteY11" fmla="*/ 1935901 h 1935901"/>
                <a:gd name="connsiteX0" fmla="*/ 1589531 w 4075171"/>
                <a:gd name="connsiteY0" fmla="*/ 457272 h 1935901"/>
                <a:gd name="connsiteX1" fmla="*/ 1728241 w 4075171"/>
                <a:gd name="connsiteY1" fmla="*/ 618909 h 1935901"/>
                <a:gd name="connsiteX2" fmla="*/ 2177104 w 4075171"/>
                <a:gd name="connsiteY2" fmla="*/ 230972 h 1935901"/>
                <a:gd name="connsiteX3" fmla="*/ 2378137 w 4075171"/>
                <a:gd name="connsiteY3" fmla="*/ 0 h 1935901"/>
                <a:gd name="connsiteX4" fmla="*/ 2591541 w 4075171"/>
                <a:gd name="connsiteY4" fmla="*/ 190057 h 1935901"/>
                <a:gd name="connsiteX5" fmla="*/ 2961856 w 4075171"/>
                <a:gd name="connsiteY5" fmla="*/ 820752 h 1935901"/>
                <a:gd name="connsiteX6" fmla="*/ 3280518 w 4075171"/>
                <a:gd name="connsiteY6" fmla="*/ 1050151 h 1935901"/>
                <a:gd name="connsiteX7" fmla="*/ 3694073 w 4075171"/>
                <a:gd name="connsiteY7" fmla="*/ 1127385 h 1935901"/>
                <a:gd name="connsiteX8" fmla="*/ 4075171 w 4075171"/>
                <a:gd name="connsiteY8" fmla="*/ 1040482 h 1935901"/>
                <a:gd name="connsiteX9" fmla="*/ 281037 w 4075171"/>
                <a:gd name="connsiteY9" fmla="*/ 1065482 h 1935901"/>
                <a:gd name="connsiteX10" fmla="*/ 0 w 4075171"/>
                <a:gd name="connsiteY10" fmla="*/ 1238631 h 1935901"/>
                <a:gd name="connsiteX11" fmla="*/ 197784 w 4075171"/>
                <a:gd name="connsiteY11" fmla="*/ 1935901 h 1935901"/>
                <a:gd name="connsiteX0" fmla="*/ 1589531 w 4257209"/>
                <a:gd name="connsiteY0" fmla="*/ 457272 h 1935901"/>
                <a:gd name="connsiteX1" fmla="*/ 1728241 w 4257209"/>
                <a:gd name="connsiteY1" fmla="*/ 618909 h 1935901"/>
                <a:gd name="connsiteX2" fmla="*/ 2177104 w 4257209"/>
                <a:gd name="connsiteY2" fmla="*/ 230972 h 1935901"/>
                <a:gd name="connsiteX3" fmla="*/ 2378137 w 4257209"/>
                <a:gd name="connsiteY3" fmla="*/ 0 h 1935901"/>
                <a:gd name="connsiteX4" fmla="*/ 2591541 w 4257209"/>
                <a:gd name="connsiteY4" fmla="*/ 190057 h 1935901"/>
                <a:gd name="connsiteX5" fmla="*/ 2961856 w 4257209"/>
                <a:gd name="connsiteY5" fmla="*/ 820752 h 1935901"/>
                <a:gd name="connsiteX6" fmla="*/ 3280518 w 4257209"/>
                <a:gd name="connsiteY6" fmla="*/ 1050151 h 1935901"/>
                <a:gd name="connsiteX7" fmla="*/ 3694073 w 4257209"/>
                <a:gd name="connsiteY7" fmla="*/ 1127385 h 1935901"/>
                <a:gd name="connsiteX8" fmla="*/ 4075171 w 4257209"/>
                <a:gd name="connsiteY8" fmla="*/ 1040482 h 1935901"/>
                <a:gd name="connsiteX9" fmla="*/ 4244977 w 4257209"/>
                <a:gd name="connsiteY9" fmla="*/ 1088573 h 1935901"/>
                <a:gd name="connsiteX10" fmla="*/ 0 w 4257209"/>
                <a:gd name="connsiteY10" fmla="*/ 1238631 h 1935901"/>
                <a:gd name="connsiteX11" fmla="*/ 197784 w 4257209"/>
                <a:gd name="connsiteY11" fmla="*/ 1935901 h 1935901"/>
                <a:gd name="connsiteX0" fmla="*/ 1404531 w 4072209"/>
                <a:gd name="connsiteY0" fmla="*/ 457272 h 1935901"/>
                <a:gd name="connsiteX1" fmla="*/ 1543241 w 4072209"/>
                <a:gd name="connsiteY1" fmla="*/ 618909 h 1935901"/>
                <a:gd name="connsiteX2" fmla="*/ 1992104 w 4072209"/>
                <a:gd name="connsiteY2" fmla="*/ 230972 h 1935901"/>
                <a:gd name="connsiteX3" fmla="*/ 2193137 w 4072209"/>
                <a:gd name="connsiteY3" fmla="*/ 0 h 1935901"/>
                <a:gd name="connsiteX4" fmla="*/ 2406541 w 4072209"/>
                <a:gd name="connsiteY4" fmla="*/ 190057 h 1935901"/>
                <a:gd name="connsiteX5" fmla="*/ 2776856 w 4072209"/>
                <a:gd name="connsiteY5" fmla="*/ 820752 h 1935901"/>
                <a:gd name="connsiteX6" fmla="*/ 3095518 w 4072209"/>
                <a:gd name="connsiteY6" fmla="*/ 1050151 h 1935901"/>
                <a:gd name="connsiteX7" fmla="*/ 3509073 w 4072209"/>
                <a:gd name="connsiteY7" fmla="*/ 1127385 h 1935901"/>
                <a:gd name="connsiteX8" fmla="*/ 3890171 w 4072209"/>
                <a:gd name="connsiteY8" fmla="*/ 1040482 h 1935901"/>
                <a:gd name="connsiteX9" fmla="*/ 4059977 w 4072209"/>
                <a:gd name="connsiteY9" fmla="*/ 1088573 h 1935901"/>
                <a:gd name="connsiteX10" fmla="*/ 3432575 w 4072209"/>
                <a:gd name="connsiteY10" fmla="*/ 1438752 h 1935901"/>
                <a:gd name="connsiteX11" fmla="*/ 12784 w 4072209"/>
                <a:gd name="connsiteY11" fmla="*/ 1935901 h 1935901"/>
                <a:gd name="connsiteX0" fmla="*/ 1391747 w 4059425"/>
                <a:gd name="connsiteY0" fmla="*/ 457272 h 1935901"/>
                <a:gd name="connsiteX1" fmla="*/ 1530457 w 4059425"/>
                <a:gd name="connsiteY1" fmla="*/ 618909 h 1935901"/>
                <a:gd name="connsiteX2" fmla="*/ 1979320 w 4059425"/>
                <a:gd name="connsiteY2" fmla="*/ 230972 h 1935901"/>
                <a:gd name="connsiteX3" fmla="*/ 2180353 w 4059425"/>
                <a:gd name="connsiteY3" fmla="*/ 0 h 1935901"/>
                <a:gd name="connsiteX4" fmla="*/ 2393757 w 4059425"/>
                <a:gd name="connsiteY4" fmla="*/ 190057 h 1935901"/>
                <a:gd name="connsiteX5" fmla="*/ 2764072 w 4059425"/>
                <a:gd name="connsiteY5" fmla="*/ 820752 h 1935901"/>
                <a:gd name="connsiteX6" fmla="*/ 3082734 w 4059425"/>
                <a:gd name="connsiteY6" fmla="*/ 1050151 h 1935901"/>
                <a:gd name="connsiteX7" fmla="*/ 3496289 w 4059425"/>
                <a:gd name="connsiteY7" fmla="*/ 1127385 h 1935901"/>
                <a:gd name="connsiteX8" fmla="*/ 3877387 w 4059425"/>
                <a:gd name="connsiteY8" fmla="*/ 1040482 h 1935901"/>
                <a:gd name="connsiteX9" fmla="*/ 4047193 w 4059425"/>
                <a:gd name="connsiteY9" fmla="*/ 1088573 h 1935901"/>
                <a:gd name="connsiteX10" fmla="*/ 0 w 4059425"/>
                <a:gd name="connsiteY10" fmla="*/ 1935901 h 1935901"/>
                <a:gd name="connsiteX0" fmla="*/ 0 w 2833889"/>
                <a:gd name="connsiteY0" fmla="*/ 457272 h 1204689"/>
                <a:gd name="connsiteX1" fmla="*/ 138710 w 2833889"/>
                <a:gd name="connsiteY1" fmla="*/ 618909 h 1204689"/>
                <a:gd name="connsiteX2" fmla="*/ 587573 w 2833889"/>
                <a:gd name="connsiteY2" fmla="*/ 230972 h 1204689"/>
                <a:gd name="connsiteX3" fmla="*/ 788606 w 2833889"/>
                <a:gd name="connsiteY3" fmla="*/ 0 h 1204689"/>
                <a:gd name="connsiteX4" fmla="*/ 1002010 w 2833889"/>
                <a:gd name="connsiteY4" fmla="*/ 190057 h 1204689"/>
                <a:gd name="connsiteX5" fmla="*/ 1372325 w 2833889"/>
                <a:gd name="connsiteY5" fmla="*/ 820752 h 1204689"/>
                <a:gd name="connsiteX6" fmla="*/ 1690987 w 2833889"/>
                <a:gd name="connsiteY6" fmla="*/ 1050151 h 1204689"/>
                <a:gd name="connsiteX7" fmla="*/ 2104542 w 2833889"/>
                <a:gd name="connsiteY7" fmla="*/ 1127385 h 1204689"/>
                <a:gd name="connsiteX8" fmla="*/ 2485640 w 2833889"/>
                <a:gd name="connsiteY8" fmla="*/ 1040482 h 1204689"/>
                <a:gd name="connsiteX9" fmla="*/ 2655446 w 2833889"/>
                <a:gd name="connsiteY9" fmla="*/ 1088573 h 1204689"/>
                <a:gd name="connsiteX10" fmla="*/ 2833889 w 2833889"/>
                <a:gd name="connsiteY10" fmla="*/ 1204689 h 1204689"/>
                <a:gd name="connsiteX0" fmla="*/ 0 w 2833889"/>
                <a:gd name="connsiteY0" fmla="*/ 457272 h 1204689"/>
                <a:gd name="connsiteX1" fmla="*/ 138710 w 2833889"/>
                <a:gd name="connsiteY1" fmla="*/ 618909 h 1204689"/>
                <a:gd name="connsiteX2" fmla="*/ 587573 w 2833889"/>
                <a:gd name="connsiteY2" fmla="*/ 230972 h 1204689"/>
                <a:gd name="connsiteX3" fmla="*/ 788606 w 2833889"/>
                <a:gd name="connsiteY3" fmla="*/ 0 h 1204689"/>
                <a:gd name="connsiteX4" fmla="*/ 1002010 w 2833889"/>
                <a:gd name="connsiteY4" fmla="*/ 190057 h 1204689"/>
                <a:gd name="connsiteX5" fmla="*/ 1372325 w 2833889"/>
                <a:gd name="connsiteY5" fmla="*/ 820752 h 1204689"/>
                <a:gd name="connsiteX6" fmla="*/ 1690987 w 2833889"/>
                <a:gd name="connsiteY6" fmla="*/ 1050151 h 1204689"/>
                <a:gd name="connsiteX7" fmla="*/ 2104542 w 2833889"/>
                <a:gd name="connsiteY7" fmla="*/ 1127385 h 1204689"/>
                <a:gd name="connsiteX8" fmla="*/ 2485640 w 2833889"/>
                <a:gd name="connsiteY8" fmla="*/ 1040482 h 1204689"/>
                <a:gd name="connsiteX9" fmla="*/ 2833889 w 2833889"/>
                <a:gd name="connsiteY9" fmla="*/ 1204689 h 1204689"/>
                <a:gd name="connsiteX0" fmla="*/ 0 w 2741525"/>
                <a:gd name="connsiteY0" fmla="*/ 457272 h 1135417"/>
                <a:gd name="connsiteX1" fmla="*/ 138710 w 2741525"/>
                <a:gd name="connsiteY1" fmla="*/ 618909 h 1135417"/>
                <a:gd name="connsiteX2" fmla="*/ 587573 w 2741525"/>
                <a:gd name="connsiteY2" fmla="*/ 230972 h 1135417"/>
                <a:gd name="connsiteX3" fmla="*/ 788606 w 2741525"/>
                <a:gd name="connsiteY3" fmla="*/ 0 h 1135417"/>
                <a:gd name="connsiteX4" fmla="*/ 1002010 w 2741525"/>
                <a:gd name="connsiteY4" fmla="*/ 190057 h 1135417"/>
                <a:gd name="connsiteX5" fmla="*/ 1372325 w 2741525"/>
                <a:gd name="connsiteY5" fmla="*/ 820752 h 1135417"/>
                <a:gd name="connsiteX6" fmla="*/ 1690987 w 2741525"/>
                <a:gd name="connsiteY6" fmla="*/ 1050151 h 1135417"/>
                <a:gd name="connsiteX7" fmla="*/ 2104542 w 2741525"/>
                <a:gd name="connsiteY7" fmla="*/ 1127385 h 1135417"/>
                <a:gd name="connsiteX8" fmla="*/ 2485640 w 2741525"/>
                <a:gd name="connsiteY8" fmla="*/ 1040482 h 1135417"/>
                <a:gd name="connsiteX9" fmla="*/ 2741525 w 2741525"/>
                <a:gd name="connsiteY9" fmla="*/ 1135417 h 1135417"/>
                <a:gd name="connsiteX0" fmla="*/ 0 w 2764616"/>
                <a:gd name="connsiteY0" fmla="*/ 457272 h 1412507"/>
                <a:gd name="connsiteX1" fmla="*/ 138710 w 2764616"/>
                <a:gd name="connsiteY1" fmla="*/ 618909 h 1412507"/>
                <a:gd name="connsiteX2" fmla="*/ 587573 w 2764616"/>
                <a:gd name="connsiteY2" fmla="*/ 230972 h 1412507"/>
                <a:gd name="connsiteX3" fmla="*/ 788606 w 2764616"/>
                <a:gd name="connsiteY3" fmla="*/ 0 h 1412507"/>
                <a:gd name="connsiteX4" fmla="*/ 1002010 w 2764616"/>
                <a:gd name="connsiteY4" fmla="*/ 190057 h 1412507"/>
                <a:gd name="connsiteX5" fmla="*/ 1372325 w 2764616"/>
                <a:gd name="connsiteY5" fmla="*/ 820752 h 1412507"/>
                <a:gd name="connsiteX6" fmla="*/ 1690987 w 2764616"/>
                <a:gd name="connsiteY6" fmla="*/ 1050151 h 1412507"/>
                <a:gd name="connsiteX7" fmla="*/ 2104542 w 2764616"/>
                <a:gd name="connsiteY7" fmla="*/ 1127385 h 1412507"/>
                <a:gd name="connsiteX8" fmla="*/ 2485640 w 2764616"/>
                <a:gd name="connsiteY8" fmla="*/ 1040482 h 1412507"/>
                <a:gd name="connsiteX9" fmla="*/ 2764616 w 2764616"/>
                <a:gd name="connsiteY9" fmla="*/ 1412507 h 1412507"/>
                <a:gd name="connsiteX0" fmla="*/ 0 w 2837285"/>
                <a:gd name="connsiteY0" fmla="*/ 457272 h 1412507"/>
                <a:gd name="connsiteX1" fmla="*/ 138710 w 2837285"/>
                <a:gd name="connsiteY1" fmla="*/ 618909 h 1412507"/>
                <a:gd name="connsiteX2" fmla="*/ 587573 w 2837285"/>
                <a:gd name="connsiteY2" fmla="*/ 230972 h 1412507"/>
                <a:gd name="connsiteX3" fmla="*/ 788606 w 2837285"/>
                <a:gd name="connsiteY3" fmla="*/ 0 h 1412507"/>
                <a:gd name="connsiteX4" fmla="*/ 1002010 w 2837285"/>
                <a:gd name="connsiteY4" fmla="*/ 190057 h 1412507"/>
                <a:gd name="connsiteX5" fmla="*/ 1372325 w 2837285"/>
                <a:gd name="connsiteY5" fmla="*/ 820752 h 1412507"/>
                <a:gd name="connsiteX6" fmla="*/ 1690987 w 2837285"/>
                <a:gd name="connsiteY6" fmla="*/ 1050151 h 1412507"/>
                <a:gd name="connsiteX7" fmla="*/ 2104542 w 2837285"/>
                <a:gd name="connsiteY7" fmla="*/ 1127385 h 1412507"/>
                <a:gd name="connsiteX8" fmla="*/ 2801216 w 2837285"/>
                <a:gd name="connsiteY8" fmla="*/ 1202118 h 1412507"/>
                <a:gd name="connsiteX9" fmla="*/ 2764616 w 2837285"/>
                <a:gd name="connsiteY9" fmla="*/ 1412507 h 1412507"/>
                <a:gd name="connsiteX0" fmla="*/ 0 w 2801216"/>
                <a:gd name="connsiteY0" fmla="*/ 457272 h 1202118"/>
                <a:gd name="connsiteX1" fmla="*/ 138710 w 2801216"/>
                <a:gd name="connsiteY1" fmla="*/ 618909 h 1202118"/>
                <a:gd name="connsiteX2" fmla="*/ 587573 w 2801216"/>
                <a:gd name="connsiteY2" fmla="*/ 230972 h 1202118"/>
                <a:gd name="connsiteX3" fmla="*/ 788606 w 2801216"/>
                <a:gd name="connsiteY3" fmla="*/ 0 h 1202118"/>
                <a:gd name="connsiteX4" fmla="*/ 1002010 w 2801216"/>
                <a:gd name="connsiteY4" fmla="*/ 190057 h 1202118"/>
                <a:gd name="connsiteX5" fmla="*/ 1372325 w 2801216"/>
                <a:gd name="connsiteY5" fmla="*/ 820752 h 1202118"/>
                <a:gd name="connsiteX6" fmla="*/ 1690987 w 2801216"/>
                <a:gd name="connsiteY6" fmla="*/ 1050151 h 1202118"/>
                <a:gd name="connsiteX7" fmla="*/ 2104542 w 2801216"/>
                <a:gd name="connsiteY7" fmla="*/ 1127385 h 1202118"/>
                <a:gd name="connsiteX8" fmla="*/ 2801216 w 2801216"/>
                <a:gd name="connsiteY8" fmla="*/ 1202118 h 1202118"/>
                <a:gd name="connsiteX0" fmla="*/ 0 w 4309822"/>
                <a:gd name="connsiteY0" fmla="*/ 457272 h 1225209"/>
                <a:gd name="connsiteX1" fmla="*/ 138710 w 4309822"/>
                <a:gd name="connsiteY1" fmla="*/ 618909 h 1225209"/>
                <a:gd name="connsiteX2" fmla="*/ 587573 w 4309822"/>
                <a:gd name="connsiteY2" fmla="*/ 230972 h 1225209"/>
                <a:gd name="connsiteX3" fmla="*/ 788606 w 4309822"/>
                <a:gd name="connsiteY3" fmla="*/ 0 h 1225209"/>
                <a:gd name="connsiteX4" fmla="*/ 1002010 w 4309822"/>
                <a:gd name="connsiteY4" fmla="*/ 190057 h 1225209"/>
                <a:gd name="connsiteX5" fmla="*/ 1372325 w 4309822"/>
                <a:gd name="connsiteY5" fmla="*/ 820752 h 1225209"/>
                <a:gd name="connsiteX6" fmla="*/ 1690987 w 4309822"/>
                <a:gd name="connsiteY6" fmla="*/ 1050151 h 1225209"/>
                <a:gd name="connsiteX7" fmla="*/ 2104542 w 4309822"/>
                <a:gd name="connsiteY7" fmla="*/ 1127385 h 1225209"/>
                <a:gd name="connsiteX8" fmla="*/ 4309822 w 4309822"/>
                <a:gd name="connsiteY8" fmla="*/ 1225209 h 1225209"/>
                <a:gd name="connsiteX0" fmla="*/ 0 w 4309822"/>
                <a:gd name="connsiteY0" fmla="*/ 457272 h 1225209"/>
                <a:gd name="connsiteX1" fmla="*/ 138710 w 4309822"/>
                <a:gd name="connsiteY1" fmla="*/ 618909 h 1225209"/>
                <a:gd name="connsiteX2" fmla="*/ 587573 w 4309822"/>
                <a:gd name="connsiteY2" fmla="*/ 230972 h 1225209"/>
                <a:gd name="connsiteX3" fmla="*/ 788606 w 4309822"/>
                <a:gd name="connsiteY3" fmla="*/ 0 h 1225209"/>
                <a:gd name="connsiteX4" fmla="*/ 1002010 w 4309822"/>
                <a:gd name="connsiteY4" fmla="*/ 190057 h 1225209"/>
                <a:gd name="connsiteX5" fmla="*/ 1372325 w 4309822"/>
                <a:gd name="connsiteY5" fmla="*/ 820752 h 1225209"/>
                <a:gd name="connsiteX6" fmla="*/ 1690987 w 4309822"/>
                <a:gd name="connsiteY6" fmla="*/ 1050151 h 1225209"/>
                <a:gd name="connsiteX7" fmla="*/ 2104542 w 4309822"/>
                <a:gd name="connsiteY7" fmla="*/ 1127385 h 1225209"/>
                <a:gd name="connsiteX8" fmla="*/ 2816414 w 4309822"/>
                <a:gd name="connsiteY8" fmla="*/ 1156206 h 1225209"/>
                <a:gd name="connsiteX9" fmla="*/ 4309822 w 4309822"/>
                <a:gd name="connsiteY9" fmla="*/ 1225209 h 1225209"/>
                <a:gd name="connsiteX0" fmla="*/ 0 w 2816414"/>
                <a:gd name="connsiteY0" fmla="*/ 457272 h 1394543"/>
                <a:gd name="connsiteX1" fmla="*/ 138710 w 2816414"/>
                <a:gd name="connsiteY1" fmla="*/ 618909 h 1394543"/>
                <a:gd name="connsiteX2" fmla="*/ 587573 w 2816414"/>
                <a:gd name="connsiteY2" fmla="*/ 230972 h 1394543"/>
                <a:gd name="connsiteX3" fmla="*/ 788606 w 2816414"/>
                <a:gd name="connsiteY3" fmla="*/ 0 h 1394543"/>
                <a:gd name="connsiteX4" fmla="*/ 1002010 w 2816414"/>
                <a:gd name="connsiteY4" fmla="*/ 190057 h 1394543"/>
                <a:gd name="connsiteX5" fmla="*/ 1372325 w 2816414"/>
                <a:gd name="connsiteY5" fmla="*/ 820752 h 1394543"/>
                <a:gd name="connsiteX6" fmla="*/ 1690987 w 2816414"/>
                <a:gd name="connsiteY6" fmla="*/ 1050151 h 1394543"/>
                <a:gd name="connsiteX7" fmla="*/ 2104542 w 2816414"/>
                <a:gd name="connsiteY7" fmla="*/ 1127385 h 1394543"/>
                <a:gd name="connsiteX8" fmla="*/ 2816414 w 2816414"/>
                <a:gd name="connsiteY8" fmla="*/ 1156206 h 1394543"/>
                <a:gd name="connsiteX9" fmla="*/ 2685762 w 2816414"/>
                <a:gd name="connsiteY9" fmla="*/ 1394543 h 1394543"/>
                <a:gd name="connsiteX0" fmla="*/ 0 w 2816414"/>
                <a:gd name="connsiteY0" fmla="*/ 457272 h 1394543"/>
                <a:gd name="connsiteX1" fmla="*/ 138710 w 2816414"/>
                <a:gd name="connsiteY1" fmla="*/ 618909 h 1394543"/>
                <a:gd name="connsiteX2" fmla="*/ 587573 w 2816414"/>
                <a:gd name="connsiteY2" fmla="*/ 230972 h 1394543"/>
                <a:gd name="connsiteX3" fmla="*/ 788606 w 2816414"/>
                <a:gd name="connsiteY3" fmla="*/ 0 h 1394543"/>
                <a:gd name="connsiteX4" fmla="*/ 1002010 w 2816414"/>
                <a:gd name="connsiteY4" fmla="*/ 190057 h 1394543"/>
                <a:gd name="connsiteX5" fmla="*/ 1372325 w 2816414"/>
                <a:gd name="connsiteY5" fmla="*/ 820752 h 1394543"/>
                <a:gd name="connsiteX6" fmla="*/ 1690987 w 2816414"/>
                <a:gd name="connsiteY6" fmla="*/ 1050151 h 1394543"/>
                <a:gd name="connsiteX7" fmla="*/ 2597148 w 2816414"/>
                <a:gd name="connsiteY7" fmla="*/ 1042718 h 1394543"/>
                <a:gd name="connsiteX8" fmla="*/ 2816414 w 2816414"/>
                <a:gd name="connsiteY8" fmla="*/ 1156206 h 1394543"/>
                <a:gd name="connsiteX9" fmla="*/ 2685762 w 2816414"/>
                <a:gd name="connsiteY9" fmla="*/ 1394543 h 1394543"/>
                <a:gd name="connsiteX0" fmla="*/ 0 w 2816414"/>
                <a:gd name="connsiteY0" fmla="*/ 457272 h 1394543"/>
                <a:gd name="connsiteX1" fmla="*/ 138710 w 2816414"/>
                <a:gd name="connsiteY1" fmla="*/ 618909 h 1394543"/>
                <a:gd name="connsiteX2" fmla="*/ 587573 w 2816414"/>
                <a:gd name="connsiteY2" fmla="*/ 230972 h 1394543"/>
                <a:gd name="connsiteX3" fmla="*/ 788606 w 2816414"/>
                <a:gd name="connsiteY3" fmla="*/ 0 h 1394543"/>
                <a:gd name="connsiteX4" fmla="*/ 1002010 w 2816414"/>
                <a:gd name="connsiteY4" fmla="*/ 190057 h 1394543"/>
                <a:gd name="connsiteX5" fmla="*/ 1372325 w 2816414"/>
                <a:gd name="connsiteY5" fmla="*/ 820752 h 1394543"/>
                <a:gd name="connsiteX6" fmla="*/ 1929593 w 2816414"/>
                <a:gd name="connsiteY6" fmla="*/ 1134818 h 1394543"/>
                <a:gd name="connsiteX7" fmla="*/ 2597148 w 2816414"/>
                <a:gd name="connsiteY7" fmla="*/ 1042718 h 1394543"/>
                <a:gd name="connsiteX8" fmla="*/ 2816414 w 2816414"/>
                <a:gd name="connsiteY8" fmla="*/ 1156206 h 1394543"/>
                <a:gd name="connsiteX9" fmla="*/ 2685762 w 2816414"/>
                <a:gd name="connsiteY9" fmla="*/ 1394543 h 1394543"/>
                <a:gd name="connsiteX0" fmla="*/ 0 w 2870293"/>
                <a:gd name="connsiteY0" fmla="*/ 457272 h 1394543"/>
                <a:gd name="connsiteX1" fmla="*/ 138710 w 2870293"/>
                <a:gd name="connsiteY1" fmla="*/ 618909 h 1394543"/>
                <a:gd name="connsiteX2" fmla="*/ 587573 w 2870293"/>
                <a:gd name="connsiteY2" fmla="*/ 230972 h 1394543"/>
                <a:gd name="connsiteX3" fmla="*/ 788606 w 2870293"/>
                <a:gd name="connsiteY3" fmla="*/ 0 h 1394543"/>
                <a:gd name="connsiteX4" fmla="*/ 1002010 w 2870293"/>
                <a:gd name="connsiteY4" fmla="*/ 190057 h 1394543"/>
                <a:gd name="connsiteX5" fmla="*/ 1372325 w 2870293"/>
                <a:gd name="connsiteY5" fmla="*/ 820752 h 1394543"/>
                <a:gd name="connsiteX6" fmla="*/ 1929593 w 2870293"/>
                <a:gd name="connsiteY6" fmla="*/ 1134818 h 1394543"/>
                <a:gd name="connsiteX7" fmla="*/ 2597148 w 2870293"/>
                <a:gd name="connsiteY7" fmla="*/ 1042718 h 1394543"/>
                <a:gd name="connsiteX8" fmla="*/ 2870293 w 2870293"/>
                <a:gd name="connsiteY8" fmla="*/ 1194691 h 1394543"/>
                <a:gd name="connsiteX9" fmla="*/ 2685762 w 2870293"/>
                <a:gd name="connsiteY9" fmla="*/ 1394543 h 1394543"/>
                <a:gd name="connsiteX0" fmla="*/ 0 w 2839505"/>
                <a:gd name="connsiteY0" fmla="*/ 457272 h 1394543"/>
                <a:gd name="connsiteX1" fmla="*/ 138710 w 2839505"/>
                <a:gd name="connsiteY1" fmla="*/ 618909 h 1394543"/>
                <a:gd name="connsiteX2" fmla="*/ 587573 w 2839505"/>
                <a:gd name="connsiteY2" fmla="*/ 230972 h 1394543"/>
                <a:gd name="connsiteX3" fmla="*/ 788606 w 2839505"/>
                <a:gd name="connsiteY3" fmla="*/ 0 h 1394543"/>
                <a:gd name="connsiteX4" fmla="*/ 1002010 w 2839505"/>
                <a:gd name="connsiteY4" fmla="*/ 190057 h 1394543"/>
                <a:gd name="connsiteX5" fmla="*/ 1372325 w 2839505"/>
                <a:gd name="connsiteY5" fmla="*/ 820752 h 1394543"/>
                <a:gd name="connsiteX6" fmla="*/ 1929593 w 2839505"/>
                <a:gd name="connsiteY6" fmla="*/ 1134818 h 1394543"/>
                <a:gd name="connsiteX7" fmla="*/ 2597148 w 2839505"/>
                <a:gd name="connsiteY7" fmla="*/ 1042718 h 1394543"/>
                <a:gd name="connsiteX8" fmla="*/ 2839505 w 2839505"/>
                <a:gd name="connsiteY8" fmla="*/ 1163903 h 1394543"/>
                <a:gd name="connsiteX9" fmla="*/ 2685762 w 2839505"/>
                <a:gd name="connsiteY9" fmla="*/ 1394543 h 1394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9505" h="1394543">
                  <a:moveTo>
                    <a:pt x="0" y="457272"/>
                  </a:moveTo>
                  <a:lnTo>
                    <a:pt x="138710" y="618909"/>
                  </a:lnTo>
                  <a:lnTo>
                    <a:pt x="587573" y="230972"/>
                  </a:lnTo>
                  <a:lnTo>
                    <a:pt x="788606" y="0"/>
                  </a:lnTo>
                  <a:lnTo>
                    <a:pt x="1002010" y="190057"/>
                  </a:lnTo>
                  <a:lnTo>
                    <a:pt x="1372325" y="820752"/>
                  </a:lnTo>
                  <a:lnTo>
                    <a:pt x="1929593" y="1134818"/>
                  </a:lnTo>
                  <a:lnTo>
                    <a:pt x="2597148" y="1042718"/>
                  </a:lnTo>
                  <a:lnTo>
                    <a:pt x="2839505" y="1163903"/>
                  </a:lnTo>
                  <a:lnTo>
                    <a:pt x="2685762" y="1394543"/>
                  </a:lnTo>
                </a:path>
              </a:pathLst>
            </a:custGeom>
            <a:ln w="38100" cmpd="sng">
              <a:solidFill>
                <a:srgbClr val="FFFF00"/>
              </a:solidFill>
              <a:headEnd type="none"/>
              <a:tailEnd type="none"/>
            </a:ln>
            <a:effectLst>
              <a:outerShdw blurRad="50800" dist="38100" dir="5400000"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latin typeface="다음_Regular" pitchFamily="2" charset="-127"/>
              </a:endParaRPr>
            </a:p>
          </p:txBody>
        </p:sp>
      </p:grpSp>
      <p:sp>
        <p:nvSpPr>
          <p:cNvPr id="21" name="직사각형 19"/>
          <p:cNvSpPr/>
          <p:nvPr/>
        </p:nvSpPr>
        <p:spPr>
          <a:xfrm>
            <a:off x="7994050" y="2878336"/>
            <a:ext cx="1151790" cy="523220"/>
          </a:xfrm>
          <a:prstGeom prst="rect">
            <a:avLst/>
          </a:prstGeom>
        </p:spPr>
        <p:txBody>
          <a:bodyPr wrap="square">
            <a:spAutoFit/>
          </a:bodyPr>
          <a:lstStyle/>
          <a:p>
            <a:pPr algn="ctr">
              <a:defRPr/>
            </a:pPr>
            <a:r>
              <a:rPr lang="en-US" altLang="ko-KR" sz="2800" b="1" kern="0" spc="-150" dirty="0">
                <a:gradFill>
                  <a:gsLst>
                    <a:gs pos="50000">
                      <a:schemeClr val="bg1">
                        <a:alpha val="91000"/>
                      </a:schemeClr>
                    </a:gs>
                    <a:gs pos="100000">
                      <a:schemeClr val="bg1">
                        <a:lumMod val="75000"/>
                        <a:alpha val="47000"/>
                      </a:schemeClr>
                    </a:gs>
                  </a:gsLst>
                  <a:lin ang="5400000" scaled="0"/>
                </a:gradFill>
                <a:effectLst>
                  <a:reflection blurRad="6350" stA="55000" endA="300" endPos="45500" dir="5400000" sy="-100000" algn="bl" rotWithShape="0"/>
                </a:effectLst>
                <a:latin typeface="+mn-ea"/>
                <a:cs typeface="Arial" pitchFamily="34" charset="0"/>
              </a:rPr>
              <a:t>Seoul</a:t>
            </a:r>
            <a:endParaRPr lang="it-IT" altLang="ko-KR" sz="2800" b="1" kern="0" spc="-150" dirty="0">
              <a:gradFill>
                <a:gsLst>
                  <a:gs pos="50000">
                    <a:schemeClr val="bg1">
                      <a:alpha val="91000"/>
                    </a:schemeClr>
                  </a:gs>
                  <a:gs pos="100000">
                    <a:schemeClr val="bg1">
                      <a:lumMod val="75000"/>
                      <a:alpha val="47000"/>
                    </a:schemeClr>
                  </a:gs>
                </a:gsLst>
                <a:lin ang="5400000" scaled="0"/>
              </a:gradFill>
              <a:effectLst>
                <a:reflection blurRad="6350" stA="55000" endA="300" endPos="45500" dir="5400000" sy="-100000" algn="bl" rotWithShape="0"/>
              </a:effectLst>
              <a:latin typeface="+mn-ea"/>
              <a:cs typeface="Arial" pitchFamily="34" charset="0"/>
            </a:endParaRPr>
          </a:p>
        </p:txBody>
      </p:sp>
      <p:sp>
        <p:nvSpPr>
          <p:cNvPr id="22" name="TextBox 5"/>
          <p:cNvSpPr txBox="1">
            <a:spLocks noChangeArrowheads="1"/>
          </p:cNvSpPr>
          <p:nvPr/>
        </p:nvSpPr>
        <p:spPr bwMode="auto">
          <a:xfrm>
            <a:off x="1596615" y="5127109"/>
            <a:ext cx="1542410" cy="830164"/>
          </a:xfrm>
          <a:prstGeom prst="rect">
            <a:avLst/>
          </a:prstGeom>
          <a:noFill/>
          <a:ln>
            <a:noFill/>
          </a:ln>
          <a:extLst/>
        </p:spPr>
        <p:txBody>
          <a:bodyPr wrap="none">
            <a:spAutoFit/>
            <a:scene3d>
              <a:camera prst="orthographicFront"/>
              <a:lightRig rig="threePt" dir="t"/>
            </a:scene3d>
            <a:sp3d extrusionH="57150">
              <a:bevelT w="69850" h="38100" prst="cross"/>
            </a:sp3d>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atinLnBrk="0">
              <a:lnSpc>
                <a:spcPct val="120000"/>
              </a:lnSpc>
              <a:defRPr/>
            </a:pPr>
            <a:r>
              <a:rPr kumimoji="0" lang="it-IT" altLang="ko-KR" sz="4400" b="1" dirty="0">
                <a:solidFill>
                  <a:srgbClr val="FFFF00"/>
                </a:solidFill>
                <a:effectLst>
                  <a:outerShdw blurRad="50800" dist="38100" dir="2700000" algn="tl" rotWithShape="0">
                    <a:prstClr val="black">
                      <a:alpha val="40000"/>
                    </a:prstClr>
                  </a:outerShdw>
                </a:effectLst>
                <a:latin typeface="Arial" charset="0"/>
                <a:cs typeface="Arial" charset="0"/>
              </a:rPr>
              <a:t>20</a:t>
            </a:r>
            <a:r>
              <a:rPr kumimoji="0" lang="it-IT" altLang="ko-KR" sz="3200" b="1" dirty="0">
                <a:solidFill>
                  <a:srgbClr val="FFFF00"/>
                </a:solidFill>
                <a:effectLst>
                  <a:outerShdw blurRad="50800" dist="38100" dir="2700000" algn="tl" rotWithShape="0">
                    <a:prstClr val="black">
                      <a:alpha val="40000"/>
                    </a:prstClr>
                  </a:outerShdw>
                </a:effectLst>
                <a:latin typeface="Arial" charset="0"/>
                <a:cs typeface="Arial" charset="0"/>
              </a:rPr>
              <a:t>min</a:t>
            </a:r>
            <a:endParaRPr kumimoji="0" lang="fi-FI" altLang="ko-KR" sz="3200" b="1" dirty="0">
              <a:solidFill>
                <a:srgbClr val="FFFF00"/>
              </a:solidFill>
              <a:effectLst>
                <a:outerShdw blurRad="50800" dist="38100" dir="2700000" algn="tl" rotWithShape="0">
                  <a:prstClr val="black">
                    <a:alpha val="40000"/>
                  </a:prstClr>
                </a:outerShdw>
              </a:effectLst>
              <a:latin typeface="Arial" charset="0"/>
              <a:cs typeface="Arial" charset="0"/>
            </a:endParaRPr>
          </a:p>
        </p:txBody>
      </p:sp>
      <p:sp>
        <p:nvSpPr>
          <p:cNvPr id="36" name="모서리가 둥근 직사각형 35"/>
          <p:cNvSpPr/>
          <p:nvPr/>
        </p:nvSpPr>
        <p:spPr>
          <a:xfrm>
            <a:off x="1867529" y="5033672"/>
            <a:ext cx="1728120" cy="225106"/>
          </a:xfrm>
          <a:prstGeom prst="roundRect">
            <a:avLst>
              <a:gd name="adj" fmla="val 50000"/>
            </a:avLst>
          </a:prstGeom>
          <a:solidFill>
            <a:schemeClr val="accent6">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69850" h="38100" prst="cross"/>
            </a:sp3d>
          </a:bodyPr>
          <a:lstStyle/>
          <a:p>
            <a:pPr algn="ctr">
              <a:defRPr/>
            </a:pPr>
            <a:r>
              <a:rPr lang="en-US" altLang="ko-KR" sz="1200" b="1" dirty="0">
                <a:solidFill>
                  <a:schemeClr val="bg1"/>
                </a:solidFill>
                <a:latin typeface="+mn-ea"/>
              </a:rPr>
              <a:t>Incheon Bridge</a:t>
            </a:r>
            <a:endParaRPr lang="ko-KR" altLang="en-US" sz="1200" b="1" dirty="0">
              <a:solidFill>
                <a:schemeClr val="bg1"/>
              </a:solidFill>
              <a:latin typeface="+mn-ea"/>
            </a:endParaRPr>
          </a:p>
        </p:txBody>
      </p:sp>
      <p:grpSp>
        <p:nvGrpSpPr>
          <p:cNvPr id="43" name="그룹 51"/>
          <p:cNvGrpSpPr>
            <a:grpSpLocks/>
          </p:cNvGrpSpPr>
          <p:nvPr/>
        </p:nvGrpSpPr>
        <p:grpSpPr bwMode="auto">
          <a:xfrm>
            <a:off x="-67507" y="4521206"/>
            <a:ext cx="1268413" cy="900106"/>
            <a:chOff x="-57287" y="4520654"/>
            <a:chExt cx="1267813" cy="901074"/>
          </a:xfrm>
        </p:grpSpPr>
        <p:sp>
          <p:nvSpPr>
            <p:cNvPr id="44" name="직사각형 43"/>
            <p:cNvSpPr>
              <a:spLocks noChangeArrowheads="1"/>
            </p:cNvSpPr>
            <p:nvPr/>
          </p:nvSpPr>
          <p:spPr bwMode="auto">
            <a:xfrm>
              <a:off x="-57287" y="4774702"/>
              <a:ext cx="1144047" cy="647026"/>
            </a:xfrm>
            <a:prstGeom prst="rect">
              <a:avLst/>
            </a:prstGeom>
            <a:noFill/>
            <a:ln>
              <a:noFill/>
            </a:ln>
          </p:spPr>
          <p:txBody>
            <a:bodyPr wrap="square">
              <a:spAutoFit/>
              <a:scene3d>
                <a:camera prst="orthographicFront"/>
                <a:lightRig rig="threePt" dir="t"/>
              </a:scene3d>
              <a:sp3d extrusionH="57150">
                <a:bevelT w="69850" h="38100" prst="cross"/>
              </a:sp3d>
            </a:bodyPr>
            <a:lstStyle/>
            <a:p>
              <a:pPr algn="ctr" latinLnBrk="0">
                <a:defRPr/>
              </a:pPr>
              <a:r>
                <a:rPr lang="en-US" altLang="ko-KR" b="1" dirty="0">
                  <a:solidFill>
                    <a:schemeClr val="bg1"/>
                  </a:solidFill>
                  <a:effectLst>
                    <a:outerShdw blurRad="50800" dist="38100" dir="2700000" algn="tl" rotWithShape="0">
                      <a:prstClr val="black">
                        <a:alpha val="40000"/>
                      </a:prstClr>
                    </a:outerShdw>
                  </a:effectLst>
                  <a:latin typeface="+mn-ea"/>
                  <a:cs typeface="Arial" charset="0"/>
                </a:rPr>
                <a:t>Incheon Airport</a:t>
              </a:r>
              <a:endParaRPr lang="ko-KR" altLang="en-US" b="1" dirty="0">
                <a:solidFill>
                  <a:schemeClr val="bg1"/>
                </a:solidFill>
                <a:effectLst>
                  <a:outerShdw blurRad="50800" dist="38100" dir="2700000" algn="tl" rotWithShape="0">
                    <a:prstClr val="black">
                      <a:alpha val="40000"/>
                    </a:prstClr>
                  </a:outerShdw>
                </a:effectLst>
                <a:latin typeface="+mn-ea"/>
                <a:cs typeface="Arial" charset="0"/>
              </a:endParaRPr>
            </a:p>
          </p:txBody>
        </p:sp>
        <p:pic>
          <p:nvPicPr>
            <p:cNvPr id="45" name="그림 21"/>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04512" y="4520654"/>
              <a:ext cx="306014" cy="3129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46" name="그룹 48"/>
          <p:cNvGrpSpPr>
            <a:grpSpLocks/>
          </p:cNvGrpSpPr>
          <p:nvPr/>
        </p:nvGrpSpPr>
        <p:grpSpPr bwMode="auto">
          <a:xfrm>
            <a:off x="7622341" y="2473325"/>
            <a:ext cx="1521662" cy="334963"/>
            <a:chOff x="7633378" y="2473151"/>
            <a:chExt cx="1304454" cy="335368"/>
          </a:xfrm>
        </p:grpSpPr>
        <p:pic>
          <p:nvPicPr>
            <p:cNvPr id="47" name="그림 23"/>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33378" y="2495551"/>
              <a:ext cx="306014" cy="3129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8" name="직사각형 47"/>
            <p:cNvSpPr>
              <a:spLocks noChangeArrowheads="1"/>
            </p:cNvSpPr>
            <p:nvPr/>
          </p:nvSpPr>
          <p:spPr bwMode="auto">
            <a:xfrm>
              <a:off x="7817955" y="2473151"/>
              <a:ext cx="1119877" cy="308149"/>
            </a:xfrm>
            <a:prstGeom prst="rect">
              <a:avLst/>
            </a:prstGeom>
            <a:noFill/>
            <a:ln>
              <a:noFill/>
            </a:ln>
          </p:spPr>
          <p:txBody>
            <a:bodyPr wrap="square">
              <a:spAutoFit/>
              <a:scene3d>
                <a:camera prst="orthographicFront"/>
                <a:lightRig rig="threePt" dir="t"/>
              </a:scene3d>
              <a:sp3d extrusionH="57150">
                <a:bevelT w="69850" h="38100" prst="cross"/>
              </a:sp3d>
            </a:bodyPr>
            <a:lstStyle/>
            <a:p>
              <a:pPr algn="ctr" latinLnBrk="0">
                <a:defRPr/>
              </a:pPr>
              <a:r>
                <a:rPr lang="en-US" altLang="ko-KR" sz="1400" b="1" dirty="0" err="1">
                  <a:solidFill>
                    <a:schemeClr val="bg1"/>
                  </a:solidFill>
                  <a:effectLst>
                    <a:outerShdw blurRad="50800" dist="38100" dir="2700000" algn="tl" rotWithShape="0">
                      <a:prstClr val="black">
                        <a:alpha val="40000"/>
                      </a:prstClr>
                    </a:outerShdw>
                  </a:effectLst>
                  <a:latin typeface="+mn-ea"/>
                  <a:cs typeface="Arial" charset="0"/>
                </a:rPr>
                <a:t>Shinchon</a:t>
              </a:r>
              <a:endParaRPr lang="ko-KR" altLang="en-US" sz="1400" b="1" dirty="0">
                <a:solidFill>
                  <a:schemeClr val="bg1"/>
                </a:solidFill>
                <a:effectLst>
                  <a:outerShdw blurRad="50800" dist="38100" dir="2700000" algn="tl" rotWithShape="0">
                    <a:prstClr val="black">
                      <a:alpha val="40000"/>
                    </a:prstClr>
                  </a:outerShdw>
                </a:effectLst>
                <a:latin typeface="+mn-ea"/>
                <a:cs typeface="Arial" charset="0"/>
              </a:endParaRPr>
            </a:p>
          </p:txBody>
        </p:sp>
      </p:grpSp>
      <p:pic>
        <p:nvPicPr>
          <p:cNvPr id="49" name="그림 22"/>
          <p:cNvPicPr>
            <a:picLocks noChangeAspect="1"/>
          </p:cNvPicPr>
          <p:nvPr/>
        </p:nvPicPr>
        <p:blipFill>
          <a:blip r:embed="rId7" cstate="print">
            <a:duotone>
              <a:prstClr val="black"/>
              <a:schemeClr val="accent2">
                <a:tint val="45000"/>
                <a:satMod val="400000"/>
              </a:schemeClr>
            </a:duotone>
            <a:lum bright="-20000" contrast="65000"/>
            <a:extLst>
              <a:ext uri="{28A0092B-C50C-407E-A947-70E740481C1C}">
                <a14:useLocalDpi xmlns:a14="http://schemas.microsoft.com/office/drawing/2010/main" val="0"/>
              </a:ext>
            </a:extLst>
          </a:blip>
          <a:srcRect/>
          <a:stretch>
            <a:fillRect/>
          </a:stretch>
        </p:blipFill>
        <p:spPr bwMode="auto">
          <a:xfrm>
            <a:off x="3517068" y="5541963"/>
            <a:ext cx="306388"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직사각형 24"/>
          <p:cNvSpPr/>
          <p:nvPr/>
        </p:nvSpPr>
        <p:spPr>
          <a:xfrm>
            <a:off x="0" y="-27384"/>
            <a:ext cx="9144000" cy="980728"/>
          </a:xfrm>
          <a:prstGeom prst="rect">
            <a:avLst/>
          </a:prstGeom>
          <a:gradFill>
            <a:gsLst>
              <a:gs pos="36000">
                <a:srgbClr val="CBCBCB"/>
              </a:gs>
              <a:gs pos="100000">
                <a:schemeClr val="bg1">
                  <a:lumMod val="45000"/>
                  <a:lumOff val="55000"/>
                </a:schemeClr>
              </a:gs>
              <a:gs pos="0">
                <a:schemeClr val="bg1">
                  <a:lumMod val="59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3600" dirty="0">
                <a:ln w="18415" cmpd="sng">
                  <a:solidFill>
                    <a:schemeClr val="bg1"/>
                  </a:solidFill>
                  <a:prstDash val="solid"/>
                </a:ln>
                <a:solidFill>
                  <a:schemeClr val="tx1"/>
                </a:solidFill>
                <a:latin typeface="나눔고딕 ExtraBold" panose="020D0904000000000000" pitchFamily="50" charset="-127"/>
                <a:ea typeface="나눔고딕 ExtraBold" panose="020D0904000000000000" pitchFamily="50" charset="-127"/>
              </a:rPr>
              <a:t>Venue</a:t>
            </a:r>
            <a:endParaRPr lang="ko-KR" altLang="en-US" sz="3600" dirty="0">
              <a:ln w="18415" cmpd="sng">
                <a:solidFill>
                  <a:schemeClr val="bg1"/>
                </a:solidFill>
                <a:prstDash val="solid"/>
              </a:ln>
              <a:solidFill>
                <a:schemeClr val="tx1"/>
              </a:solidFill>
              <a:latin typeface="나눔고딕 ExtraBold" panose="020D0904000000000000" pitchFamily="50" charset="-127"/>
              <a:ea typeface="나눔고딕 ExtraBold" panose="020D0904000000000000" pitchFamily="50" charset="-127"/>
            </a:endParaRPr>
          </a:p>
        </p:txBody>
      </p:sp>
      <p:grpSp>
        <p:nvGrpSpPr>
          <p:cNvPr id="3" name="그룹 2"/>
          <p:cNvGrpSpPr/>
          <p:nvPr/>
        </p:nvGrpSpPr>
        <p:grpSpPr>
          <a:xfrm>
            <a:off x="0" y="836711"/>
            <a:ext cx="9145840" cy="213420"/>
            <a:chOff x="0" y="836711"/>
            <a:chExt cx="9145840" cy="213420"/>
          </a:xfrm>
        </p:grpSpPr>
        <p:sp>
          <p:nvSpPr>
            <p:cNvPr id="26" name="직사각형 25"/>
            <p:cNvSpPr/>
            <p:nvPr/>
          </p:nvSpPr>
          <p:spPr>
            <a:xfrm>
              <a:off x="5724128" y="836712"/>
              <a:ext cx="2304256" cy="213419"/>
            </a:xfrm>
            <a:prstGeom prst="rect">
              <a:avLst/>
            </a:prstGeom>
            <a:solidFill>
              <a:srgbClr val="00B0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ko-KR" altLang="en-US" sz="1200" b="1" dirty="0">
                <a:ln>
                  <a:solidFill>
                    <a:schemeClr val="bg1">
                      <a:lumMod val="50000"/>
                    </a:schemeClr>
                  </a:solidFill>
                </a:ln>
              </a:endParaRPr>
            </a:p>
          </p:txBody>
        </p:sp>
        <p:sp>
          <p:nvSpPr>
            <p:cNvPr id="27" name="직사각형 26"/>
            <p:cNvSpPr/>
            <p:nvPr/>
          </p:nvSpPr>
          <p:spPr>
            <a:xfrm>
              <a:off x="0" y="836712"/>
              <a:ext cx="5724128" cy="213419"/>
            </a:xfrm>
            <a:prstGeom prst="rect">
              <a:avLst/>
            </a:prstGeom>
            <a:solidFill>
              <a:srgbClr val="0063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200" b="1" dirty="0"/>
            </a:p>
          </p:txBody>
        </p:sp>
        <p:sp>
          <p:nvSpPr>
            <p:cNvPr id="28" name="직사각형 27"/>
            <p:cNvSpPr/>
            <p:nvPr/>
          </p:nvSpPr>
          <p:spPr>
            <a:xfrm>
              <a:off x="8028384" y="836711"/>
              <a:ext cx="1117456" cy="213419"/>
            </a:xfrm>
            <a:prstGeom prst="rect">
              <a:avLst/>
            </a:prstGeom>
            <a:solidFill>
              <a:srgbClr val="56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ko-KR" altLang="en-US" sz="1200" b="1" dirty="0">
                <a:ln>
                  <a:solidFill>
                    <a:schemeClr val="bg1">
                      <a:lumMod val="50000"/>
                    </a:schemeClr>
                  </a:solidFill>
                </a:ln>
              </a:endParaRPr>
            </a:p>
          </p:txBody>
        </p:sp>
      </p:grpSp>
      <p:grpSp>
        <p:nvGrpSpPr>
          <p:cNvPr id="4" name="그룹 3"/>
          <p:cNvGrpSpPr/>
          <p:nvPr/>
        </p:nvGrpSpPr>
        <p:grpSpPr>
          <a:xfrm>
            <a:off x="0" y="1048644"/>
            <a:ext cx="2390687" cy="2234999"/>
            <a:chOff x="323528" y="1754454"/>
            <a:chExt cx="2390687" cy="2234999"/>
          </a:xfrm>
        </p:grpSpPr>
        <p:sp>
          <p:nvSpPr>
            <p:cNvPr id="2" name="직사각형 1"/>
            <p:cNvSpPr/>
            <p:nvPr/>
          </p:nvSpPr>
          <p:spPr>
            <a:xfrm>
              <a:off x="323528" y="1767219"/>
              <a:ext cx="2326704" cy="22222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2051" name="Picture 3" descr="C:\Documents and Settings\이정환\바탕 화면\KakaoTalk_20150316_113254685.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10542"/>
            <a:stretch/>
          </p:blipFill>
          <p:spPr bwMode="auto">
            <a:xfrm>
              <a:off x="352015" y="1754454"/>
              <a:ext cx="2362200" cy="2222234"/>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5" name="타원 4"/>
          <p:cNvSpPr/>
          <p:nvPr/>
        </p:nvSpPr>
        <p:spPr>
          <a:xfrm>
            <a:off x="1239854" y="1870075"/>
            <a:ext cx="194061" cy="197123"/>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TextBox 5"/>
          <p:cNvSpPr txBox="1"/>
          <p:nvPr/>
        </p:nvSpPr>
        <p:spPr>
          <a:xfrm>
            <a:off x="498455" y="1837337"/>
            <a:ext cx="838429" cy="261610"/>
          </a:xfrm>
          <a:prstGeom prst="rect">
            <a:avLst/>
          </a:prstGeom>
          <a:noFill/>
        </p:spPr>
        <p:txBody>
          <a:bodyPr wrap="square" rtlCol="0">
            <a:spAutoFit/>
          </a:bodyPr>
          <a:lstStyle/>
          <a:p>
            <a:r>
              <a:rPr lang="en-US" altLang="ko-KR" sz="1100" dirty="0">
                <a:ln>
                  <a:solidFill>
                    <a:schemeClr val="bg1"/>
                  </a:solidFill>
                </a:ln>
                <a:solidFill>
                  <a:schemeClr val="bg1"/>
                </a:solidFill>
              </a:rPr>
              <a:t>INCHEON</a:t>
            </a:r>
            <a:endParaRPr lang="ko-KR" altLang="en-US" sz="1100" dirty="0">
              <a:ln>
                <a:solidFill>
                  <a:schemeClr val="bg1"/>
                </a:solidFill>
              </a:ln>
              <a:solidFill>
                <a:schemeClr val="bg1"/>
              </a:solidFill>
            </a:endParaRPr>
          </a:p>
        </p:txBody>
      </p:sp>
      <p:grpSp>
        <p:nvGrpSpPr>
          <p:cNvPr id="2053" name="그룹 2052"/>
          <p:cNvGrpSpPr/>
          <p:nvPr/>
        </p:nvGrpSpPr>
        <p:grpSpPr>
          <a:xfrm>
            <a:off x="2175893" y="2952347"/>
            <a:ext cx="144016" cy="290916"/>
            <a:chOff x="2175893" y="2952347"/>
            <a:chExt cx="144016" cy="290916"/>
          </a:xfrm>
        </p:grpSpPr>
        <p:grpSp>
          <p:nvGrpSpPr>
            <p:cNvPr id="2050" name="그룹 2049"/>
            <p:cNvGrpSpPr/>
            <p:nvPr/>
          </p:nvGrpSpPr>
          <p:grpSpPr>
            <a:xfrm>
              <a:off x="2210024" y="3056743"/>
              <a:ext cx="78357" cy="186520"/>
              <a:chOff x="2210024" y="3056743"/>
              <a:chExt cx="78357" cy="186520"/>
            </a:xfrm>
          </p:grpSpPr>
          <p:cxnSp>
            <p:nvCxnSpPr>
              <p:cNvPr id="10" name="직선 연결선 9"/>
              <p:cNvCxnSpPr/>
              <p:nvPr/>
            </p:nvCxnSpPr>
            <p:spPr>
              <a:xfrm flipV="1">
                <a:off x="2257425" y="3056744"/>
                <a:ext cx="3492" cy="18651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직선 연결선 16"/>
              <p:cNvCxnSpPr/>
              <p:nvPr/>
            </p:nvCxnSpPr>
            <p:spPr>
              <a:xfrm flipH="1">
                <a:off x="2214563" y="3056743"/>
                <a:ext cx="46356" cy="115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직선 연결선 57"/>
              <p:cNvCxnSpPr/>
              <p:nvPr/>
            </p:nvCxnSpPr>
            <p:spPr>
              <a:xfrm>
                <a:off x="2210024" y="3171664"/>
                <a:ext cx="783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052" name="TextBox 2051"/>
            <p:cNvSpPr txBox="1"/>
            <p:nvPr/>
          </p:nvSpPr>
          <p:spPr>
            <a:xfrm>
              <a:off x="2175893" y="2952347"/>
              <a:ext cx="144016" cy="138499"/>
            </a:xfrm>
            <a:prstGeom prst="rect">
              <a:avLst/>
            </a:prstGeom>
            <a:noFill/>
          </p:spPr>
          <p:txBody>
            <a:bodyPr wrap="square" rtlCol="0">
              <a:spAutoFit/>
            </a:bodyPr>
            <a:lstStyle/>
            <a:p>
              <a:r>
                <a:rPr lang="en-US" altLang="ko-KR" sz="300" dirty="0">
                  <a:solidFill>
                    <a:schemeClr val="bg1"/>
                  </a:solidFill>
                </a:rPr>
                <a:t>N</a:t>
              </a:r>
              <a:endParaRPr lang="ko-KR" altLang="en-US" sz="300" dirty="0">
                <a:solidFill>
                  <a:schemeClr val="bg1"/>
                </a:solidFill>
              </a:endParaRPr>
            </a:p>
          </p:txBody>
        </p:sp>
      </p:grpSp>
      <p:grpSp>
        <p:nvGrpSpPr>
          <p:cNvPr id="11" name="그룹 10"/>
          <p:cNvGrpSpPr/>
          <p:nvPr/>
        </p:nvGrpSpPr>
        <p:grpSpPr>
          <a:xfrm>
            <a:off x="3840480" y="2398805"/>
            <a:ext cx="2042160" cy="3036795"/>
            <a:chOff x="3840480" y="2398805"/>
            <a:chExt cx="2042160" cy="3036795"/>
          </a:xfrm>
        </p:grpSpPr>
        <p:sp>
          <p:nvSpPr>
            <p:cNvPr id="7" name="자유형 6"/>
            <p:cNvSpPr/>
            <p:nvPr/>
          </p:nvSpPr>
          <p:spPr>
            <a:xfrm>
              <a:off x="3840480" y="5334000"/>
              <a:ext cx="629920" cy="101600"/>
            </a:xfrm>
            <a:custGeom>
              <a:avLst/>
              <a:gdLst>
                <a:gd name="connsiteX0" fmla="*/ 0 w 629920"/>
                <a:gd name="connsiteY0" fmla="*/ 101600 h 101600"/>
                <a:gd name="connsiteX1" fmla="*/ 101600 w 629920"/>
                <a:gd name="connsiteY1" fmla="*/ 20320 h 101600"/>
                <a:gd name="connsiteX2" fmla="*/ 416560 w 629920"/>
                <a:gd name="connsiteY2" fmla="*/ 40640 h 101600"/>
                <a:gd name="connsiteX3" fmla="*/ 457200 w 629920"/>
                <a:gd name="connsiteY3" fmla="*/ 50800 h 101600"/>
                <a:gd name="connsiteX4" fmla="*/ 599440 w 629920"/>
                <a:gd name="connsiteY4" fmla="*/ 30480 h 101600"/>
                <a:gd name="connsiteX5" fmla="*/ 629920 w 629920"/>
                <a:gd name="connsiteY5"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9920" h="101600">
                  <a:moveTo>
                    <a:pt x="0" y="101600"/>
                  </a:moveTo>
                  <a:cubicBezTo>
                    <a:pt x="33867" y="74507"/>
                    <a:pt x="59440" y="30496"/>
                    <a:pt x="101600" y="20320"/>
                  </a:cubicBezTo>
                  <a:cubicBezTo>
                    <a:pt x="123703" y="14985"/>
                    <a:pt x="364386" y="36292"/>
                    <a:pt x="416560" y="40640"/>
                  </a:cubicBezTo>
                  <a:cubicBezTo>
                    <a:pt x="430107" y="44027"/>
                    <a:pt x="443258" y="51575"/>
                    <a:pt x="457200" y="50800"/>
                  </a:cubicBezTo>
                  <a:cubicBezTo>
                    <a:pt x="505021" y="48143"/>
                    <a:pt x="599440" y="30480"/>
                    <a:pt x="599440" y="30480"/>
                  </a:cubicBezTo>
                  <a:lnTo>
                    <a:pt x="629920" y="0"/>
                  </a:lnTo>
                </a:path>
              </a:pathLst>
            </a:custGeom>
            <a:ln>
              <a:solidFill>
                <a:srgbClr val="FFFF05"/>
              </a:solidFill>
            </a:ln>
          </p:spPr>
          <p:style>
            <a:lnRef idx="3">
              <a:schemeClr val="accent6"/>
            </a:lnRef>
            <a:fillRef idx="0">
              <a:schemeClr val="accent6"/>
            </a:fillRef>
            <a:effectRef idx="2">
              <a:schemeClr val="accent6"/>
            </a:effectRef>
            <a:fontRef idx="minor">
              <a:schemeClr val="tx1"/>
            </a:fontRef>
          </p:style>
          <p:txBody>
            <a:bodyPr rtlCol="0" anchor="ctr"/>
            <a:lstStyle/>
            <a:p>
              <a:pPr algn="ctr"/>
              <a:endParaRPr lang="ko-KR" altLang="en-US"/>
            </a:p>
          </p:txBody>
        </p:sp>
        <p:sp>
          <p:nvSpPr>
            <p:cNvPr id="8" name="자유형 7"/>
            <p:cNvSpPr/>
            <p:nvPr/>
          </p:nvSpPr>
          <p:spPr>
            <a:xfrm>
              <a:off x="4480560" y="2550160"/>
              <a:ext cx="894080" cy="2783840"/>
            </a:xfrm>
            <a:custGeom>
              <a:avLst/>
              <a:gdLst>
                <a:gd name="connsiteX0" fmla="*/ 0 w 894080"/>
                <a:gd name="connsiteY0" fmla="*/ 2783840 h 2783840"/>
                <a:gd name="connsiteX1" fmla="*/ 10160 w 894080"/>
                <a:gd name="connsiteY1" fmla="*/ 2702560 h 2783840"/>
                <a:gd name="connsiteX2" fmla="*/ 50800 w 894080"/>
                <a:gd name="connsiteY2" fmla="*/ 2672080 h 2783840"/>
                <a:gd name="connsiteX3" fmla="*/ 60960 w 894080"/>
                <a:gd name="connsiteY3" fmla="*/ 2641600 h 2783840"/>
                <a:gd name="connsiteX4" fmla="*/ 111760 w 894080"/>
                <a:gd name="connsiteY4" fmla="*/ 2580640 h 2783840"/>
                <a:gd name="connsiteX5" fmla="*/ 142240 w 894080"/>
                <a:gd name="connsiteY5" fmla="*/ 2489200 h 2783840"/>
                <a:gd name="connsiteX6" fmla="*/ 152400 w 894080"/>
                <a:gd name="connsiteY6" fmla="*/ 2458720 h 2783840"/>
                <a:gd name="connsiteX7" fmla="*/ 162560 w 894080"/>
                <a:gd name="connsiteY7" fmla="*/ 2092960 h 2783840"/>
                <a:gd name="connsiteX8" fmla="*/ 182880 w 894080"/>
                <a:gd name="connsiteY8" fmla="*/ 2062480 h 2783840"/>
                <a:gd name="connsiteX9" fmla="*/ 193040 w 894080"/>
                <a:gd name="connsiteY9" fmla="*/ 2021840 h 2783840"/>
                <a:gd name="connsiteX10" fmla="*/ 233680 w 894080"/>
                <a:gd name="connsiteY10" fmla="*/ 1940560 h 2783840"/>
                <a:gd name="connsiteX11" fmla="*/ 254000 w 894080"/>
                <a:gd name="connsiteY11" fmla="*/ 1859280 h 2783840"/>
                <a:gd name="connsiteX12" fmla="*/ 264160 w 894080"/>
                <a:gd name="connsiteY12" fmla="*/ 1828800 h 2783840"/>
                <a:gd name="connsiteX13" fmla="*/ 314960 w 894080"/>
                <a:gd name="connsiteY13" fmla="*/ 1696720 h 2783840"/>
                <a:gd name="connsiteX14" fmla="*/ 426720 w 894080"/>
                <a:gd name="connsiteY14" fmla="*/ 1615440 h 2783840"/>
                <a:gd name="connsiteX15" fmla="*/ 518160 w 894080"/>
                <a:gd name="connsiteY15" fmla="*/ 1564640 h 2783840"/>
                <a:gd name="connsiteX16" fmla="*/ 568960 w 894080"/>
                <a:gd name="connsiteY16" fmla="*/ 1513840 h 2783840"/>
                <a:gd name="connsiteX17" fmla="*/ 660400 w 894080"/>
                <a:gd name="connsiteY17" fmla="*/ 1412240 h 2783840"/>
                <a:gd name="connsiteX18" fmla="*/ 670560 w 894080"/>
                <a:gd name="connsiteY18" fmla="*/ 1381760 h 2783840"/>
                <a:gd name="connsiteX19" fmla="*/ 650240 w 894080"/>
                <a:gd name="connsiteY19" fmla="*/ 1310640 h 2783840"/>
                <a:gd name="connsiteX20" fmla="*/ 619760 w 894080"/>
                <a:gd name="connsiteY20" fmla="*/ 1249680 h 2783840"/>
                <a:gd name="connsiteX21" fmla="*/ 609600 w 894080"/>
                <a:gd name="connsiteY21" fmla="*/ 1056640 h 2783840"/>
                <a:gd name="connsiteX22" fmla="*/ 599440 w 894080"/>
                <a:gd name="connsiteY22" fmla="*/ 965200 h 2783840"/>
                <a:gd name="connsiteX23" fmla="*/ 609600 w 894080"/>
                <a:gd name="connsiteY23" fmla="*/ 599440 h 2783840"/>
                <a:gd name="connsiteX24" fmla="*/ 680720 w 894080"/>
                <a:gd name="connsiteY24" fmla="*/ 508000 h 2783840"/>
                <a:gd name="connsiteX25" fmla="*/ 701040 w 894080"/>
                <a:gd name="connsiteY25" fmla="*/ 477520 h 2783840"/>
                <a:gd name="connsiteX26" fmla="*/ 894080 w 894080"/>
                <a:gd name="connsiteY26" fmla="*/ 467360 h 2783840"/>
                <a:gd name="connsiteX27" fmla="*/ 843280 w 894080"/>
                <a:gd name="connsiteY27" fmla="*/ 375920 h 2783840"/>
                <a:gd name="connsiteX28" fmla="*/ 822960 w 894080"/>
                <a:gd name="connsiteY28" fmla="*/ 314960 h 2783840"/>
                <a:gd name="connsiteX29" fmla="*/ 802640 w 894080"/>
                <a:gd name="connsiteY29" fmla="*/ 254000 h 2783840"/>
                <a:gd name="connsiteX30" fmla="*/ 792480 w 894080"/>
                <a:gd name="connsiteY30" fmla="*/ 223520 h 2783840"/>
                <a:gd name="connsiteX31" fmla="*/ 721360 w 894080"/>
                <a:gd name="connsiteY31" fmla="*/ 132080 h 2783840"/>
                <a:gd name="connsiteX32" fmla="*/ 680720 w 894080"/>
                <a:gd name="connsiteY32" fmla="*/ 40640 h 2783840"/>
                <a:gd name="connsiteX33" fmla="*/ 670560 w 894080"/>
                <a:gd name="connsiteY33" fmla="*/ 0 h 278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94080" h="2783840">
                  <a:moveTo>
                    <a:pt x="0" y="2783840"/>
                  </a:moveTo>
                  <a:cubicBezTo>
                    <a:pt x="3387" y="2756747"/>
                    <a:pt x="-1139" y="2727417"/>
                    <a:pt x="10160" y="2702560"/>
                  </a:cubicBezTo>
                  <a:cubicBezTo>
                    <a:pt x="17167" y="2687144"/>
                    <a:pt x="39960" y="2685089"/>
                    <a:pt x="50800" y="2672080"/>
                  </a:cubicBezTo>
                  <a:cubicBezTo>
                    <a:pt x="57656" y="2663853"/>
                    <a:pt x="56171" y="2651179"/>
                    <a:pt x="60960" y="2641600"/>
                  </a:cubicBezTo>
                  <a:cubicBezTo>
                    <a:pt x="75105" y="2613310"/>
                    <a:pt x="89290" y="2603110"/>
                    <a:pt x="111760" y="2580640"/>
                  </a:cubicBezTo>
                  <a:lnTo>
                    <a:pt x="142240" y="2489200"/>
                  </a:lnTo>
                  <a:lnTo>
                    <a:pt x="152400" y="2458720"/>
                  </a:lnTo>
                  <a:cubicBezTo>
                    <a:pt x="155787" y="2336800"/>
                    <a:pt x="153206" y="2214568"/>
                    <a:pt x="162560" y="2092960"/>
                  </a:cubicBezTo>
                  <a:cubicBezTo>
                    <a:pt x="163497" y="2080785"/>
                    <a:pt x="178070" y="2073703"/>
                    <a:pt x="182880" y="2062480"/>
                  </a:cubicBezTo>
                  <a:cubicBezTo>
                    <a:pt x="188381" y="2049645"/>
                    <a:pt x="187669" y="2034729"/>
                    <a:pt x="193040" y="2021840"/>
                  </a:cubicBezTo>
                  <a:cubicBezTo>
                    <a:pt x="204690" y="1993879"/>
                    <a:pt x="224101" y="1969297"/>
                    <a:pt x="233680" y="1940560"/>
                  </a:cubicBezTo>
                  <a:cubicBezTo>
                    <a:pt x="256904" y="1870887"/>
                    <a:pt x="229479" y="1957363"/>
                    <a:pt x="254000" y="1859280"/>
                  </a:cubicBezTo>
                  <a:cubicBezTo>
                    <a:pt x="256597" y="1848890"/>
                    <a:pt x="261563" y="1839190"/>
                    <a:pt x="264160" y="1828800"/>
                  </a:cubicBezTo>
                  <a:cubicBezTo>
                    <a:pt x="276437" y="1779691"/>
                    <a:pt x="273304" y="1738376"/>
                    <a:pt x="314960" y="1696720"/>
                  </a:cubicBezTo>
                  <a:cubicBezTo>
                    <a:pt x="381944" y="1629736"/>
                    <a:pt x="328937" y="1675614"/>
                    <a:pt x="426720" y="1615440"/>
                  </a:cubicBezTo>
                  <a:cubicBezTo>
                    <a:pt x="509295" y="1564625"/>
                    <a:pt x="458941" y="1584380"/>
                    <a:pt x="518160" y="1564640"/>
                  </a:cubicBezTo>
                  <a:cubicBezTo>
                    <a:pt x="561058" y="1500293"/>
                    <a:pt x="512516" y="1564640"/>
                    <a:pt x="568960" y="1513840"/>
                  </a:cubicBezTo>
                  <a:cubicBezTo>
                    <a:pt x="592895" y="1492298"/>
                    <a:pt x="641813" y="1449414"/>
                    <a:pt x="660400" y="1412240"/>
                  </a:cubicBezTo>
                  <a:cubicBezTo>
                    <a:pt x="665189" y="1402661"/>
                    <a:pt x="667173" y="1391920"/>
                    <a:pt x="670560" y="1381760"/>
                  </a:cubicBezTo>
                  <a:cubicBezTo>
                    <a:pt x="667305" y="1368739"/>
                    <a:pt x="657528" y="1325216"/>
                    <a:pt x="650240" y="1310640"/>
                  </a:cubicBezTo>
                  <a:cubicBezTo>
                    <a:pt x="610849" y="1231858"/>
                    <a:pt x="645297" y="1326292"/>
                    <a:pt x="619760" y="1249680"/>
                  </a:cubicBezTo>
                  <a:cubicBezTo>
                    <a:pt x="616373" y="1185333"/>
                    <a:pt x="614191" y="1120912"/>
                    <a:pt x="609600" y="1056640"/>
                  </a:cubicBezTo>
                  <a:cubicBezTo>
                    <a:pt x="607415" y="1026050"/>
                    <a:pt x="599440" y="995868"/>
                    <a:pt x="599440" y="965200"/>
                  </a:cubicBezTo>
                  <a:cubicBezTo>
                    <a:pt x="599440" y="843233"/>
                    <a:pt x="595182" y="720552"/>
                    <a:pt x="609600" y="599440"/>
                  </a:cubicBezTo>
                  <a:cubicBezTo>
                    <a:pt x="613880" y="563490"/>
                    <a:pt x="659053" y="534000"/>
                    <a:pt x="680720" y="508000"/>
                  </a:cubicBezTo>
                  <a:cubicBezTo>
                    <a:pt x="688537" y="498619"/>
                    <a:pt x="689045" y="479805"/>
                    <a:pt x="701040" y="477520"/>
                  </a:cubicBezTo>
                  <a:cubicBezTo>
                    <a:pt x="764338" y="465463"/>
                    <a:pt x="829733" y="470747"/>
                    <a:pt x="894080" y="467360"/>
                  </a:cubicBezTo>
                  <a:cubicBezTo>
                    <a:pt x="878613" y="441581"/>
                    <a:pt x="854941" y="405071"/>
                    <a:pt x="843280" y="375920"/>
                  </a:cubicBezTo>
                  <a:cubicBezTo>
                    <a:pt x="835325" y="356033"/>
                    <a:pt x="829733" y="335280"/>
                    <a:pt x="822960" y="314960"/>
                  </a:cubicBezTo>
                  <a:lnTo>
                    <a:pt x="802640" y="254000"/>
                  </a:lnTo>
                  <a:cubicBezTo>
                    <a:pt x="799253" y="243840"/>
                    <a:pt x="800053" y="231093"/>
                    <a:pt x="792480" y="223520"/>
                  </a:cubicBezTo>
                  <a:cubicBezTo>
                    <a:pt x="766181" y="197221"/>
                    <a:pt x="733513" y="168538"/>
                    <a:pt x="721360" y="132080"/>
                  </a:cubicBezTo>
                  <a:cubicBezTo>
                    <a:pt x="697179" y="59536"/>
                    <a:pt x="712921" y="88942"/>
                    <a:pt x="680720" y="40640"/>
                  </a:cubicBezTo>
                  <a:lnTo>
                    <a:pt x="670560" y="0"/>
                  </a:lnTo>
                </a:path>
              </a:pathLst>
            </a:custGeom>
            <a:ln>
              <a:solidFill>
                <a:srgbClr val="FFFF05"/>
              </a:solidFill>
            </a:ln>
          </p:spPr>
          <p:style>
            <a:lnRef idx="3">
              <a:schemeClr val="accent6"/>
            </a:lnRef>
            <a:fillRef idx="0">
              <a:schemeClr val="accent6"/>
            </a:fillRef>
            <a:effectRef idx="2">
              <a:schemeClr val="accent6"/>
            </a:effectRef>
            <a:fontRef idx="minor">
              <a:schemeClr val="tx1"/>
            </a:fontRef>
          </p:style>
          <p:txBody>
            <a:bodyPr rtlCol="0" anchor="ctr"/>
            <a:lstStyle/>
            <a:p>
              <a:pPr algn="ctr"/>
              <a:endParaRPr lang="ko-KR" altLang="en-US"/>
            </a:p>
          </p:txBody>
        </p:sp>
        <p:sp>
          <p:nvSpPr>
            <p:cNvPr id="9" name="자유형 8"/>
            <p:cNvSpPr/>
            <p:nvPr/>
          </p:nvSpPr>
          <p:spPr>
            <a:xfrm>
              <a:off x="5171440" y="2398805"/>
              <a:ext cx="711200" cy="193786"/>
            </a:xfrm>
            <a:custGeom>
              <a:avLst/>
              <a:gdLst>
                <a:gd name="connsiteX0" fmla="*/ 0 w 711200"/>
                <a:gd name="connsiteY0" fmla="*/ 132080 h 142240"/>
                <a:gd name="connsiteX1" fmla="*/ 213360 w 711200"/>
                <a:gd name="connsiteY1" fmla="*/ 142240 h 142240"/>
                <a:gd name="connsiteX2" fmla="*/ 284480 w 711200"/>
                <a:gd name="connsiteY2" fmla="*/ 121920 h 142240"/>
                <a:gd name="connsiteX3" fmla="*/ 314960 w 711200"/>
                <a:gd name="connsiteY3" fmla="*/ 40640 h 142240"/>
                <a:gd name="connsiteX4" fmla="*/ 345440 w 711200"/>
                <a:gd name="connsiteY4" fmla="*/ 0 h 142240"/>
                <a:gd name="connsiteX5" fmla="*/ 406400 w 711200"/>
                <a:gd name="connsiteY5" fmla="*/ 20320 h 142240"/>
                <a:gd name="connsiteX6" fmla="*/ 436880 w 711200"/>
                <a:gd name="connsiteY6" fmla="*/ 81280 h 142240"/>
                <a:gd name="connsiteX7" fmla="*/ 467360 w 711200"/>
                <a:gd name="connsiteY7" fmla="*/ 91440 h 142240"/>
                <a:gd name="connsiteX8" fmla="*/ 497840 w 711200"/>
                <a:gd name="connsiteY8" fmla="*/ 111760 h 142240"/>
                <a:gd name="connsiteX9" fmla="*/ 680720 w 711200"/>
                <a:gd name="connsiteY9" fmla="*/ 121920 h 142240"/>
                <a:gd name="connsiteX10" fmla="*/ 711200 w 711200"/>
                <a:gd name="connsiteY10" fmla="*/ 142240 h 142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1200" h="142240">
                  <a:moveTo>
                    <a:pt x="0" y="132080"/>
                  </a:moveTo>
                  <a:cubicBezTo>
                    <a:pt x="71120" y="135467"/>
                    <a:pt x="142159" y="142240"/>
                    <a:pt x="213360" y="142240"/>
                  </a:cubicBezTo>
                  <a:cubicBezTo>
                    <a:pt x="226117" y="142240"/>
                    <a:pt x="270107" y="126711"/>
                    <a:pt x="284480" y="121920"/>
                  </a:cubicBezTo>
                  <a:cubicBezTo>
                    <a:pt x="346930" y="28245"/>
                    <a:pt x="256371" y="172465"/>
                    <a:pt x="314960" y="40640"/>
                  </a:cubicBezTo>
                  <a:cubicBezTo>
                    <a:pt x="321837" y="25166"/>
                    <a:pt x="335280" y="13547"/>
                    <a:pt x="345440" y="0"/>
                  </a:cubicBezTo>
                  <a:cubicBezTo>
                    <a:pt x="365760" y="6773"/>
                    <a:pt x="388237" y="8968"/>
                    <a:pt x="406400" y="20320"/>
                  </a:cubicBezTo>
                  <a:cubicBezTo>
                    <a:pt x="456649" y="51726"/>
                    <a:pt x="401819" y="46219"/>
                    <a:pt x="436880" y="81280"/>
                  </a:cubicBezTo>
                  <a:cubicBezTo>
                    <a:pt x="444453" y="88853"/>
                    <a:pt x="457781" y="86651"/>
                    <a:pt x="467360" y="91440"/>
                  </a:cubicBezTo>
                  <a:cubicBezTo>
                    <a:pt x="478282" y="96901"/>
                    <a:pt x="485752" y="110033"/>
                    <a:pt x="497840" y="111760"/>
                  </a:cubicBezTo>
                  <a:cubicBezTo>
                    <a:pt x="558280" y="120394"/>
                    <a:pt x="619760" y="118533"/>
                    <a:pt x="680720" y="121920"/>
                  </a:cubicBezTo>
                  <a:lnTo>
                    <a:pt x="711200" y="142240"/>
                  </a:lnTo>
                </a:path>
              </a:pathLst>
            </a:custGeom>
            <a:ln>
              <a:solidFill>
                <a:srgbClr val="FFFF05"/>
              </a:solidFill>
            </a:ln>
          </p:spPr>
          <p:style>
            <a:lnRef idx="3">
              <a:schemeClr val="accent6"/>
            </a:lnRef>
            <a:fillRef idx="0">
              <a:schemeClr val="accent6"/>
            </a:fillRef>
            <a:effectRef idx="2">
              <a:schemeClr val="accent6"/>
            </a:effectRef>
            <a:fontRef idx="minor">
              <a:schemeClr val="tx1"/>
            </a:fontRef>
          </p:style>
          <p:txBody>
            <a:bodyPr rtlCol="0" anchor="ctr"/>
            <a:lstStyle/>
            <a:p>
              <a:pPr algn="ctr"/>
              <a:endParaRPr lang="ko-KR" altLang="en-US"/>
            </a:p>
          </p:txBody>
        </p:sp>
      </p:grpSp>
      <p:pic>
        <p:nvPicPr>
          <p:cNvPr id="59" name="그림 25"/>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23250" y="2436269"/>
            <a:ext cx="306136" cy="312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 name="직사각형 60"/>
          <p:cNvSpPr>
            <a:spLocks noChangeArrowheads="1"/>
          </p:cNvSpPr>
          <p:nvPr/>
        </p:nvSpPr>
        <p:spPr bwMode="auto">
          <a:xfrm>
            <a:off x="5895258" y="2410413"/>
            <a:ext cx="1269030" cy="646331"/>
          </a:xfrm>
          <a:prstGeom prst="rect">
            <a:avLst/>
          </a:prstGeom>
          <a:noFill/>
          <a:ln>
            <a:noFill/>
          </a:ln>
        </p:spPr>
        <p:txBody>
          <a:bodyPr wrap="square">
            <a:spAutoFit/>
            <a:scene3d>
              <a:camera prst="orthographicFront"/>
              <a:lightRig rig="threePt" dir="t"/>
            </a:scene3d>
            <a:sp3d extrusionH="57150">
              <a:bevelT w="69850" h="38100" prst="cross"/>
            </a:sp3d>
          </a:bodyPr>
          <a:lstStyle/>
          <a:p>
            <a:pPr algn="ctr" latinLnBrk="0">
              <a:defRPr/>
            </a:pPr>
            <a:r>
              <a:rPr lang="en-US" altLang="ko-KR" dirty="0" err="1">
                <a:solidFill>
                  <a:schemeClr val="bg1"/>
                </a:solidFill>
                <a:effectLst>
                  <a:outerShdw blurRad="50800" dist="38100" dir="2700000" algn="tl" rotWithShape="0">
                    <a:prstClr val="black">
                      <a:alpha val="40000"/>
                    </a:prstClr>
                  </a:outerShdw>
                </a:effectLst>
                <a:latin typeface="+mn-ea"/>
                <a:cs typeface="Arial" charset="0"/>
              </a:rPr>
              <a:t>Kimpo</a:t>
            </a:r>
            <a:r>
              <a:rPr lang="en-US" altLang="ko-KR" dirty="0">
                <a:solidFill>
                  <a:schemeClr val="bg1"/>
                </a:solidFill>
                <a:effectLst>
                  <a:outerShdw blurRad="50800" dist="38100" dir="2700000" algn="tl" rotWithShape="0">
                    <a:prstClr val="black">
                      <a:alpha val="40000"/>
                    </a:prstClr>
                  </a:outerShdw>
                </a:effectLst>
                <a:latin typeface="+mn-ea"/>
                <a:cs typeface="Arial" charset="0"/>
              </a:rPr>
              <a:t> Airport</a:t>
            </a:r>
            <a:endParaRPr lang="ko-KR" altLang="en-US" dirty="0">
              <a:solidFill>
                <a:schemeClr val="bg1"/>
              </a:solidFill>
              <a:effectLst>
                <a:outerShdw blurRad="50800" dist="38100" dir="2700000" algn="tl" rotWithShape="0">
                  <a:prstClr val="black">
                    <a:alpha val="40000"/>
                  </a:prstClr>
                </a:outerShdw>
              </a:effectLst>
              <a:latin typeface="+mn-ea"/>
              <a:cs typeface="Arial" charset="0"/>
            </a:endParaRPr>
          </a:p>
        </p:txBody>
      </p:sp>
      <p:sp>
        <p:nvSpPr>
          <p:cNvPr id="24" name="모서리가 둥근 직사각형 23"/>
          <p:cNvSpPr/>
          <p:nvPr/>
        </p:nvSpPr>
        <p:spPr bwMode="auto">
          <a:xfrm>
            <a:off x="4310975" y="3222751"/>
            <a:ext cx="1845201" cy="225318"/>
          </a:xfrm>
          <a:prstGeom prst="roundRect">
            <a:avLst>
              <a:gd name="adj" fmla="val 50000"/>
            </a:avLst>
          </a:prstGeom>
          <a:solidFill>
            <a:schemeClr val="accent6">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69850" h="38100" prst="cross"/>
            </a:sp3d>
          </a:bodyPr>
          <a:lstStyle/>
          <a:p>
            <a:pPr algn="ctr">
              <a:defRPr/>
            </a:pPr>
            <a:r>
              <a:rPr lang="en-US" altLang="ko-KR" sz="1200" b="1" dirty="0">
                <a:solidFill>
                  <a:schemeClr val="bg1"/>
                </a:solidFill>
                <a:latin typeface="+mn-ea"/>
              </a:rPr>
              <a:t>1</a:t>
            </a:r>
            <a:r>
              <a:rPr lang="en-US" altLang="ko-KR" sz="1200" b="1" baseline="30000" dirty="0">
                <a:solidFill>
                  <a:schemeClr val="bg1"/>
                </a:solidFill>
                <a:latin typeface="+mn-ea"/>
              </a:rPr>
              <a:t>st</a:t>
            </a:r>
            <a:r>
              <a:rPr lang="en-US" altLang="ko-KR" sz="1200" b="1" dirty="0">
                <a:solidFill>
                  <a:schemeClr val="bg1"/>
                </a:solidFill>
                <a:latin typeface="+mn-ea"/>
              </a:rPr>
              <a:t> </a:t>
            </a:r>
            <a:r>
              <a:rPr lang="en-US" altLang="ko-KR" sz="1200" b="1" dirty="0" err="1">
                <a:solidFill>
                  <a:schemeClr val="bg1"/>
                </a:solidFill>
                <a:latin typeface="+mn-ea"/>
              </a:rPr>
              <a:t>Kyongin</a:t>
            </a:r>
            <a:r>
              <a:rPr lang="en-US" altLang="ko-KR" sz="1200" b="1" dirty="0">
                <a:solidFill>
                  <a:schemeClr val="bg1"/>
                </a:solidFill>
                <a:latin typeface="+mn-ea"/>
              </a:rPr>
              <a:t> Highway</a:t>
            </a:r>
            <a:endParaRPr lang="ko-KR" altLang="en-US" sz="1200" b="1" dirty="0">
              <a:solidFill>
                <a:schemeClr val="bg1"/>
              </a:solidFill>
              <a:latin typeface="+mn-ea"/>
            </a:endParaRPr>
          </a:p>
        </p:txBody>
      </p:sp>
      <p:sp>
        <p:nvSpPr>
          <p:cNvPr id="13" name="직사각형 12"/>
          <p:cNvSpPr/>
          <p:nvPr/>
        </p:nvSpPr>
        <p:spPr>
          <a:xfrm>
            <a:off x="2834103" y="4024019"/>
            <a:ext cx="1409361" cy="523220"/>
          </a:xfrm>
          <a:prstGeom prst="rect">
            <a:avLst/>
          </a:prstGeom>
        </p:spPr>
        <p:txBody>
          <a:bodyPr wrap="none">
            <a:spAutoFit/>
          </a:bodyPr>
          <a:lstStyle/>
          <a:p>
            <a:pPr algn="ctr">
              <a:defRPr/>
            </a:pPr>
            <a:r>
              <a:rPr lang="en-US" altLang="ko-KR" sz="2800" b="1" kern="0" spc="-150" dirty="0">
                <a:gradFill>
                  <a:gsLst>
                    <a:gs pos="50000">
                      <a:schemeClr val="bg1">
                        <a:alpha val="91000"/>
                      </a:schemeClr>
                    </a:gs>
                    <a:gs pos="100000">
                      <a:schemeClr val="bg1">
                        <a:lumMod val="75000"/>
                        <a:alpha val="47000"/>
                      </a:schemeClr>
                    </a:gs>
                  </a:gsLst>
                  <a:lin ang="5400000" scaled="0"/>
                </a:gradFill>
                <a:effectLst>
                  <a:reflection blurRad="6350" stA="55000" endA="300" endPos="45500" dir="5400000" sy="-100000" algn="bl" rotWithShape="0"/>
                </a:effectLst>
                <a:latin typeface="+mn-ea"/>
                <a:cs typeface="Arial" pitchFamily="34" charset="0"/>
              </a:rPr>
              <a:t>Incheon</a:t>
            </a:r>
            <a:endParaRPr lang="it-IT" altLang="ko-KR" sz="2800" b="1" kern="0" spc="-150" dirty="0">
              <a:gradFill>
                <a:gsLst>
                  <a:gs pos="50000">
                    <a:schemeClr val="bg1">
                      <a:alpha val="91000"/>
                    </a:schemeClr>
                  </a:gs>
                  <a:gs pos="100000">
                    <a:schemeClr val="bg1">
                      <a:lumMod val="75000"/>
                      <a:alpha val="47000"/>
                    </a:schemeClr>
                  </a:gs>
                </a:gsLst>
                <a:lin ang="5400000" scaled="0"/>
              </a:gradFill>
              <a:effectLst>
                <a:reflection blurRad="6350" stA="55000" endA="300" endPos="45500" dir="5400000" sy="-100000" algn="bl" rotWithShape="0"/>
              </a:effectLst>
              <a:latin typeface="+mn-ea"/>
              <a:cs typeface="Arial" pitchFamily="34" charset="0"/>
            </a:endParaRPr>
          </a:p>
        </p:txBody>
      </p:sp>
      <p:pic>
        <p:nvPicPr>
          <p:cNvPr id="19"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alphaModFix amt="46000"/>
          </a:blip>
          <a:stretch>
            <a:fillRect/>
          </a:stretch>
        </p:blipFill>
        <p:spPr>
          <a:xfrm>
            <a:off x="222576" y="6284182"/>
            <a:ext cx="551757" cy="551757"/>
          </a:xfrm>
          <a:prstGeom prst="rect">
            <a:avLst/>
          </a:prstGeom>
        </p:spPr>
      </p:pic>
    </p:spTree>
    <p:extLst>
      <p:ext uri="{BB962C8B-B14F-4D97-AF65-F5344CB8AC3E}">
        <p14:creationId xmlns:p14="http://schemas.microsoft.com/office/powerpoint/2010/main" val="4072219964"/>
      </p:ext>
    </p:extLst>
  </p:cSld>
  <p:clrMapOvr>
    <a:masterClrMapping/>
  </p:clrMapOvr>
  <p:transition advClick="0" advTm="19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02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9"/>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6021" fill="hold"/>
                                        <p:tgtEl>
                                          <p:spTgt spid="19"/>
                                        </p:tgtEl>
                                      </p:cBhvr>
                                    </p:cmd>
                                  </p:childTnLst>
                                </p:cTn>
                              </p:par>
                            </p:childTnLst>
                          </p:cTn>
                        </p:par>
                      </p:childTnLst>
                    </p:cTn>
                  </p:par>
                </p:childTnLst>
              </p:cTn>
              <p:nextCondLst>
                <p:cond evt="onClick" delay="0">
                  <p:tgtEl>
                    <p:spTgt spid="19"/>
                  </p:tgtEl>
                </p:cond>
              </p:nextCondLst>
            </p:seq>
            <p:audio>
              <p:cMediaNode vol="80000">
                <p:cTn id="12" fill="hold" display="0">
                  <p:stCondLst>
                    <p:cond delay="indefinite"/>
                  </p:stCondLst>
                  <p:endCondLst>
                    <p:cond evt="onStopAudio" delay="0">
                      <p:tgtEl>
                        <p:sldTgt/>
                      </p:tgtEl>
                    </p:cond>
                  </p:endCondLst>
                </p:cTn>
                <p:tgtEl>
                  <p:spTgt spid="1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TextBox 38"/>
          <p:cNvSpPr txBox="1"/>
          <p:nvPr/>
        </p:nvSpPr>
        <p:spPr>
          <a:xfrm>
            <a:off x="251520" y="260648"/>
            <a:ext cx="3096344" cy="830997"/>
          </a:xfrm>
          <a:prstGeom prst="rect">
            <a:avLst/>
          </a:prstGeom>
          <a:noFill/>
        </p:spPr>
        <p:txBody>
          <a:bodyPr wrap="square" rtlCol="0">
            <a:spAutoFit/>
          </a:bodyPr>
          <a:lstStyle/>
          <a:p>
            <a:endParaRPr lang="en-US" altLang="ko-KR" sz="4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나눔바른고딕" panose="020B0603020101020101" pitchFamily="50" charset="-127"/>
              <a:ea typeface="나눔바른고딕" panose="020B0603020101020101" pitchFamily="50" charset="-127"/>
            </a:endParaRPr>
          </a:p>
        </p:txBody>
      </p:sp>
      <p:sp>
        <p:nvSpPr>
          <p:cNvPr id="14" name="직사각형 13"/>
          <p:cNvSpPr/>
          <p:nvPr/>
        </p:nvSpPr>
        <p:spPr>
          <a:xfrm>
            <a:off x="8922" y="9980"/>
            <a:ext cx="9135078" cy="980728"/>
          </a:xfrm>
          <a:prstGeom prst="rect">
            <a:avLst/>
          </a:prstGeom>
          <a:gradFill>
            <a:gsLst>
              <a:gs pos="0">
                <a:schemeClr val="bg1">
                  <a:lumMod val="45000"/>
                  <a:lumOff val="55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4400" dirty="0">
                <a:ln w="18415" cmpd="sng">
                  <a:solidFill>
                    <a:schemeClr val="bg1"/>
                  </a:solidFill>
                  <a:prstDash val="solid"/>
                </a:ln>
                <a:solidFill>
                  <a:schemeClr val="tx1"/>
                </a:solidFill>
                <a:latin typeface="나눔고딕 ExtraBold" panose="020D0904000000000000" pitchFamily="50" charset="-127"/>
                <a:ea typeface="나눔고딕 ExtraBold" panose="020D0904000000000000" pitchFamily="50" charset="-127"/>
              </a:rPr>
              <a:t>Venue</a:t>
            </a:r>
            <a:endParaRPr lang="ko-KR" altLang="en-US" sz="4400" dirty="0">
              <a:ln w="18415" cmpd="sng">
                <a:solidFill>
                  <a:schemeClr val="bg1"/>
                </a:solidFill>
                <a:prstDash val="solid"/>
              </a:ln>
              <a:solidFill>
                <a:schemeClr val="tx1"/>
              </a:solidFill>
              <a:latin typeface="나눔고딕 ExtraBold" panose="020D0904000000000000" pitchFamily="50" charset="-127"/>
              <a:ea typeface="나눔고딕 ExtraBold" panose="020D0904000000000000" pitchFamily="50" charset="-127"/>
            </a:endParaRPr>
          </a:p>
        </p:txBody>
      </p:sp>
      <p:sp>
        <p:nvSpPr>
          <p:cNvPr id="5" name="직사각형 4"/>
          <p:cNvSpPr/>
          <p:nvPr/>
        </p:nvSpPr>
        <p:spPr>
          <a:xfrm>
            <a:off x="5725968" y="878226"/>
            <a:ext cx="3421712" cy="213419"/>
          </a:xfrm>
          <a:prstGeom prst="rect">
            <a:avLst/>
          </a:prstGeom>
          <a:solidFill>
            <a:srgbClr val="00B0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ko-KR" altLang="en-US" sz="1200" b="1" dirty="0"/>
          </a:p>
        </p:txBody>
      </p:sp>
      <p:sp>
        <p:nvSpPr>
          <p:cNvPr id="6" name="직사각형 5"/>
          <p:cNvSpPr/>
          <p:nvPr/>
        </p:nvSpPr>
        <p:spPr>
          <a:xfrm>
            <a:off x="1840" y="878226"/>
            <a:ext cx="5724128" cy="213419"/>
          </a:xfrm>
          <a:prstGeom prst="rect">
            <a:avLst/>
          </a:prstGeom>
          <a:solidFill>
            <a:srgbClr val="0063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ko-KR" altLang="en-US" sz="1200" b="1" dirty="0"/>
          </a:p>
        </p:txBody>
      </p:sp>
      <p:sp>
        <p:nvSpPr>
          <p:cNvPr id="7" name="직사각형 6"/>
          <p:cNvSpPr/>
          <p:nvPr/>
        </p:nvSpPr>
        <p:spPr>
          <a:xfrm>
            <a:off x="8964488" y="867192"/>
            <a:ext cx="181352" cy="213419"/>
          </a:xfrm>
          <a:prstGeom prst="rect">
            <a:avLst/>
          </a:prstGeom>
          <a:solidFill>
            <a:srgbClr val="56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ko-KR" altLang="en-US" sz="1200" b="1" dirty="0"/>
          </a:p>
        </p:txBody>
      </p:sp>
      <p:pic>
        <p:nvPicPr>
          <p:cNvPr id="1026" name="Picture 2" descr="C:\Documents and Settings\이정환\바탕 화면\DSC_0598.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1753"/>
          <a:stretch/>
        </p:blipFill>
        <p:spPr bwMode="auto">
          <a:xfrm>
            <a:off x="3249025" y="4797153"/>
            <a:ext cx="3516139" cy="2060848"/>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2" descr="G:\IALA 제안서\인천신항 조감도\인천 신항 조감도 7.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5103" b="3502"/>
          <a:stretch/>
        </p:blipFill>
        <p:spPr bwMode="auto">
          <a:xfrm>
            <a:off x="-22171" y="4797152"/>
            <a:ext cx="3271196" cy="2060848"/>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2" descr="D:\USB\IALA 제안서\등대\팔미도 구등대.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580" t="20865" r="13741"/>
          <a:stretch/>
        </p:blipFill>
        <p:spPr bwMode="auto">
          <a:xfrm>
            <a:off x="6765165" y="4797153"/>
            <a:ext cx="2382516" cy="2060848"/>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그림 17" descr="조감도_석경.jpg"/>
          <p:cNvPicPr>
            <a:picLocks noChangeAspect="1"/>
          </p:cNvPicPr>
          <p:nvPr/>
        </p:nvPicPr>
        <p:blipFill>
          <a:blip r:embed="rId8" cstate="print"/>
          <a:stretch>
            <a:fillRect/>
          </a:stretch>
        </p:blipFill>
        <p:spPr>
          <a:xfrm>
            <a:off x="6217879" y="2924944"/>
            <a:ext cx="2957869" cy="1872209"/>
          </a:xfrm>
          <a:prstGeom prst="rect">
            <a:avLst/>
          </a:prstGeom>
        </p:spPr>
      </p:pic>
      <p:pic>
        <p:nvPicPr>
          <p:cNvPr id="19" name="Picture 2" descr="G:\인천내항.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4994"/>
          <a:stretch/>
        </p:blipFill>
        <p:spPr bwMode="auto">
          <a:xfrm>
            <a:off x="6216039" y="1091645"/>
            <a:ext cx="2927961" cy="1859339"/>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22172" y="1093695"/>
            <a:ext cx="6466379" cy="3785652"/>
          </a:xfrm>
          <a:prstGeom prst="rect">
            <a:avLst/>
          </a:prstGeom>
          <a:noFill/>
        </p:spPr>
        <p:txBody>
          <a:bodyPr wrap="square" rtlCol="0">
            <a:spAutoFit/>
          </a:bodyPr>
          <a:lstStyle/>
          <a:p>
            <a:pPr marL="342900" indent="-342900" fontAlgn="base">
              <a:lnSpc>
                <a:spcPct val="150000"/>
              </a:lnSpc>
              <a:buFontTx/>
              <a:buChar char="-"/>
            </a:pPr>
            <a:r>
              <a:rPr lang="en-US" altLang="ko-KR" sz="1600" dirty="0">
                <a:ln>
                  <a:solidFill>
                    <a:schemeClr val="bg1">
                      <a:lumMod val="65000"/>
                    </a:schemeClr>
                  </a:solidFill>
                </a:ln>
                <a:latin typeface="HY견고딕" panose="02030600000101010101" pitchFamily="18" charset="-127"/>
                <a:ea typeface="HY견고딕" panose="02030600000101010101" pitchFamily="18" charset="-127"/>
              </a:rPr>
              <a:t>The first port city adjacent to </a:t>
            </a:r>
          </a:p>
          <a:p>
            <a:pPr fontAlgn="base">
              <a:lnSpc>
                <a:spcPct val="150000"/>
              </a:lnSpc>
            </a:pPr>
            <a:r>
              <a:rPr lang="en-US" altLang="ko-KR" sz="1600" dirty="0">
                <a:ln>
                  <a:solidFill>
                    <a:schemeClr val="bg1">
                      <a:lumMod val="65000"/>
                    </a:schemeClr>
                  </a:solidFill>
                </a:ln>
                <a:latin typeface="HY견고딕" panose="02030600000101010101" pitchFamily="18" charset="-127"/>
                <a:ea typeface="HY견고딕" panose="02030600000101010101" pitchFamily="18" charset="-127"/>
              </a:rPr>
              <a:t>      metropolitan areas in the Republic of Korea</a:t>
            </a:r>
            <a:r>
              <a:rPr lang="ko-KR" altLang="en-US" sz="1600" dirty="0">
                <a:ln>
                  <a:solidFill>
                    <a:schemeClr val="bg1">
                      <a:lumMod val="65000"/>
                    </a:schemeClr>
                  </a:solidFill>
                </a:ln>
                <a:latin typeface="HY견고딕" panose="02030600000101010101" pitchFamily="18" charset="-127"/>
                <a:ea typeface="HY견고딕" panose="02030600000101010101" pitchFamily="18" charset="-127"/>
              </a:rPr>
              <a:t> </a:t>
            </a:r>
            <a:endParaRPr lang="en-US" altLang="ko-KR" sz="1600" dirty="0">
              <a:ln>
                <a:solidFill>
                  <a:schemeClr val="bg1">
                    <a:lumMod val="65000"/>
                  </a:schemeClr>
                </a:solidFill>
              </a:ln>
              <a:latin typeface="HY견고딕" panose="02030600000101010101" pitchFamily="18" charset="-127"/>
              <a:ea typeface="HY견고딕" panose="02030600000101010101" pitchFamily="18" charset="-127"/>
            </a:endParaRPr>
          </a:p>
          <a:p>
            <a:pPr fontAlgn="base">
              <a:lnSpc>
                <a:spcPct val="150000"/>
              </a:lnSpc>
            </a:pPr>
            <a:r>
              <a:rPr lang="en-US" altLang="ko-KR" sz="1600" dirty="0">
                <a:ln>
                  <a:solidFill>
                    <a:schemeClr val="bg1">
                      <a:lumMod val="65000"/>
                    </a:schemeClr>
                  </a:solidFill>
                </a:ln>
                <a:latin typeface="HY견고딕" panose="02030600000101010101" pitchFamily="18" charset="-127"/>
                <a:ea typeface="HY견고딕" panose="02030600000101010101" pitchFamily="18" charset="-127"/>
              </a:rPr>
              <a:t>      since 1883</a:t>
            </a:r>
            <a:endParaRPr lang="ko-KR" altLang="en-US" sz="1600" dirty="0">
              <a:ln>
                <a:solidFill>
                  <a:schemeClr val="bg1">
                    <a:lumMod val="65000"/>
                  </a:schemeClr>
                </a:solidFill>
              </a:ln>
              <a:latin typeface="HY견고딕" panose="02030600000101010101" pitchFamily="18" charset="-127"/>
              <a:ea typeface="HY견고딕" panose="02030600000101010101" pitchFamily="18" charset="-127"/>
            </a:endParaRPr>
          </a:p>
          <a:p>
            <a:pPr marL="342900" indent="-342900" fontAlgn="base">
              <a:lnSpc>
                <a:spcPct val="150000"/>
              </a:lnSpc>
              <a:buFontTx/>
              <a:buChar char="-"/>
            </a:pPr>
            <a:r>
              <a:rPr lang="en-US" altLang="ko-KR" sz="1600" dirty="0" err="1">
                <a:ln>
                  <a:solidFill>
                    <a:schemeClr val="bg1">
                      <a:lumMod val="65000"/>
                    </a:schemeClr>
                  </a:solidFill>
                </a:ln>
                <a:latin typeface="HY견고딕" panose="02030600000101010101" pitchFamily="18" charset="-127"/>
                <a:ea typeface="HY견고딕" panose="02030600000101010101" pitchFamily="18" charset="-127"/>
              </a:rPr>
              <a:t>Palmido</a:t>
            </a:r>
            <a:r>
              <a:rPr lang="en-US" altLang="ko-KR" sz="1600" dirty="0">
                <a:ln>
                  <a:solidFill>
                    <a:schemeClr val="bg1">
                      <a:lumMod val="65000"/>
                    </a:schemeClr>
                  </a:solidFill>
                </a:ln>
                <a:latin typeface="HY견고딕" panose="02030600000101010101" pitchFamily="18" charset="-127"/>
                <a:ea typeface="HY견고딕" panose="02030600000101010101" pitchFamily="18" charset="-127"/>
              </a:rPr>
              <a:t> Lighthouse, </a:t>
            </a:r>
          </a:p>
          <a:p>
            <a:pPr fontAlgn="base">
              <a:lnSpc>
                <a:spcPct val="150000"/>
              </a:lnSpc>
            </a:pPr>
            <a:r>
              <a:rPr lang="en-US" altLang="ko-KR" sz="1600" dirty="0">
                <a:ln>
                  <a:solidFill>
                    <a:schemeClr val="bg1">
                      <a:lumMod val="65000"/>
                    </a:schemeClr>
                  </a:solidFill>
                </a:ln>
                <a:latin typeface="HY견고딕" panose="02030600000101010101" pitchFamily="18" charset="-127"/>
                <a:ea typeface="HY견고딕" panose="02030600000101010101" pitchFamily="18" charset="-127"/>
              </a:rPr>
              <a:t>     the first Lighthouse of Korea(June 1903)</a:t>
            </a:r>
          </a:p>
          <a:p>
            <a:pPr fontAlgn="base">
              <a:lnSpc>
                <a:spcPct val="150000"/>
              </a:lnSpc>
            </a:pPr>
            <a:r>
              <a:rPr lang="en-US" altLang="ko-KR" sz="1600" dirty="0">
                <a:ln>
                  <a:solidFill>
                    <a:schemeClr val="bg1">
                      <a:lumMod val="65000"/>
                    </a:schemeClr>
                  </a:solidFill>
                </a:ln>
                <a:latin typeface="HY견고딕" panose="02030600000101010101" pitchFamily="18" charset="-127"/>
                <a:ea typeface="HY견고딕" panose="02030600000101010101" pitchFamily="18" charset="-127"/>
              </a:rPr>
              <a:t>-   The number of the annual vessel Entering/Departing     </a:t>
            </a:r>
          </a:p>
          <a:p>
            <a:pPr fontAlgn="base">
              <a:lnSpc>
                <a:spcPct val="150000"/>
              </a:lnSpc>
            </a:pPr>
            <a:r>
              <a:rPr lang="en-US" altLang="ko-KR" sz="1600" dirty="0">
                <a:ln>
                  <a:solidFill>
                    <a:schemeClr val="bg1">
                      <a:lumMod val="65000"/>
                    </a:schemeClr>
                  </a:solidFill>
                </a:ln>
                <a:latin typeface="HY견고딕" panose="02030600000101010101" pitchFamily="18" charset="-127"/>
                <a:ea typeface="HY견고딕" panose="02030600000101010101" pitchFamily="18" charset="-127"/>
              </a:rPr>
              <a:t>     in Incheon port is approximately 34,000</a:t>
            </a:r>
          </a:p>
          <a:p>
            <a:pPr marL="342900" indent="-342900" fontAlgn="base">
              <a:lnSpc>
                <a:spcPct val="150000"/>
              </a:lnSpc>
              <a:buFontTx/>
              <a:buChar char="-"/>
            </a:pPr>
            <a:r>
              <a:rPr lang="en-US" altLang="ko-KR" sz="1600" dirty="0">
                <a:ln>
                  <a:solidFill>
                    <a:schemeClr val="bg1">
                      <a:lumMod val="65000"/>
                    </a:schemeClr>
                  </a:solidFill>
                </a:ln>
                <a:latin typeface="HY견고딕" panose="02030600000101010101" pitchFamily="18" charset="-127"/>
                <a:ea typeface="HY견고딕" panose="02030600000101010101" pitchFamily="18" charset="-127"/>
              </a:rPr>
              <a:t>The annual Container Cargo Volume</a:t>
            </a:r>
          </a:p>
          <a:p>
            <a:pPr fontAlgn="base">
              <a:lnSpc>
                <a:spcPct val="150000"/>
              </a:lnSpc>
            </a:pPr>
            <a:r>
              <a:rPr lang="en-US" altLang="ko-KR" sz="1600" dirty="0">
                <a:ln>
                  <a:solidFill>
                    <a:schemeClr val="bg1">
                      <a:lumMod val="65000"/>
                    </a:schemeClr>
                  </a:solidFill>
                </a:ln>
                <a:latin typeface="HY견고딕" panose="02030600000101010101" pitchFamily="18" charset="-127"/>
                <a:ea typeface="HY견고딕" panose="02030600000101010101" pitchFamily="18" charset="-127"/>
              </a:rPr>
              <a:t>     of 2,330,000 TEU</a:t>
            </a:r>
          </a:p>
          <a:p>
            <a:pPr fontAlgn="base">
              <a:lnSpc>
                <a:spcPct val="150000"/>
              </a:lnSpc>
            </a:pPr>
            <a:r>
              <a:rPr lang="en-US" altLang="ko-KR" sz="1600" dirty="0">
                <a:ln>
                  <a:solidFill>
                    <a:schemeClr val="bg1">
                      <a:lumMod val="65000"/>
                    </a:schemeClr>
                  </a:solidFill>
                </a:ln>
                <a:latin typeface="HY견고딕" panose="02030600000101010101" pitchFamily="18" charset="-127"/>
                <a:ea typeface="HY견고딕" panose="02030600000101010101" pitchFamily="18" charset="-127"/>
              </a:rPr>
              <a:t>-    Population of 2,904,876</a:t>
            </a:r>
          </a:p>
        </p:txBody>
      </p:sp>
      <p:pic>
        <p:nvPicPr>
          <p:cNvPr id="9"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alphaModFix amt="47000"/>
          </a:blip>
          <a:stretch>
            <a:fillRect/>
          </a:stretch>
        </p:blipFill>
        <p:spPr>
          <a:xfrm>
            <a:off x="107504" y="6237312"/>
            <a:ext cx="550416" cy="550416"/>
          </a:xfrm>
          <a:prstGeom prst="rect">
            <a:avLst/>
          </a:prstGeom>
        </p:spPr>
      </p:pic>
    </p:spTree>
    <p:extLst>
      <p:ext uri="{BB962C8B-B14F-4D97-AF65-F5344CB8AC3E}">
        <p14:creationId xmlns:p14="http://schemas.microsoft.com/office/powerpoint/2010/main" val="612663529"/>
      </p:ext>
    </p:extLst>
  </p:cSld>
  <p:clrMapOvr>
    <a:masterClrMapping/>
  </p:clrMapOvr>
  <p:transition advClick="0" advTm="5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427"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39427" fill="hold"/>
                                        <p:tgtEl>
                                          <p:spTgt spid="9"/>
                                        </p:tgtEl>
                                      </p:cBhvr>
                                    </p:cmd>
                                  </p:childTnLst>
                                </p:cTn>
                              </p:par>
                            </p:childTnLst>
                          </p:cTn>
                        </p:par>
                      </p:childTnLst>
                    </p:cTn>
                  </p:par>
                </p:childTnLst>
              </p:cTn>
              <p:nextCondLst>
                <p:cond evt="onClick" delay="0">
                  <p:tgtEl>
                    <p:spTgt spid="9"/>
                  </p:tgtEl>
                </p:cond>
              </p:nextCondLst>
            </p:seq>
            <p:audio>
              <p:cMediaNode vol="80000">
                <p:cTn id="12" fill="hold" display="0">
                  <p:stCondLst>
                    <p:cond delay="indefinite"/>
                  </p:stCondLst>
                  <p:endCondLst>
                    <p:cond evt="onStopAudio" delay="0">
                      <p:tgtEl>
                        <p:sldTgt/>
                      </p:tgtEl>
                    </p:cond>
                  </p:endCondLst>
                </p:cTn>
                <p:tgtEl>
                  <p:spTgt spid="9"/>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그룹 1"/>
          <p:cNvGrpSpPr/>
          <p:nvPr/>
        </p:nvGrpSpPr>
        <p:grpSpPr>
          <a:xfrm>
            <a:off x="0" y="0"/>
            <a:ext cx="9144000" cy="6858372"/>
            <a:chOff x="0" y="0"/>
            <a:chExt cx="9144000" cy="6858372"/>
          </a:xfrm>
        </p:grpSpPr>
        <p:sp>
          <p:nvSpPr>
            <p:cNvPr id="3" name="직사각형 2"/>
            <p:cNvSpPr/>
            <p:nvPr/>
          </p:nvSpPr>
          <p:spPr>
            <a:xfrm>
              <a:off x="0" y="0"/>
              <a:ext cx="9144000" cy="4653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027" name="Picture 3" descr="C:\Documents and Settings\이정환\바탕 화면\visual01.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0" b="100000" l="0" r="100000">
                          <a14:foregroundMark x1="7429" y1="92000" x2="78762" y2="45111"/>
                          <a14:foregroundMark x1="7714" y1="82222" x2="78857" y2="42000"/>
                          <a14:foregroundMark x1="78000" y1="33333" x2="99048" y2="35778"/>
                          <a14:foregroundMark x1="94667" y1="31111" x2="92762" y2="94000"/>
                          <a14:foregroundMark x1="13810" y1="69333" x2="2286" y2="98444"/>
                          <a14:foregroundMark x1="3143" y1="79556" x2="3143" y2="81111"/>
                          <a14:foregroundMark x1="4095" y1="83556" x2="95" y2="96000"/>
                          <a14:foregroundMark x1="1333" y1="71111" x2="33905" y2="64000"/>
                          <a14:foregroundMark x1="36952" y1="58667" x2="72000" y2="43556"/>
                          <a14:foregroundMark x1="59619" y1="46667" x2="74095" y2="41333"/>
                          <a14:backgroundMark x1="35333" y1="41111" x2="57619" y2="42667"/>
                          <a14:backgroundMark x1="38286" y1="44444" x2="57524" y2="42667"/>
                          <a14:backgroundMark x1="57619" y1="45111" x2="39143" y2="42889"/>
                        </a14:backgroundRemoval>
                      </a14:imgEffect>
                    </a14:imgLayer>
                  </a14:imgProps>
                </a:ext>
                <a:ext uri="{28A0092B-C50C-407E-A947-70E740481C1C}">
                  <a14:useLocalDpi xmlns:a14="http://schemas.microsoft.com/office/drawing/2010/main" val="0"/>
                </a:ext>
              </a:extLst>
            </a:blip>
            <a:srcRect r="4363"/>
            <a:stretch/>
          </p:blipFill>
          <p:spPr bwMode="auto">
            <a:xfrm>
              <a:off x="0" y="2760762"/>
              <a:ext cx="9144000" cy="4097610"/>
            </a:xfrm>
            <a:prstGeom prst="rect">
              <a:avLst/>
            </a:prstGeom>
            <a:solidFill>
              <a:schemeClr val="bg1"/>
            </a:solidFill>
          </p:spPr>
        </p:pic>
      </p:grpSp>
      <p:sp>
        <p:nvSpPr>
          <p:cNvPr id="7" name="TextBox 6"/>
          <p:cNvSpPr txBox="1"/>
          <p:nvPr/>
        </p:nvSpPr>
        <p:spPr>
          <a:xfrm>
            <a:off x="539552" y="1793866"/>
            <a:ext cx="9144000" cy="1446550"/>
          </a:xfrm>
          <a:prstGeom prst="rect">
            <a:avLst/>
          </a:prstGeom>
          <a:noFill/>
        </p:spPr>
        <p:txBody>
          <a:bodyPr wrap="square" rtlCol="0">
            <a:spAutoFit/>
          </a:bodyPr>
          <a:lstStyle/>
          <a:p>
            <a:pPr algn="ctr"/>
            <a:r>
              <a:rPr lang="en-US" altLang="ko-KR" sz="4400" b="1" dirty="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     Ⅱ. </a:t>
            </a:r>
            <a:r>
              <a:rPr lang="en-US" altLang="ko-KR" sz="3600" b="1" dirty="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Conference Hall</a:t>
            </a:r>
          </a:p>
          <a:p>
            <a:pPr algn="ctr"/>
            <a:r>
              <a:rPr lang="ko-KR" altLang="en-US" sz="4400" b="1" dirty="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                      </a:t>
            </a:r>
            <a:r>
              <a:rPr lang="en-US" altLang="ko-KR" sz="2800" b="1" dirty="0" err="1">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Songdo</a:t>
            </a:r>
            <a:r>
              <a:rPr lang="en-US" altLang="ko-KR" sz="2800" b="1" dirty="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 </a:t>
            </a:r>
            <a:r>
              <a:rPr lang="en-US" altLang="ko-KR" sz="2800" b="1" dirty="0" err="1">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rPr>
              <a:t>Convensia</a:t>
            </a:r>
            <a:endParaRPr lang="en-US" altLang="ko-KR" sz="4400" b="1" dirty="0">
              <a:ln w="10160">
                <a:solidFill>
                  <a:schemeClr val="accent5">
                    <a:lumMod val="20000"/>
                    <a:lumOff val="80000"/>
                  </a:schemeClr>
                </a:solidFill>
                <a:prstDash val="solid"/>
              </a:ln>
              <a:solidFill>
                <a:srgbClr val="0070C0"/>
              </a:solidFill>
              <a:latin typeface="HY견고딕" panose="02030600000101010101" pitchFamily="18" charset="-127"/>
              <a:ea typeface="HY견고딕" panose="02030600000101010101" pitchFamily="18" charset="-127"/>
            </a:endParaRPr>
          </a:p>
        </p:txBody>
      </p:sp>
      <p:pic>
        <p:nvPicPr>
          <p:cNvPr id="9" name="Picture 4" descr="C:\Documents and Settings\이정환\바탕 화면\BS01-Symbol-Mark-A.jp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5725" b="89803" l="5000" r="93906">
                        <a14:foregroundMark x1="23906" y1="5725" x2="23906" y2="89803"/>
                        <a14:foregroundMark x1="5000" y1="13417" x2="93906" y2="21646"/>
                        <a14:foregroundMark x1="9219" y1="47943" x2="23281" y2="69410"/>
                      </a14:backgroundRemoval>
                    </a14:imgEffect>
                  </a14:imgLayer>
                </a14:imgProps>
              </a:ext>
              <a:ext uri="{28A0092B-C50C-407E-A947-70E740481C1C}">
                <a14:useLocalDpi xmlns:a14="http://schemas.microsoft.com/office/drawing/2010/main" val="0"/>
              </a:ext>
            </a:extLst>
          </a:blip>
          <a:srcRect/>
          <a:stretch>
            <a:fillRect/>
          </a:stretch>
        </p:blipFill>
        <p:spPr bwMode="auto">
          <a:xfrm>
            <a:off x="971600" y="856776"/>
            <a:ext cx="3431258" cy="2996990"/>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alphaModFix amt="43000"/>
          </a:blip>
          <a:stretch>
            <a:fillRect/>
          </a:stretch>
        </p:blipFill>
        <p:spPr>
          <a:xfrm>
            <a:off x="179512" y="6237312"/>
            <a:ext cx="478408" cy="478408"/>
          </a:xfrm>
          <a:prstGeom prst="rect">
            <a:avLst/>
          </a:prstGeom>
        </p:spPr>
      </p:pic>
    </p:spTree>
    <p:extLst>
      <p:ext uri="{BB962C8B-B14F-4D97-AF65-F5344CB8AC3E}">
        <p14:creationId xmlns:p14="http://schemas.microsoft.com/office/powerpoint/2010/main" val="1858398084"/>
      </p:ext>
    </p:extLst>
  </p:cSld>
  <p:clrMapOvr>
    <a:masterClrMapping/>
  </p:clrMapOvr>
  <p:transition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4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4040" fill="hold"/>
                                        <p:tgtEl>
                                          <p:spTgt spid="5"/>
                                        </p:tgtEl>
                                      </p:cBhvr>
                                    </p:cmd>
                                  </p:childTnLst>
                                </p:cTn>
                              </p:par>
                            </p:childTnLst>
                          </p:cTn>
                        </p:par>
                      </p:childTnLst>
                    </p:cTn>
                  </p:par>
                </p:childTnLst>
              </p:cTn>
              <p:nextCondLst>
                <p:cond evt="onClick" delay="0">
                  <p:tgtEl>
                    <p:spTgt spid="5"/>
                  </p:tgtEl>
                </p:cond>
              </p:nextCondLst>
            </p:seq>
            <p:audio>
              <p:cMediaNode vol="80000">
                <p:cTn id="12"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5" cstate="print"/>
          <a:srcRect l="4480" t="668" r="4480" b="668"/>
          <a:stretch>
            <a:fillRect/>
          </a:stretch>
        </p:blipFill>
        <p:spPr bwMode="auto">
          <a:xfrm>
            <a:off x="0" y="0"/>
            <a:ext cx="9144000" cy="6858000"/>
          </a:xfrm>
          <a:prstGeom prst="rect">
            <a:avLst/>
          </a:prstGeom>
          <a:noFill/>
          <a:ln w="9525">
            <a:noFill/>
            <a:miter lim="800000"/>
            <a:headEnd/>
            <a:tailEnd/>
          </a:ln>
        </p:spPr>
      </p:pic>
      <p:sp>
        <p:nvSpPr>
          <p:cNvPr id="23" name="직사각형 22"/>
          <p:cNvSpPr/>
          <p:nvPr/>
        </p:nvSpPr>
        <p:spPr>
          <a:xfrm>
            <a:off x="0" y="0"/>
            <a:ext cx="9144000" cy="2543175"/>
          </a:xfrm>
          <a:prstGeom prst="rect">
            <a:avLst/>
          </a:prstGeom>
          <a:gradFill>
            <a:gsLst>
              <a:gs pos="0">
                <a:schemeClr val="tx1">
                  <a:alpha val="79000"/>
                </a:schemeClr>
              </a:gs>
              <a:gs pos="100000">
                <a:schemeClr val="tx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dirty="0">
              <a:latin typeface="다음_Regular" pitchFamily="2" charset="-127"/>
              <a:ea typeface="다음_Regular" pitchFamily="2" charset="-127"/>
            </a:endParaRPr>
          </a:p>
        </p:txBody>
      </p:sp>
      <p:pic>
        <p:nvPicPr>
          <p:cNvPr id="2050" name="Picture 2" descr="D:\USB\CI\PNG\송도컨벤시아-영문-CI.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72200" y="-66514"/>
            <a:ext cx="3259882" cy="1757502"/>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alphaModFix amt="43000"/>
          </a:blip>
          <a:stretch>
            <a:fillRect/>
          </a:stretch>
        </p:blipFill>
        <p:spPr>
          <a:xfrm>
            <a:off x="107504" y="6165304"/>
            <a:ext cx="622424" cy="622424"/>
          </a:xfrm>
          <a:prstGeom prst="rect">
            <a:avLst/>
          </a:prstGeom>
        </p:spPr>
      </p:pic>
    </p:spTree>
  </p:cSld>
  <p:clrMapOvr>
    <a:masterClrMapping/>
  </p:clrMapOvr>
  <p:transition spd="med" advClick="0" advTm="6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11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48111" fill="hold"/>
                                        <p:tgtEl>
                                          <p:spTgt spid="3"/>
                                        </p:tgtEl>
                                      </p:cBhvr>
                                    </p:cmd>
                                  </p:childTnLst>
                                </p:cTn>
                              </p:par>
                            </p:childTnLst>
                          </p:cTn>
                        </p:par>
                      </p:childTnLst>
                    </p:cTn>
                  </p:par>
                </p:childTnLst>
              </p:cTn>
              <p:nextCondLst>
                <p:cond evt="onClick" delay="0">
                  <p:tgtEl>
                    <p:spTgt spid="3"/>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lumMod val="85000"/>
          </a:schemeClr>
        </a:solidFill>
        <a:effectLst/>
      </p:bgPr>
    </p:bg>
    <p:spTree>
      <p:nvGrpSpPr>
        <p:cNvPr id="1" name=""/>
        <p:cNvGrpSpPr/>
        <p:nvPr/>
      </p:nvGrpSpPr>
      <p:grpSpPr>
        <a:xfrm>
          <a:off x="0" y="0"/>
          <a:ext cx="0" cy="0"/>
          <a:chOff x="0" y="0"/>
          <a:chExt cx="0" cy="0"/>
        </a:xfrm>
      </p:grpSpPr>
      <p:pic>
        <p:nvPicPr>
          <p:cNvPr id="69" name="Picture 3"/>
          <p:cNvPicPr>
            <a:picLocks noChangeAspect="1" noChangeArrowheads="1"/>
          </p:cNvPicPr>
          <p:nvPr/>
        </p:nvPicPr>
        <p:blipFill>
          <a:blip r:embed="rId4" cstate="print"/>
          <a:srcRect l="4480" t="668" r="4480" b="668"/>
          <a:stretch>
            <a:fillRect/>
          </a:stretch>
        </p:blipFill>
        <p:spPr bwMode="auto">
          <a:xfrm>
            <a:off x="0" y="0"/>
            <a:ext cx="9144000" cy="6858000"/>
          </a:xfrm>
          <a:prstGeom prst="rect">
            <a:avLst/>
          </a:prstGeom>
          <a:noFill/>
          <a:ln w="9525">
            <a:noFill/>
            <a:miter lim="800000"/>
            <a:headEnd/>
            <a:tailEnd/>
          </a:ln>
        </p:spPr>
      </p:pic>
      <p:sp>
        <p:nvSpPr>
          <p:cNvPr id="68" name="직사각형 67"/>
          <p:cNvSpPr/>
          <p:nvPr/>
        </p:nvSpPr>
        <p:spPr>
          <a:xfrm>
            <a:off x="-35768" y="-11956"/>
            <a:ext cx="9288288" cy="6969348"/>
          </a:xfrm>
          <a:prstGeom prst="rect">
            <a:avLst/>
          </a:prstGeom>
          <a:solidFill>
            <a:schemeClr val="tx1">
              <a:alpha val="8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0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3409" y="1980026"/>
            <a:ext cx="4104561" cy="1338137"/>
          </a:xfrm>
          <a:prstGeom prst="rect">
            <a:avLst/>
          </a:prstGeom>
          <a:noFill/>
          <a:ln w="9525">
            <a:noFill/>
            <a:miter lim="800000"/>
            <a:headEnd/>
            <a:tailEnd/>
          </a:ln>
        </p:spPr>
      </p:pic>
      <p:pic>
        <p:nvPicPr>
          <p:cNvPr id="108"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15419" y="878304"/>
            <a:ext cx="3948645" cy="1101722"/>
          </a:xfrm>
          <a:prstGeom prst="rect">
            <a:avLst/>
          </a:prstGeom>
          <a:noFill/>
          <a:ln w="9525">
            <a:noFill/>
            <a:miter lim="800000"/>
            <a:headEnd/>
            <a:tailEnd/>
          </a:ln>
        </p:spPr>
      </p:pic>
      <p:sp>
        <p:nvSpPr>
          <p:cNvPr id="109" name="TextBox 14"/>
          <p:cNvSpPr txBox="1"/>
          <p:nvPr/>
        </p:nvSpPr>
        <p:spPr>
          <a:xfrm>
            <a:off x="5490499" y="2132856"/>
            <a:ext cx="3168352" cy="992579"/>
          </a:xfrm>
          <a:prstGeom prst="rect">
            <a:avLst/>
          </a:prstGeom>
          <a:noFill/>
          <a:ln w="3175">
            <a:solidFill>
              <a:schemeClr val="accent1"/>
            </a:solidFill>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endParaRPr lang="en-US" altLang="ko-KR" sz="900" b="1" dirty="0">
              <a:solidFill>
                <a:schemeClr val="bg1"/>
              </a:solidFill>
              <a:latin typeface="Arial" pitchFamily="34" charset="0"/>
              <a:ea typeface="-윤고딕320" pitchFamily="18" charset="-127"/>
              <a:cs typeface="Arial" pitchFamily="34" charset="0"/>
            </a:endParaRPr>
          </a:p>
          <a:p>
            <a:pPr>
              <a:defRPr/>
            </a:pPr>
            <a:r>
              <a:rPr lang="en-US" altLang="ko-KR" sz="1100" b="1" dirty="0">
                <a:solidFill>
                  <a:schemeClr val="bg1"/>
                </a:solidFill>
                <a:latin typeface="Arial" pitchFamily="34" charset="0"/>
                <a:ea typeface="-윤고딕320" pitchFamily="18" charset="-127"/>
                <a:cs typeface="Arial" pitchFamily="34" charset="0"/>
              </a:rPr>
              <a:t>[2F]</a:t>
            </a:r>
          </a:p>
          <a:p>
            <a:pPr>
              <a:defRPr/>
            </a:pPr>
            <a:endParaRPr lang="en-US" altLang="ko-KR" sz="1100" dirty="0">
              <a:solidFill>
                <a:schemeClr val="bg1"/>
              </a:solidFill>
              <a:latin typeface="Arial" pitchFamily="34" charset="0"/>
              <a:ea typeface="-윤고딕320" pitchFamily="18" charset="-127"/>
              <a:cs typeface="Arial" pitchFamily="34" charset="0"/>
            </a:endParaRPr>
          </a:p>
          <a:p>
            <a:pPr>
              <a:lnSpc>
                <a:spcPct val="150000"/>
              </a:lnSpc>
              <a:defRPr/>
            </a:pPr>
            <a:r>
              <a:rPr lang="en-US" altLang="ko-KR" sz="1100" dirty="0">
                <a:solidFill>
                  <a:schemeClr val="bg1"/>
                </a:solidFill>
                <a:latin typeface="Arial" pitchFamily="34" charset="0"/>
                <a:ea typeface="-윤고딕320" pitchFamily="18" charset="-127"/>
                <a:cs typeface="Arial" pitchFamily="34" charset="0"/>
              </a:rPr>
              <a:t>Premier Ballroom A~C : Plenary for 600 </a:t>
            </a:r>
            <a:r>
              <a:rPr lang="en-US" altLang="ko-KR" sz="1100" dirty="0" err="1">
                <a:solidFill>
                  <a:schemeClr val="bg1"/>
                </a:solidFill>
                <a:latin typeface="Arial" pitchFamily="34" charset="0"/>
                <a:ea typeface="-윤고딕320" pitchFamily="18" charset="-127"/>
                <a:cs typeface="Arial" pitchFamily="34" charset="0"/>
              </a:rPr>
              <a:t>pax</a:t>
            </a:r>
            <a:endParaRPr lang="en-US" altLang="ko-KR" sz="1100" dirty="0">
              <a:solidFill>
                <a:schemeClr val="bg1"/>
              </a:solidFill>
              <a:latin typeface="Arial" pitchFamily="34" charset="0"/>
              <a:ea typeface="-윤고딕320" pitchFamily="18" charset="-127"/>
              <a:cs typeface="Arial" pitchFamily="34" charset="0"/>
            </a:endParaRPr>
          </a:p>
          <a:p>
            <a:pPr>
              <a:defRPr/>
            </a:pPr>
            <a:endParaRPr lang="en-US" altLang="ko-KR" sz="1100" b="1" dirty="0">
              <a:solidFill>
                <a:schemeClr val="bg1"/>
              </a:solidFill>
              <a:latin typeface="Arial" pitchFamily="34" charset="0"/>
              <a:ea typeface="-윤고딕320" pitchFamily="18" charset="-127"/>
              <a:cs typeface="Arial" pitchFamily="34" charset="0"/>
            </a:endParaRPr>
          </a:p>
        </p:txBody>
      </p:sp>
      <p:sp>
        <p:nvSpPr>
          <p:cNvPr id="110" name="직사각형 109"/>
          <p:cNvSpPr/>
          <p:nvPr/>
        </p:nvSpPr>
        <p:spPr>
          <a:xfrm rot="21271861">
            <a:off x="3148740" y="2360593"/>
            <a:ext cx="1616715" cy="694715"/>
          </a:xfrm>
          <a:prstGeom prst="rect">
            <a:avLst/>
          </a:prstGeom>
          <a:solidFill>
            <a:srgbClr val="FF0080"/>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solidFill>
                <a:schemeClr val="bg1"/>
              </a:solidFill>
              <a:latin typeface="Arial" pitchFamily="34" charset="0"/>
              <a:cs typeface="Arial" pitchFamily="34" charset="0"/>
            </a:endParaRPr>
          </a:p>
        </p:txBody>
      </p:sp>
      <p:sp>
        <p:nvSpPr>
          <p:cNvPr id="111" name="직사각형 110"/>
          <p:cNvSpPr/>
          <p:nvPr/>
        </p:nvSpPr>
        <p:spPr>
          <a:xfrm rot="21229558">
            <a:off x="3148663" y="2409556"/>
            <a:ext cx="1568057" cy="307777"/>
          </a:xfrm>
          <a:prstGeom prst="rect">
            <a:avLst/>
          </a:prstGeom>
        </p:spPr>
        <p:txBody>
          <a:bodyPr wrap="non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lgn="ctr">
              <a:defRPr/>
            </a:pPr>
            <a:r>
              <a:rPr lang="en-US" altLang="ko-KR" sz="1400" dirty="0">
                <a:ln>
                  <a:solidFill>
                    <a:prstClr val="black">
                      <a:lumMod val="65000"/>
                      <a:lumOff val="35000"/>
                      <a:alpha val="0"/>
                    </a:prstClr>
                  </a:solidFill>
                </a:ln>
                <a:solidFill>
                  <a:schemeClr val="bg1"/>
                </a:solidFill>
                <a:latin typeface="Arial" pitchFamily="34" charset="0"/>
                <a:cs typeface="Arial" pitchFamily="34" charset="0"/>
              </a:rPr>
              <a:t>Premier Ballroom</a:t>
            </a:r>
          </a:p>
        </p:txBody>
      </p:sp>
      <p:cxnSp>
        <p:nvCxnSpPr>
          <p:cNvPr id="112" name="직선 연결선 111"/>
          <p:cNvCxnSpPr/>
          <p:nvPr/>
        </p:nvCxnSpPr>
        <p:spPr>
          <a:xfrm>
            <a:off x="3635802" y="2394098"/>
            <a:ext cx="72008" cy="72008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3" name="직선 연결선 112"/>
          <p:cNvCxnSpPr/>
          <p:nvPr/>
        </p:nvCxnSpPr>
        <p:spPr>
          <a:xfrm>
            <a:off x="4172909" y="2322090"/>
            <a:ext cx="72008" cy="72008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4" name="직사각형 113"/>
          <p:cNvSpPr/>
          <p:nvPr/>
        </p:nvSpPr>
        <p:spPr>
          <a:xfrm rot="21229558" flipH="1">
            <a:off x="3241208" y="2703298"/>
            <a:ext cx="389973" cy="307777"/>
          </a:xfrm>
          <a:prstGeom prst="rect">
            <a:avLst/>
          </a:prstGeom>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lgn="ctr">
              <a:defRPr/>
            </a:pPr>
            <a:r>
              <a:rPr lang="en-US" altLang="ko-KR" sz="1400" dirty="0">
                <a:ln>
                  <a:solidFill>
                    <a:prstClr val="black">
                      <a:lumMod val="65000"/>
                      <a:lumOff val="35000"/>
                      <a:alpha val="0"/>
                    </a:prstClr>
                  </a:solidFill>
                </a:ln>
                <a:solidFill>
                  <a:schemeClr val="bg1"/>
                </a:solidFill>
                <a:latin typeface="Arial" pitchFamily="34" charset="0"/>
                <a:cs typeface="Arial" pitchFamily="34" charset="0"/>
              </a:rPr>
              <a:t>A</a:t>
            </a:r>
          </a:p>
        </p:txBody>
      </p:sp>
      <p:sp>
        <p:nvSpPr>
          <p:cNvPr id="115" name="직사각형 114"/>
          <p:cNvSpPr/>
          <p:nvPr/>
        </p:nvSpPr>
        <p:spPr>
          <a:xfrm rot="21229558" flipH="1">
            <a:off x="3773422" y="2647123"/>
            <a:ext cx="389973" cy="307777"/>
          </a:xfrm>
          <a:prstGeom prst="rect">
            <a:avLst/>
          </a:prstGeom>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lgn="ctr">
              <a:defRPr/>
            </a:pPr>
            <a:r>
              <a:rPr lang="en-US" altLang="ko-KR" sz="1400" dirty="0">
                <a:ln>
                  <a:solidFill>
                    <a:prstClr val="black">
                      <a:lumMod val="65000"/>
                      <a:lumOff val="35000"/>
                      <a:alpha val="0"/>
                    </a:prstClr>
                  </a:solidFill>
                </a:ln>
                <a:solidFill>
                  <a:schemeClr val="bg1"/>
                </a:solidFill>
                <a:latin typeface="Arial" pitchFamily="34" charset="0"/>
                <a:cs typeface="Arial" pitchFamily="34" charset="0"/>
              </a:rPr>
              <a:t>B</a:t>
            </a:r>
          </a:p>
        </p:txBody>
      </p:sp>
      <p:sp>
        <p:nvSpPr>
          <p:cNvPr id="116" name="직사각형 115"/>
          <p:cNvSpPr/>
          <p:nvPr/>
        </p:nvSpPr>
        <p:spPr>
          <a:xfrm rot="21229558" flipH="1">
            <a:off x="4283166" y="2602260"/>
            <a:ext cx="389973" cy="307777"/>
          </a:xfrm>
          <a:prstGeom prst="rect">
            <a:avLst/>
          </a:prstGeom>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lgn="ctr">
              <a:defRPr/>
            </a:pPr>
            <a:r>
              <a:rPr lang="en-US" altLang="ko-KR" sz="1400" dirty="0">
                <a:ln>
                  <a:solidFill>
                    <a:prstClr val="black">
                      <a:lumMod val="65000"/>
                      <a:lumOff val="35000"/>
                      <a:alpha val="0"/>
                    </a:prstClr>
                  </a:solidFill>
                </a:ln>
                <a:solidFill>
                  <a:schemeClr val="bg1"/>
                </a:solidFill>
                <a:latin typeface="Arial" pitchFamily="34" charset="0"/>
                <a:cs typeface="Arial" pitchFamily="34" charset="0"/>
              </a:rPr>
              <a:t>C</a:t>
            </a:r>
          </a:p>
        </p:txBody>
      </p:sp>
      <p:sp>
        <p:nvSpPr>
          <p:cNvPr id="117" name="TextBox 39"/>
          <p:cNvSpPr txBox="1"/>
          <p:nvPr/>
        </p:nvSpPr>
        <p:spPr>
          <a:xfrm>
            <a:off x="5496993" y="3429000"/>
            <a:ext cx="3168352" cy="2516073"/>
          </a:xfrm>
          <a:prstGeom prst="rect">
            <a:avLst/>
          </a:prstGeom>
          <a:noFill/>
          <a:ln w="3175">
            <a:solidFill>
              <a:schemeClr val="accent1"/>
            </a:solidFill>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endParaRPr lang="en-US" altLang="ko-KR" sz="900" b="1" dirty="0">
              <a:solidFill>
                <a:schemeClr val="bg1"/>
              </a:solidFill>
              <a:latin typeface="Arial" pitchFamily="34" charset="0"/>
              <a:ea typeface="-윤고딕320" pitchFamily="18" charset="-127"/>
              <a:cs typeface="Arial" pitchFamily="34" charset="0"/>
            </a:endParaRPr>
          </a:p>
          <a:p>
            <a:pPr>
              <a:defRPr/>
            </a:pPr>
            <a:r>
              <a:rPr lang="en-US" altLang="ko-KR" sz="1100" b="1" dirty="0">
                <a:solidFill>
                  <a:schemeClr val="bg1"/>
                </a:solidFill>
                <a:latin typeface="Arial" pitchFamily="34" charset="0"/>
                <a:ea typeface="-윤고딕320" pitchFamily="18" charset="-127"/>
                <a:cs typeface="Arial" pitchFamily="34" charset="0"/>
              </a:rPr>
              <a:t>[1F]</a:t>
            </a:r>
          </a:p>
          <a:p>
            <a:pPr>
              <a:defRPr/>
            </a:pPr>
            <a:endParaRPr lang="en-US" altLang="ko-KR" sz="1100" dirty="0">
              <a:solidFill>
                <a:schemeClr val="bg1"/>
              </a:solidFill>
              <a:latin typeface="Arial" pitchFamily="34" charset="0"/>
              <a:ea typeface="-윤고딕320" pitchFamily="18" charset="-127"/>
              <a:cs typeface="Arial" pitchFamily="34" charset="0"/>
            </a:endParaRPr>
          </a:p>
          <a:p>
            <a:pPr>
              <a:lnSpc>
                <a:spcPct val="150000"/>
              </a:lnSpc>
              <a:defRPr/>
            </a:pPr>
            <a:r>
              <a:rPr lang="en-US" altLang="ko-KR" sz="1100" dirty="0">
                <a:solidFill>
                  <a:schemeClr val="bg1"/>
                </a:solidFill>
                <a:latin typeface="Arial" pitchFamily="34" charset="0"/>
                <a:ea typeface="-윤고딕320" pitchFamily="18" charset="-127"/>
                <a:cs typeface="Arial" pitchFamily="34" charset="0"/>
              </a:rPr>
              <a:t>Exhibition Hall 1 : Exhibition &amp; Lunch</a:t>
            </a:r>
          </a:p>
          <a:p>
            <a:pPr>
              <a:lnSpc>
                <a:spcPct val="150000"/>
              </a:lnSpc>
              <a:defRPr/>
            </a:pPr>
            <a:r>
              <a:rPr lang="en-US" altLang="ko-KR" sz="1100" dirty="0">
                <a:solidFill>
                  <a:schemeClr val="bg1"/>
                </a:solidFill>
                <a:latin typeface="Arial" pitchFamily="34" charset="0"/>
                <a:ea typeface="-윤고딕320" pitchFamily="18" charset="-127"/>
                <a:cs typeface="Arial" pitchFamily="34" charset="0"/>
              </a:rPr>
              <a:t>Room 114~118   : Five Offices</a:t>
            </a:r>
          </a:p>
          <a:p>
            <a:pPr>
              <a:lnSpc>
                <a:spcPct val="150000"/>
              </a:lnSpc>
              <a:defRPr/>
            </a:pPr>
            <a:r>
              <a:rPr lang="en-US" altLang="ko-KR" sz="1100" dirty="0">
                <a:solidFill>
                  <a:schemeClr val="bg1"/>
                </a:solidFill>
                <a:latin typeface="Arial" pitchFamily="34" charset="0"/>
                <a:ea typeface="-윤고딕320" pitchFamily="18" charset="-127"/>
                <a:cs typeface="Arial" pitchFamily="34" charset="0"/>
              </a:rPr>
              <a:t>Room 111~112   : VIP room</a:t>
            </a:r>
          </a:p>
          <a:p>
            <a:pPr>
              <a:defRPr/>
            </a:pPr>
            <a:r>
              <a:rPr lang="en-US" altLang="ko-KR" sz="1100" dirty="0">
                <a:solidFill>
                  <a:schemeClr val="bg1"/>
                </a:solidFill>
                <a:latin typeface="Arial" pitchFamily="34" charset="0"/>
                <a:ea typeface="-윤고딕320" pitchFamily="18" charset="-127"/>
                <a:cs typeface="Arial" pitchFamily="34" charset="0"/>
              </a:rPr>
              <a:t>Room 104~105, 107~108, 110, 113</a:t>
            </a:r>
          </a:p>
          <a:p>
            <a:pPr>
              <a:defRPr/>
            </a:pPr>
            <a:r>
              <a:rPr lang="en-US" altLang="ko-KR" sz="1100" dirty="0">
                <a:solidFill>
                  <a:schemeClr val="bg1"/>
                </a:solidFill>
                <a:latin typeface="Arial" pitchFamily="34" charset="0"/>
                <a:ea typeface="-윤고딕320" pitchFamily="18" charset="-127"/>
                <a:cs typeface="Arial" pitchFamily="34" charset="0"/>
              </a:rPr>
              <a:t> - Meeting rooms for 60~20 </a:t>
            </a:r>
            <a:r>
              <a:rPr lang="en-US" altLang="ko-KR" sz="1100" dirty="0" err="1">
                <a:solidFill>
                  <a:schemeClr val="bg1"/>
                </a:solidFill>
                <a:latin typeface="Arial" pitchFamily="34" charset="0"/>
                <a:ea typeface="-윤고딕320" pitchFamily="18" charset="-127"/>
                <a:cs typeface="Arial" pitchFamily="34" charset="0"/>
              </a:rPr>
              <a:t>pax</a:t>
            </a:r>
            <a:endParaRPr lang="en-US" altLang="ko-KR" sz="1100" dirty="0">
              <a:solidFill>
                <a:schemeClr val="bg1"/>
              </a:solidFill>
              <a:latin typeface="Arial" pitchFamily="34" charset="0"/>
              <a:ea typeface="-윤고딕320" pitchFamily="18" charset="-127"/>
              <a:cs typeface="Arial" pitchFamily="34" charset="0"/>
            </a:endParaRPr>
          </a:p>
          <a:p>
            <a:pPr>
              <a:lnSpc>
                <a:spcPct val="150000"/>
              </a:lnSpc>
              <a:defRPr/>
            </a:pPr>
            <a:r>
              <a:rPr lang="en-US" altLang="ko-KR" sz="1100" dirty="0">
                <a:solidFill>
                  <a:schemeClr val="bg1"/>
                </a:solidFill>
                <a:latin typeface="Arial" pitchFamily="34" charset="0"/>
                <a:ea typeface="-윤고딕320" pitchFamily="18" charset="-127"/>
                <a:cs typeface="Arial" pitchFamily="34" charset="0"/>
              </a:rPr>
              <a:t>Room 102           : Press or Contractors</a:t>
            </a:r>
          </a:p>
          <a:p>
            <a:pPr>
              <a:lnSpc>
                <a:spcPct val="150000"/>
              </a:lnSpc>
              <a:defRPr/>
            </a:pPr>
            <a:r>
              <a:rPr lang="en-US" altLang="ko-KR" sz="1100" dirty="0">
                <a:solidFill>
                  <a:schemeClr val="bg1"/>
                </a:solidFill>
                <a:latin typeface="Arial" pitchFamily="34" charset="0"/>
                <a:ea typeface="-윤고딕320" pitchFamily="18" charset="-127"/>
                <a:cs typeface="Arial" pitchFamily="34" charset="0"/>
              </a:rPr>
              <a:t>Lobby                 :  Foyer(Booth, Registration..)</a:t>
            </a:r>
          </a:p>
          <a:p>
            <a:pPr>
              <a:defRPr/>
            </a:pPr>
            <a:endParaRPr lang="en-US" altLang="ko-KR" sz="1100" dirty="0">
              <a:solidFill>
                <a:schemeClr val="bg1"/>
              </a:solidFill>
              <a:latin typeface="Arial" pitchFamily="34" charset="0"/>
              <a:ea typeface="-윤고딕320" pitchFamily="18" charset="-127"/>
              <a:cs typeface="Arial" pitchFamily="34" charset="0"/>
            </a:endParaRPr>
          </a:p>
          <a:p>
            <a:pPr>
              <a:defRPr/>
            </a:pPr>
            <a:endParaRPr lang="en-US" altLang="ko-KR" sz="1100" b="1" dirty="0">
              <a:solidFill>
                <a:schemeClr val="bg1"/>
              </a:solidFill>
              <a:latin typeface="Arial" pitchFamily="34" charset="0"/>
              <a:ea typeface="-윤고딕320" pitchFamily="18" charset="-127"/>
              <a:cs typeface="Arial" pitchFamily="34" charset="0"/>
            </a:endParaRPr>
          </a:p>
        </p:txBody>
      </p:sp>
      <p:pic>
        <p:nvPicPr>
          <p:cNvPr id="118" name="그림 117" descr="송도컨벤시아(중역회의실301)_인천관광공사_200909.jp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6553211" y="5826476"/>
            <a:ext cx="1397781" cy="1008113"/>
          </a:xfrm>
          <a:prstGeom prst="rect">
            <a:avLst/>
          </a:prstGeom>
          <a:ln>
            <a:noFill/>
          </a:ln>
          <a:effectLst>
            <a:softEdge rad="112500"/>
          </a:effectLst>
        </p:spPr>
      </p:pic>
      <p:pic>
        <p:nvPicPr>
          <p:cNvPr id="119" name="그림 118" descr="IMG_4338.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36722" y="5778474"/>
            <a:ext cx="1432366" cy="1056115"/>
          </a:xfrm>
          <a:prstGeom prst="rect">
            <a:avLst/>
          </a:prstGeom>
          <a:ln>
            <a:noFill/>
          </a:ln>
          <a:effectLst>
            <a:softEdge rad="112500"/>
          </a:effectLst>
        </p:spPr>
      </p:pic>
      <p:pic>
        <p:nvPicPr>
          <p:cNvPr id="120" name="그림 119" descr="송도컨벤시아(중회의실2개통합CL)_인천관광공사_200909.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7806976" y="5779006"/>
            <a:ext cx="1386359" cy="1055583"/>
          </a:xfrm>
          <a:prstGeom prst="rect">
            <a:avLst/>
          </a:prstGeom>
          <a:ln>
            <a:noFill/>
          </a:ln>
          <a:effectLst>
            <a:softEdge rad="112500"/>
          </a:effectLst>
        </p:spPr>
      </p:pic>
      <p:sp>
        <p:nvSpPr>
          <p:cNvPr id="121" name="Freeform 7"/>
          <p:cNvSpPr>
            <a:spLocks/>
          </p:cNvSpPr>
          <p:nvPr/>
        </p:nvSpPr>
        <p:spPr bwMode="auto">
          <a:xfrm>
            <a:off x="126411" y="1097954"/>
            <a:ext cx="971600" cy="648072"/>
          </a:xfrm>
          <a:custGeom>
            <a:avLst/>
            <a:gdLst>
              <a:gd name="T0" fmla="*/ 1772 w 2632"/>
              <a:gd name="T1" fmla="*/ 932 h 1772"/>
              <a:gd name="T2" fmla="*/ 1790 w 2632"/>
              <a:gd name="T3" fmla="*/ 1064 h 1772"/>
              <a:gd name="T4" fmla="*/ 1826 w 2632"/>
              <a:gd name="T5" fmla="*/ 1190 h 1772"/>
              <a:gd name="T6" fmla="*/ 1880 w 2632"/>
              <a:gd name="T7" fmla="*/ 1306 h 1772"/>
              <a:gd name="T8" fmla="*/ 1948 w 2632"/>
              <a:gd name="T9" fmla="*/ 1414 h 1772"/>
              <a:gd name="T10" fmla="*/ 2032 w 2632"/>
              <a:gd name="T11" fmla="*/ 1510 h 1772"/>
              <a:gd name="T12" fmla="*/ 2126 w 2632"/>
              <a:gd name="T13" fmla="*/ 1594 h 1772"/>
              <a:gd name="T14" fmla="*/ 2232 w 2632"/>
              <a:gd name="T15" fmla="*/ 1664 h 1772"/>
              <a:gd name="T16" fmla="*/ 2344 w 2632"/>
              <a:gd name="T17" fmla="*/ 1718 h 1772"/>
              <a:gd name="T18" fmla="*/ 2464 w 2632"/>
              <a:gd name="T19" fmla="*/ 1752 h 1772"/>
              <a:gd name="T20" fmla="*/ 2590 w 2632"/>
              <a:gd name="T21" fmla="*/ 1770 h 1772"/>
              <a:gd name="T22" fmla="*/ 886 w 2632"/>
              <a:gd name="T23" fmla="*/ 1772 h 1772"/>
              <a:gd name="T24" fmla="*/ 796 w 2632"/>
              <a:gd name="T25" fmla="*/ 1766 h 1772"/>
              <a:gd name="T26" fmla="*/ 664 w 2632"/>
              <a:gd name="T27" fmla="*/ 1744 h 1772"/>
              <a:gd name="T28" fmla="*/ 542 w 2632"/>
              <a:gd name="T29" fmla="*/ 1702 h 1772"/>
              <a:gd name="T30" fmla="*/ 426 w 2632"/>
              <a:gd name="T31" fmla="*/ 1642 h 1772"/>
              <a:gd name="T32" fmla="*/ 322 w 2632"/>
              <a:gd name="T33" fmla="*/ 1568 h 1772"/>
              <a:gd name="T34" fmla="*/ 230 w 2632"/>
              <a:gd name="T35" fmla="*/ 1482 h 1772"/>
              <a:gd name="T36" fmla="*/ 152 w 2632"/>
              <a:gd name="T37" fmla="*/ 1380 h 1772"/>
              <a:gd name="T38" fmla="*/ 88 w 2632"/>
              <a:gd name="T39" fmla="*/ 1270 h 1772"/>
              <a:gd name="T40" fmla="*/ 40 w 2632"/>
              <a:gd name="T41" fmla="*/ 1150 h 1772"/>
              <a:gd name="T42" fmla="*/ 10 w 2632"/>
              <a:gd name="T43" fmla="*/ 1020 h 1772"/>
              <a:gd name="T44" fmla="*/ 0 w 2632"/>
              <a:gd name="T45" fmla="*/ 886 h 1772"/>
              <a:gd name="T46" fmla="*/ 4 w 2632"/>
              <a:gd name="T47" fmla="*/ 796 h 1772"/>
              <a:gd name="T48" fmla="*/ 28 w 2632"/>
              <a:gd name="T49" fmla="*/ 664 h 1772"/>
              <a:gd name="T50" fmla="*/ 70 w 2632"/>
              <a:gd name="T51" fmla="*/ 542 h 1772"/>
              <a:gd name="T52" fmla="*/ 128 w 2632"/>
              <a:gd name="T53" fmla="*/ 426 h 1772"/>
              <a:gd name="T54" fmla="*/ 202 w 2632"/>
              <a:gd name="T55" fmla="*/ 322 h 1772"/>
              <a:gd name="T56" fmla="*/ 290 w 2632"/>
              <a:gd name="T57" fmla="*/ 230 h 1772"/>
              <a:gd name="T58" fmla="*/ 390 w 2632"/>
              <a:gd name="T59" fmla="*/ 152 h 1772"/>
              <a:gd name="T60" fmla="*/ 502 w 2632"/>
              <a:gd name="T61" fmla="*/ 88 h 1772"/>
              <a:gd name="T62" fmla="*/ 622 w 2632"/>
              <a:gd name="T63" fmla="*/ 40 h 1772"/>
              <a:gd name="T64" fmla="*/ 750 w 2632"/>
              <a:gd name="T65" fmla="*/ 10 h 1772"/>
              <a:gd name="T66" fmla="*/ 886 w 2632"/>
              <a:gd name="T67" fmla="*/ 0 h 1772"/>
              <a:gd name="T68" fmla="*/ 976 w 2632"/>
              <a:gd name="T69" fmla="*/ 6 h 1772"/>
              <a:gd name="T70" fmla="*/ 1106 w 2632"/>
              <a:gd name="T71" fmla="*/ 28 h 1772"/>
              <a:gd name="T72" fmla="*/ 1230 w 2632"/>
              <a:gd name="T73" fmla="*/ 70 h 1772"/>
              <a:gd name="T74" fmla="*/ 1344 w 2632"/>
              <a:gd name="T75" fmla="*/ 128 h 1772"/>
              <a:gd name="T76" fmla="*/ 1448 w 2632"/>
              <a:gd name="T77" fmla="*/ 202 h 1772"/>
              <a:gd name="T78" fmla="*/ 1540 w 2632"/>
              <a:gd name="T79" fmla="*/ 290 h 1772"/>
              <a:gd name="T80" fmla="*/ 1620 w 2632"/>
              <a:gd name="T81" fmla="*/ 390 h 1772"/>
              <a:gd name="T82" fmla="*/ 1684 w 2632"/>
              <a:gd name="T83" fmla="*/ 502 h 1772"/>
              <a:gd name="T84" fmla="*/ 1732 w 2632"/>
              <a:gd name="T85" fmla="*/ 622 h 1772"/>
              <a:gd name="T86" fmla="*/ 1760 w 2632"/>
              <a:gd name="T87" fmla="*/ 750 h 1772"/>
              <a:gd name="T88" fmla="*/ 1770 w 2632"/>
              <a:gd name="T89" fmla="*/ 886 h 1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32" h="1772">
                <a:moveTo>
                  <a:pt x="1770" y="886"/>
                </a:moveTo>
                <a:lnTo>
                  <a:pt x="1770" y="886"/>
                </a:lnTo>
                <a:lnTo>
                  <a:pt x="1772" y="932"/>
                </a:lnTo>
                <a:lnTo>
                  <a:pt x="1776" y="976"/>
                </a:lnTo>
                <a:lnTo>
                  <a:pt x="1782" y="1020"/>
                </a:lnTo>
                <a:lnTo>
                  <a:pt x="1790" y="1064"/>
                </a:lnTo>
                <a:lnTo>
                  <a:pt x="1800" y="1106"/>
                </a:lnTo>
                <a:lnTo>
                  <a:pt x="1812" y="1148"/>
                </a:lnTo>
                <a:lnTo>
                  <a:pt x="1826" y="1190"/>
                </a:lnTo>
                <a:lnTo>
                  <a:pt x="1842" y="1230"/>
                </a:lnTo>
                <a:lnTo>
                  <a:pt x="1860" y="1268"/>
                </a:lnTo>
                <a:lnTo>
                  <a:pt x="1880" y="1306"/>
                </a:lnTo>
                <a:lnTo>
                  <a:pt x="1900" y="1344"/>
                </a:lnTo>
                <a:lnTo>
                  <a:pt x="1924" y="1380"/>
                </a:lnTo>
                <a:lnTo>
                  <a:pt x="1948" y="1414"/>
                </a:lnTo>
                <a:lnTo>
                  <a:pt x="1974" y="1448"/>
                </a:lnTo>
                <a:lnTo>
                  <a:pt x="2002" y="1480"/>
                </a:lnTo>
                <a:lnTo>
                  <a:pt x="2032" y="1510"/>
                </a:lnTo>
                <a:lnTo>
                  <a:pt x="2062" y="1540"/>
                </a:lnTo>
                <a:lnTo>
                  <a:pt x="2094" y="1568"/>
                </a:lnTo>
                <a:lnTo>
                  <a:pt x="2126" y="1594"/>
                </a:lnTo>
                <a:lnTo>
                  <a:pt x="2160" y="1620"/>
                </a:lnTo>
                <a:lnTo>
                  <a:pt x="2196" y="1642"/>
                </a:lnTo>
                <a:lnTo>
                  <a:pt x="2232" y="1664"/>
                </a:lnTo>
                <a:lnTo>
                  <a:pt x="2268" y="1684"/>
                </a:lnTo>
                <a:lnTo>
                  <a:pt x="2306" y="1702"/>
                </a:lnTo>
                <a:lnTo>
                  <a:pt x="2344" y="1718"/>
                </a:lnTo>
                <a:lnTo>
                  <a:pt x="2384" y="1732"/>
                </a:lnTo>
                <a:lnTo>
                  <a:pt x="2424" y="1744"/>
                </a:lnTo>
                <a:lnTo>
                  <a:pt x="2464" y="1752"/>
                </a:lnTo>
                <a:lnTo>
                  <a:pt x="2506" y="1760"/>
                </a:lnTo>
                <a:lnTo>
                  <a:pt x="2548" y="1766"/>
                </a:lnTo>
                <a:lnTo>
                  <a:pt x="2590" y="1770"/>
                </a:lnTo>
                <a:lnTo>
                  <a:pt x="2632" y="1772"/>
                </a:lnTo>
                <a:lnTo>
                  <a:pt x="2632" y="1772"/>
                </a:lnTo>
                <a:lnTo>
                  <a:pt x="886" y="1772"/>
                </a:lnTo>
                <a:lnTo>
                  <a:pt x="886" y="1772"/>
                </a:lnTo>
                <a:lnTo>
                  <a:pt x="840" y="1770"/>
                </a:lnTo>
                <a:lnTo>
                  <a:pt x="796" y="1766"/>
                </a:lnTo>
                <a:lnTo>
                  <a:pt x="750" y="1760"/>
                </a:lnTo>
                <a:lnTo>
                  <a:pt x="708" y="1754"/>
                </a:lnTo>
                <a:lnTo>
                  <a:pt x="664" y="1744"/>
                </a:lnTo>
                <a:lnTo>
                  <a:pt x="622" y="1732"/>
                </a:lnTo>
                <a:lnTo>
                  <a:pt x="582" y="1718"/>
                </a:lnTo>
                <a:lnTo>
                  <a:pt x="542" y="1702"/>
                </a:lnTo>
                <a:lnTo>
                  <a:pt x="502" y="1684"/>
                </a:lnTo>
                <a:lnTo>
                  <a:pt x="464" y="1664"/>
                </a:lnTo>
                <a:lnTo>
                  <a:pt x="426" y="1642"/>
                </a:lnTo>
                <a:lnTo>
                  <a:pt x="390" y="1620"/>
                </a:lnTo>
                <a:lnTo>
                  <a:pt x="356" y="1596"/>
                </a:lnTo>
                <a:lnTo>
                  <a:pt x="322" y="1568"/>
                </a:lnTo>
                <a:lnTo>
                  <a:pt x="290" y="1542"/>
                </a:lnTo>
                <a:lnTo>
                  <a:pt x="260" y="1512"/>
                </a:lnTo>
                <a:lnTo>
                  <a:pt x="230" y="1482"/>
                </a:lnTo>
                <a:lnTo>
                  <a:pt x="202" y="1448"/>
                </a:lnTo>
                <a:lnTo>
                  <a:pt x="176" y="1416"/>
                </a:lnTo>
                <a:lnTo>
                  <a:pt x="152" y="1380"/>
                </a:lnTo>
                <a:lnTo>
                  <a:pt x="128" y="1344"/>
                </a:lnTo>
                <a:lnTo>
                  <a:pt x="108" y="1308"/>
                </a:lnTo>
                <a:lnTo>
                  <a:pt x="88" y="1270"/>
                </a:lnTo>
                <a:lnTo>
                  <a:pt x="70" y="1230"/>
                </a:lnTo>
                <a:lnTo>
                  <a:pt x="54" y="1190"/>
                </a:lnTo>
                <a:lnTo>
                  <a:pt x="40" y="1150"/>
                </a:lnTo>
                <a:lnTo>
                  <a:pt x="28" y="1108"/>
                </a:lnTo>
                <a:lnTo>
                  <a:pt x="18" y="1064"/>
                </a:lnTo>
                <a:lnTo>
                  <a:pt x="10" y="1020"/>
                </a:lnTo>
                <a:lnTo>
                  <a:pt x="4" y="976"/>
                </a:lnTo>
                <a:lnTo>
                  <a:pt x="2" y="932"/>
                </a:lnTo>
                <a:lnTo>
                  <a:pt x="0" y="886"/>
                </a:lnTo>
                <a:lnTo>
                  <a:pt x="0" y="886"/>
                </a:lnTo>
                <a:lnTo>
                  <a:pt x="2" y="840"/>
                </a:lnTo>
                <a:lnTo>
                  <a:pt x="4" y="796"/>
                </a:lnTo>
                <a:lnTo>
                  <a:pt x="10" y="750"/>
                </a:lnTo>
                <a:lnTo>
                  <a:pt x="18" y="708"/>
                </a:lnTo>
                <a:lnTo>
                  <a:pt x="28" y="664"/>
                </a:lnTo>
                <a:lnTo>
                  <a:pt x="40" y="622"/>
                </a:lnTo>
                <a:lnTo>
                  <a:pt x="54" y="582"/>
                </a:lnTo>
                <a:lnTo>
                  <a:pt x="70" y="542"/>
                </a:lnTo>
                <a:lnTo>
                  <a:pt x="88" y="502"/>
                </a:lnTo>
                <a:lnTo>
                  <a:pt x="108" y="464"/>
                </a:lnTo>
                <a:lnTo>
                  <a:pt x="128" y="426"/>
                </a:lnTo>
                <a:lnTo>
                  <a:pt x="152" y="390"/>
                </a:lnTo>
                <a:lnTo>
                  <a:pt x="176" y="356"/>
                </a:lnTo>
                <a:lnTo>
                  <a:pt x="202" y="322"/>
                </a:lnTo>
                <a:lnTo>
                  <a:pt x="230" y="290"/>
                </a:lnTo>
                <a:lnTo>
                  <a:pt x="260" y="260"/>
                </a:lnTo>
                <a:lnTo>
                  <a:pt x="290" y="230"/>
                </a:lnTo>
                <a:lnTo>
                  <a:pt x="322" y="202"/>
                </a:lnTo>
                <a:lnTo>
                  <a:pt x="356" y="176"/>
                </a:lnTo>
                <a:lnTo>
                  <a:pt x="390" y="152"/>
                </a:lnTo>
                <a:lnTo>
                  <a:pt x="426" y="128"/>
                </a:lnTo>
                <a:lnTo>
                  <a:pt x="464" y="108"/>
                </a:lnTo>
                <a:lnTo>
                  <a:pt x="502" y="88"/>
                </a:lnTo>
                <a:lnTo>
                  <a:pt x="542" y="70"/>
                </a:lnTo>
                <a:lnTo>
                  <a:pt x="582" y="54"/>
                </a:lnTo>
                <a:lnTo>
                  <a:pt x="622" y="40"/>
                </a:lnTo>
                <a:lnTo>
                  <a:pt x="664" y="28"/>
                </a:lnTo>
                <a:lnTo>
                  <a:pt x="708" y="18"/>
                </a:lnTo>
                <a:lnTo>
                  <a:pt x="750" y="10"/>
                </a:lnTo>
                <a:lnTo>
                  <a:pt x="796" y="6"/>
                </a:lnTo>
                <a:lnTo>
                  <a:pt x="840" y="2"/>
                </a:lnTo>
                <a:lnTo>
                  <a:pt x="886" y="0"/>
                </a:lnTo>
                <a:lnTo>
                  <a:pt x="886" y="0"/>
                </a:lnTo>
                <a:lnTo>
                  <a:pt x="932" y="2"/>
                </a:lnTo>
                <a:lnTo>
                  <a:pt x="976" y="6"/>
                </a:lnTo>
                <a:lnTo>
                  <a:pt x="1020" y="10"/>
                </a:lnTo>
                <a:lnTo>
                  <a:pt x="1064" y="18"/>
                </a:lnTo>
                <a:lnTo>
                  <a:pt x="1106" y="28"/>
                </a:lnTo>
                <a:lnTo>
                  <a:pt x="1148" y="40"/>
                </a:lnTo>
                <a:lnTo>
                  <a:pt x="1190" y="54"/>
                </a:lnTo>
                <a:lnTo>
                  <a:pt x="1230" y="70"/>
                </a:lnTo>
                <a:lnTo>
                  <a:pt x="1270" y="88"/>
                </a:lnTo>
                <a:lnTo>
                  <a:pt x="1308" y="108"/>
                </a:lnTo>
                <a:lnTo>
                  <a:pt x="1344" y="128"/>
                </a:lnTo>
                <a:lnTo>
                  <a:pt x="1380" y="152"/>
                </a:lnTo>
                <a:lnTo>
                  <a:pt x="1416" y="176"/>
                </a:lnTo>
                <a:lnTo>
                  <a:pt x="1448" y="202"/>
                </a:lnTo>
                <a:lnTo>
                  <a:pt x="1480" y="230"/>
                </a:lnTo>
                <a:lnTo>
                  <a:pt x="1512" y="260"/>
                </a:lnTo>
                <a:lnTo>
                  <a:pt x="1540" y="290"/>
                </a:lnTo>
                <a:lnTo>
                  <a:pt x="1568" y="322"/>
                </a:lnTo>
                <a:lnTo>
                  <a:pt x="1596" y="356"/>
                </a:lnTo>
                <a:lnTo>
                  <a:pt x="1620" y="390"/>
                </a:lnTo>
                <a:lnTo>
                  <a:pt x="1642" y="426"/>
                </a:lnTo>
                <a:lnTo>
                  <a:pt x="1664" y="464"/>
                </a:lnTo>
                <a:lnTo>
                  <a:pt x="1684" y="502"/>
                </a:lnTo>
                <a:lnTo>
                  <a:pt x="1702" y="542"/>
                </a:lnTo>
                <a:lnTo>
                  <a:pt x="1718" y="582"/>
                </a:lnTo>
                <a:lnTo>
                  <a:pt x="1732" y="622"/>
                </a:lnTo>
                <a:lnTo>
                  <a:pt x="1744" y="664"/>
                </a:lnTo>
                <a:lnTo>
                  <a:pt x="1752" y="708"/>
                </a:lnTo>
                <a:lnTo>
                  <a:pt x="1760" y="750"/>
                </a:lnTo>
                <a:lnTo>
                  <a:pt x="1766" y="796"/>
                </a:lnTo>
                <a:lnTo>
                  <a:pt x="1770" y="840"/>
                </a:lnTo>
                <a:lnTo>
                  <a:pt x="1770" y="886"/>
                </a:lnTo>
                <a:lnTo>
                  <a:pt x="1770" y="886"/>
                </a:lnTo>
                <a:close/>
              </a:path>
            </a:pathLst>
          </a:custGeom>
          <a:solidFill>
            <a:srgbClr val="008DD3"/>
          </a:solidFill>
          <a:ln>
            <a:noFill/>
          </a:ln>
        </p:spPr>
        <p:txBody>
          <a:bodyPr vert="horz" wrap="square" lIns="91440" tIns="45720" rIns="91440" bIns="45720" numCol="1" anchor="t" anchorCtr="0" compatLnSpc="1">
            <a:prstTxWarp prst="textNoShape">
              <a:avLst/>
            </a:prstTxWarp>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sz="1400" b="1" spc="-80">
              <a:solidFill>
                <a:schemeClr val="bg1"/>
              </a:solidFill>
              <a:latin typeface="Arial" panose="020B0604020202020204" pitchFamily="34" charset="0"/>
              <a:cs typeface="Arial" panose="020B0604020202020204" pitchFamily="34" charset="0"/>
            </a:endParaRPr>
          </a:p>
        </p:txBody>
      </p:sp>
      <p:sp>
        <p:nvSpPr>
          <p:cNvPr id="122" name="TextBox 35"/>
          <p:cNvSpPr txBox="1"/>
          <p:nvPr/>
        </p:nvSpPr>
        <p:spPr>
          <a:xfrm>
            <a:off x="161907" y="1190319"/>
            <a:ext cx="648072" cy="461665"/>
          </a:xfrm>
          <a:prstGeom prst="rect">
            <a:avLst/>
          </a:prstGeom>
          <a:noFill/>
        </p:spPr>
        <p:txBody>
          <a:bodyPr wrap="square" rtlCol="0">
            <a:spAutoFit/>
            <a:scene3d>
              <a:camera prst="orthographicFront"/>
              <a:lightRig rig="threePt" dir="t"/>
            </a:scene3d>
            <a:sp3d>
              <a:bevelT w="1270" h="1270"/>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en-US" altLang="ko-KR" sz="2400" b="1" spc="-80" dirty="0">
                <a:solidFill>
                  <a:schemeClr val="bg1"/>
                </a:solidFill>
                <a:latin typeface="Arial" panose="020B0604020202020204" pitchFamily="34" charset="0"/>
                <a:ea typeface="YDIYGo550" panose="02030504000101010101" pitchFamily="18" charset="-127"/>
                <a:cs typeface="Arial" panose="020B0604020202020204" pitchFamily="34" charset="0"/>
              </a:rPr>
              <a:t>3F</a:t>
            </a:r>
            <a:endParaRPr lang="ko-KR" altLang="en-US" sz="2400" b="1" spc="-80" dirty="0">
              <a:solidFill>
                <a:schemeClr val="bg1"/>
              </a:solidFill>
              <a:latin typeface="Arial" panose="020B0604020202020204" pitchFamily="34" charset="0"/>
              <a:ea typeface="YDIYGo550" panose="02030504000101010101" pitchFamily="18" charset="-127"/>
              <a:cs typeface="Arial" panose="020B0604020202020204" pitchFamily="34" charset="0"/>
            </a:endParaRPr>
          </a:p>
        </p:txBody>
      </p:sp>
      <p:sp>
        <p:nvSpPr>
          <p:cNvPr id="123" name="Freeform 7"/>
          <p:cNvSpPr>
            <a:spLocks/>
          </p:cNvSpPr>
          <p:nvPr/>
        </p:nvSpPr>
        <p:spPr bwMode="auto">
          <a:xfrm>
            <a:off x="126411" y="2259691"/>
            <a:ext cx="971600" cy="638464"/>
          </a:xfrm>
          <a:custGeom>
            <a:avLst/>
            <a:gdLst>
              <a:gd name="T0" fmla="*/ 1772 w 2632"/>
              <a:gd name="T1" fmla="*/ 932 h 1772"/>
              <a:gd name="T2" fmla="*/ 1790 w 2632"/>
              <a:gd name="T3" fmla="*/ 1064 h 1772"/>
              <a:gd name="T4" fmla="*/ 1826 w 2632"/>
              <a:gd name="T5" fmla="*/ 1190 h 1772"/>
              <a:gd name="T6" fmla="*/ 1880 w 2632"/>
              <a:gd name="T7" fmla="*/ 1306 h 1772"/>
              <a:gd name="T8" fmla="*/ 1948 w 2632"/>
              <a:gd name="T9" fmla="*/ 1414 h 1772"/>
              <a:gd name="T10" fmla="*/ 2032 w 2632"/>
              <a:gd name="T11" fmla="*/ 1510 h 1772"/>
              <a:gd name="T12" fmla="*/ 2126 w 2632"/>
              <a:gd name="T13" fmla="*/ 1594 h 1772"/>
              <a:gd name="T14" fmla="*/ 2232 w 2632"/>
              <a:gd name="T15" fmla="*/ 1664 h 1772"/>
              <a:gd name="T16" fmla="*/ 2344 w 2632"/>
              <a:gd name="T17" fmla="*/ 1718 h 1772"/>
              <a:gd name="T18" fmla="*/ 2464 w 2632"/>
              <a:gd name="T19" fmla="*/ 1752 h 1772"/>
              <a:gd name="T20" fmla="*/ 2590 w 2632"/>
              <a:gd name="T21" fmla="*/ 1770 h 1772"/>
              <a:gd name="T22" fmla="*/ 886 w 2632"/>
              <a:gd name="T23" fmla="*/ 1772 h 1772"/>
              <a:gd name="T24" fmla="*/ 796 w 2632"/>
              <a:gd name="T25" fmla="*/ 1766 h 1772"/>
              <a:gd name="T26" fmla="*/ 664 w 2632"/>
              <a:gd name="T27" fmla="*/ 1744 h 1772"/>
              <a:gd name="T28" fmla="*/ 542 w 2632"/>
              <a:gd name="T29" fmla="*/ 1702 h 1772"/>
              <a:gd name="T30" fmla="*/ 426 w 2632"/>
              <a:gd name="T31" fmla="*/ 1642 h 1772"/>
              <a:gd name="T32" fmla="*/ 322 w 2632"/>
              <a:gd name="T33" fmla="*/ 1568 h 1772"/>
              <a:gd name="T34" fmla="*/ 230 w 2632"/>
              <a:gd name="T35" fmla="*/ 1482 h 1772"/>
              <a:gd name="T36" fmla="*/ 152 w 2632"/>
              <a:gd name="T37" fmla="*/ 1380 h 1772"/>
              <a:gd name="T38" fmla="*/ 88 w 2632"/>
              <a:gd name="T39" fmla="*/ 1270 h 1772"/>
              <a:gd name="T40" fmla="*/ 40 w 2632"/>
              <a:gd name="T41" fmla="*/ 1150 h 1772"/>
              <a:gd name="T42" fmla="*/ 10 w 2632"/>
              <a:gd name="T43" fmla="*/ 1020 h 1772"/>
              <a:gd name="T44" fmla="*/ 0 w 2632"/>
              <a:gd name="T45" fmla="*/ 886 h 1772"/>
              <a:gd name="T46" fmla="*/ 4 w 2632"/>
              <a:gd name="T47" fmla="*/ 796 h 1772"/>
              <a:gd name="T48" fmla="*/ 28 w 2632"/>
              <a:gd name="T49" fmla="*/ 664 h 1772"/>
              <a:gd name="T50" fmla="*/ 70 w 2632"/>
              <a:gd name="T51" fmla="*/ 542 h 1772"/>
              <a:gd name="T52" fmla="*/ 128 w 2632"/>
              <a:gd name="T53" fmla="*/ 426 h 1772"/>
              <a:gd name="T54" fmla="*/ 202 w 2632"/>
              <a:gd name="T55" fmla="*/ 322 h 1772"/>
              <a:gd name="T56" fmla="*/ 290 w 2632"/>
              <a:gd name="T57" fmla="*/ 230 h 1772"/>
              <a:gd name="T58" fmla="*/ 390 w 2632"/>
              <a:gd name="T59" fmla="*/ 152 h 1772"/>
              <a:gd name="T60" fmla="*/ 502 w 2632"/>
              <a:gd name="T61" fmla="*/ 88 h 1772"/>
              <a:gd name="T62" fmla="*/ 622 w 2632"/>
              <a:gd name="T63" fmla="*/ 40 h 1772"/>
              <a:gd name="T64" fmla="*/ 750 w 2632"/>
              <a:gd name="T65" fmla="*/ 10 h 1772"/>
              <a:gd name="T66" fmla="*/ 886 w 2632"/>
              <a:gd name="T67" fmla="*/ 0 h 1772"/>
              <a:gd name="T68" fmla="*/ 976 w 2632"/>
              <a:gd name="T69" fmla="*/ 6 h 1772"/>
              <a:gd name="T70" fmla="*/ 1106 w 2632"/>
              <a:gd name="T71" fmla="*/ 28 h 1772"/>
              <a:gd name="T72" fmla="*/ 1230 w 2632"/>
              <a:gd name="T73" fmla="*/ 70 h 1772"/>
              <a:gd name="T74" fmla="*/ 1344 w 2632"/>
              <a:gd name="T75" fmla="*/ 128 h 1772"/>
              <a:gd name="T76" fmla="*/ 1448 w 2632"/>
              <a:gd name="T77" fmla="*/ 202 h 1772"/>
              <a:gd name="T78" fmla="*/ 1540 w 2632"/>
              <a:gd name="T79" fmla="*/ 290 h 1772"/>
              <a:gd name="T80" fmla="*/ 1620 w 2632"/>
              <a:gd name="T81" fmla="*/ 390 h 1772"/>
              <a:gd name="T82" fmla="*/ 1684 w 2632"/>
              <a:gd name="T83" fmla="*/ 502 h 1772"/>
              <a:gd name="T84" fmla="*/ 1732 w 2632"/>
              <a:gd name="T85" fmla="*/ 622 h 1772"/>
              <a:gd name="T86" fmla="*/ 1760 w 2632"/>
              <a:gd name="T87" fmla="*/ 750 h 1772"/>
              <a:gd name="T88" fmla="*/ 1770 w 2632"/>
              <a:gd name="T89" fmla="*/ 886 h 1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32" h="1772">
                <a:moveTo>
                  <a:pt x="1770" y="886"/>
                </a:moveTo>
                <a:lnTo>
                  <a:pt x="1770" y="886"/>
                </a:lnTo>
                <a:lnTo>
                  <a:pt x="1772" y="932"/>
                </a:lnTo>
                <a:lnTo>
                  <a:pt x="1776" y="976"/>
                </a:lnTo>
                <a:lnTo>
                  <a:pt x="1782" y="1020"/>
                </a:lnTo>
                <a:lnTo>
                  <a:pt x="1790" y="1064"/>
                </a:lnTo>
                <a:lnTo>
                  <a:pt x="1800" y="1106"/>
                </a:lnTo>
                <a:lnTo>
                  <a:pt x="1812" y="1148"/>
                </a:lnTo>
                <a:lnTo>
                  <a:pt x="1826" y="1190"/>
                </a:lnTo>
                <a:lnTo>
                  <a:pt x="1842" y="1230"/>
                </a:lnTo>
                <a:lnTo>
                  <a:pt x="1860" y="1268"/>
                </a:lnTo>
                <a:lnTo>
                  <a:pt x="1880" y="1306"/>
                </a:lnTo>
                <a:lnTo>
                  <a:pt x="1900" y="1344"/>
                </a:lnTo>
                <a:lnTo>
                  <a:pt x="1924" y="1380"/>
                </a:lnTo>
                <a:lnTo>
                  <a:pt x="1948" y="1414"/>
                </a:lnTo>
                <a:lnTo>
                  <a:pt x="1974" y="1448"/>
                </a:lnTo>
                <a:lnTo>
                  <a:pt x="2002" y="1480"/>
                </a:lnTo>
                <a:lnTo>
                  <a:pt x="2032" y="1510"/>
                </a:lnTo>
                <a:lnTo>
                  <a:pt x="2062" y="1540"/>
                </a:lnTo>
                <a:lnTo>
                  <a:pt x="2094" y="1568"/>
                </a:lnTo>
                <a:lnTo>
                  <a:pt x="2126" y="1594"/>
                </a:lnTo>
                <a:lnTo>
                  <a:pt x="2160" y="1620"/>
                </a:lnTo>
                <a:lnTo>
                  <a:pt x="2196" y="1642"/>
                </a:lnTo>
                <a:lnTo>
                  <a:pt x="2232" y="1664"/>
                </a:lnTo>
                <a:lnTo>
                  <a:pt x="2268" y="1684"/>
                </a:lnTo>
                <a:lnTo>
                  <a:pt x="2306" y="1702"/>
                </a:lnTo>
                <a:lnTo>
                  <a:pt x="2344" y="1718"/>
                </a:lnTo>
                <a:lnTo>
                  <a:pt x="2384" y="1732"/>
                </a:lnTo>
                <a:lnTo>
                  <a:pt x="2424" y="1744"/>
                </a:lnTo>
                <a:lnTo>
                  <a:pt x="2464" y="1752"/>
                </a:lnTo>
                <a:lnTo>
                  <a:pt x="2506" y="1760"/>
                </a:lnTo>
                <a:lnTo>
                  <a:pt x="2548" y="1766"/>
                </a:lnTo>
                <a:lnTo>
                  <a:pt x="2590" y="1770"/>
                </a:lnTo>
                <a:lnTo>
                  <a:pt x="2632" y="1772"/>
                </a:lnTo>
                <a:lnTo>
                  <a:pt x="2632" y="1772"/>
                </a:lnTo>
                <a:lnTo>
                  <a:pt x="886" y="1772"/>
                </a:lnTo>
                <a:lnTo>
                  <a:pt x="886" y="1772"/>
                </a:lnTo>
                <a:lnTo>
                  <a:pt x="840" y="1770"/>
                </a:lnTo>
                <a:lnTo>
                  <a:pt x="796" y="1766"/>
                </a:lnTo>
                <a:lnTo>
                  <a:pt x="750" y="1760"/>
                </a:lnTo>
                <a:lnTo>
                  <a:pt x="708" y="1754"/>
                </a:lnTo>
                <a:lnTo>
                  <a:pt x="664" y="1744"/>
                </a:lnTo>
                <a:lnTo>
                  <a:pt x="622" y="1732"/>
                </a:lnTo>
                <a:lnTo>
                  <a:pt x="582" y="1718"/>
                </a:lnTo>
                <a:lnTo>
                  <a:pt x="542" y="1702"/>
                </a:lnTo>
                <a:lnTo>
                  <a:pt x="502" y="1684"/>
                </a:lnTo>
                <a:lnTo>
                  <a:pt x="464" y="1664"/>
                </a:lnTo>
                <a:lnTo>
                  <a:pt x="426" y="1642"/>
                </a:lnTo>
                <a:lnTo>
                  <a:pt x="390" y="1620"/>
                </a:lnTo>
                <a:lnTo>
                  <a:pt x="356" y="1596"/>
                </a:lnTo>
                <a:lnTo>
                  <a:pt x="322" y="1568"/>
                </a:lnTo>
                <a:lnTo>
                  <a:pt x="290" y="1542"/>
                </a:lnTo>
                <a:lnTo>
                  <a:pt x="260" y="1512"/>
                </a:lnTo>
                <a:lnTo>
                  <a:pt x="230" y="1482"/>
                </a:lnTo>
                <a:lnTo>
                  <a:pt x="202" y="1448"/>
                </a:lnTo>
                <a:lnTo>
                  <a:pt x="176" y="1416"/>
                </a:lnTo>
                <a:lnTo>
                  <a:pt x="152" y="1380"/>
                </a:lnTo>
                <a:lnTo>
                  <a:pt x="128" y="1344"/>
                </a:lnTo>
                <a:lnTo>
                  <a:pt x="108" y="1308"/>
                </a:lnTo>
                <a:lnTo>
                  <a:pt x="88" y="1270"/>
                </a:lnTo>
                <a:lnTo>
                  <a:pt x="70" y="1230"/>
                </a:lnTo>
                <a:lnTo>
                  <a:pt x="54" y="1190"/>
                </a:lnTo>
                <a:lnTo>
                  <a:pt x="40" y="1150"/>
                </a:lnTo>
                <a:lnTo>
                  <a:pt x="28" y="1108"/>
                </a:lnTo>
                <a:lnTo>
                  <a:pt x="18" y="1064"/>
                </a:lnTo>
                <a:lnTo>
                  <a:pt x="10" y="1020"/>
                </a:lnTo>
                <a:lnTo>
                  <a:pt x="4" y="976"/>
                </a:lnTo>
                <a:lnTo>
                  <a:pt x="2" y="932"/>
                </a:lnTo>
                <a:lnTo>
                  <a:pt x="0" y="886"/>
                </a:lnTo>
                <a:lnTo>
                  <a:pt x="0" y="886"/>
                </a:lnTo>
                <a:lnTo>
                  <a:pt x="2" y="840"/>
                </a:lnTo>
                <a:lnTo>
                  <a:pt x="4" y="796"/>
                </a:lnTo>
                <a:lnTo>
                  <a:pt x="10" y="750"/>
                </a:lnTo>
                <a:lnTo>
                  <a:pt x="18" y="708"/>
                </a:lnTo>
                <a:lnTo>
                  <a:pt x="28" y="664"/>
                </a:lnTo>
                <a:lnTo>
                  <a:pt x="40" y="622"/>
                </a:lnTo>
                <a:lnTo>
                  <a:pt x="54" y="582"/>
                </a:lnTo>
                <a:lnTo>
                  <a:pt x="70" y="542"/>
                </a:lnTo>
                <a:lnTo>
                  <a:pt x="88" y="502"/>
                </a:lnTo>
                <a:lnTo>
                  <a:pt x="108" y="464"/>
                </a:lnTo>
                <a:lnTo>
                  <a:pt x="128" y="426"/>
                </a:lnTo>
                <a:lnTo>
                  <a:pt x="152" y="390"/>
                </a:lnTo>
                <a:lnTo>
                  <a:pt x="176" y="356"/>
                </a:lnTo>
                <a:lnTo>
                  <a:pt x="202" y="322"/>
                </a:lnTo>
                <a:lnTo>
                  <a:pt x="230" y="290"/>
                </a:lnTo>
                <a:lnTo>
                  <a:pt x="260" y="260"/>
                </a:lnTo>
                <a:lnTo>
                  <a:pt x="290" y="230"/>
                </a:lnTo>
                <a:lnTo>
                  <a:pt x="322" y="202"/>
                </a:lnTo>
                <a:lnTo>
                  <a:pt x="356" y="176"/>
                </a:lnTo>
                <a:lnTo>
                  <a:pt x="390" y="152"/>
                </a:lnTo>
                <a:lnTo>
                  <a:pt x="426" y="128"/>
                </a:lnTo>
                <a:lnTo>
                  <a:pt x="464" y="108"/>
                </a:lnTo>
                <a:lnTo>
                  <a:pt x="502" y="88"/>
                </a:lnTo>
                <a:lnTo>
                  <a:pt x="542" y="70"/>
                </a:lnTo>
                <a:lnTo>
                  <a:pt x="582" y="54"/>
                </a:lnTo>
                <a:lnTo>
                  <a:pt x="622" y="40"/>
                </a:lnTo>
                <a:lnTo>
                  <a:pt x="664" y="28"/>
                </a:lnTo>
                <a:lnTo>
                  <a:pt x="708" y="18"/>
                </a:lnTo>
                <a:lnTo>
                  <a:pt x="750" y="10"/>
                </a:lnTo>
                <a:lnTo>
                  <a:pt x="796" y="6"/>
                </a:lnTo>
                <a:lnTo>
                  <a:pt x="840" y="2"/>
                </a:lnTo>
                <a:lnTo>
                  <a:pt x="886" y="0"/>
                </a:lnTo>
                <a:lnTo>
                  <a:pt x="886" y="0"/>
                </a:lnTo>
                <a:lnTo>
                  <a:pt x="932" y="2"/>
                </a:lnTo>
                <a:lnTo>
                  <a:pt x="976" y="6"/>
                </a:lnTo>
                <a:lnTo>
                  <a:pt x="1020" y="10"/>
                </a:lnTo>
                <a:lnTo>
                  <a:pt x="1064" y="18"/>
                </a:lnTo>
                <a:lnTo>
                  <a:pt x="1106" y="28"/>
                </a:lnTo>
                <a:lnTo>
                  <a:pt x="1148" y="40"/>
                </a:lnTo>
                <a:lnTo>
                  <a:pt x="1190" y="54"/>
                </a:lnTo>
                <a:lnTo>
                  <a:pt x="1230" y="70"/>
                </a:lnTo>
                <a:lnTo>
                  <a:pt x="1270" y="88"/>
                </a:lnTo>
                <a:lnTo>
                  <a:pt x="1308" y="108"/>
                </a:lnTo>
                <a:lnTo>
                  <a:pt x="1344" y="128"/>
                </a:lnTo>
                <a:lnTo>
                  <a:pt x="1380" y="152"/>
                </a:lnTo>
                <a:lnTo>
                  <a:pt x="1416" y="176"/>
                </a:lnTo>
                <a:lnTo>
                  <a:pt x="1448" y="202"/>
                </a:lnTo>
                <a:lnTo>
                  <a:pt x="1480" y="230"/>
                </a:lnTo>
                <a:lnTo>
                  <a:pt x="1512" y="260"/>
                </a:lnTo>
                <a:lnTo>
                  <a:pt x="1540" y="290"/>
                </a:lnTo>
                <a:lnTo>
                  <a:pt x="1568" y="322"/>
                </a:lnTo>
                <a:lnTo>
                  <a:pt x="1596" y="356"/>
                </a:lnTo>
                <a:lnTo>
                  <a:pt x="1620" y="390"/>
                </a:lnTo>
                <a:lnTo>
                  <a:pt x="1642" y="426"/>
                </a:lnTo>
                <a:lnTo>
                  <a:pt x="1664" y="464"/>
                </a:lnTo>
                <a:lnTo>
                  <a:pt x="1684" y="502"/>
                </a:lnTo>
                <a:lnTo>
                  <a:pt x="1702" y="542"/>
                </a:lnTo>
                <a:lnTo>
                  <a:pt x="1718" y="582"/>
                </a:lnTo>
                <a:lnTo>
                  <a:pt x="1732" y="622"/>
                </a:lnTo>
                <a:lnTo>
                  <a:pt x="1744" y="664"/>
                </a:lnTo>
                <a:lnTo>
                  <a:pt x="1752" y="708"/>
                </a:lnTo>
                <a:lnTo>
                  <a:pt x="1760" y="750"/>
                </a:lnTo>
                <a:lnTo>
                  <a:pt x="1766" y="796"/>
                </a:lnTo>
                <a:lnTo>
                  <a:pt x="1770" y="840"/>
                </a:lnTo>
                <a:lnTo>
                  <a:pt x="1770" y="886"/>
                </a:lnTo>
                <a:lnTo>
                  <a:pt x="1770" y="886"/>
                </a:lnTo>
                <a:close/>
              </a:path>
            </a:pathLst>
          </a:custGeom>
          <a:solidFill>
            <a:srgbClr val="0F66AD"/>
          </a:solidFill>
          <a:ln>
            <a:noFill/>
          </a:ln>
        </p:spPr>
        <p:txBody>
          <a:bodyPr vert="horz" wrap="square" lIns="91440" tIns="45720" rIns="91440" bIns="45720" numCol="1" anchor="t" anchorCtr="0" compatLnSpc="1">
            <a:prstTxWarp prst="textNoShape">
              <a:avLst/>
            </a:prstTxWarp>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sz="1400" b="1" spc="-80">
              <a:solidFill>
                <a:schemeClr val="bg1"/>
              </a:solidFill>
              <a:latin typeface="Arial" panose="020B0604020202020204" pitchFamily="34" charset="0"/>
              <a:cs typeface="Arial" panose="020B0604020202020204" pitchFamily="34" charset="0"/>
            </a:endParaRPr>
          </a:p>
        </p:txBody>
      </p:sp>
      <p:sp>
        <p:nvSpPr>
          <p:cNvPr id="124" name="Freeform 7"/>
          <p:cNvSpPr>
            <a:spLocks/>
          </p:cNvSpPr>
          <p:nvPr/>
        </p:nvSpPr>
        <p:spPr bwMode="auto">
          <a:xfrm>
            <a:off x="126411" y="3402210"/>
            <a:ext cx="1043608" cy="648073"/>
          </a:xfrm>
          <a:custGeom>
            <a:avLst/>
            <a:gdLst>
              <a:gd name="T0" fmla="*/ 1772 w 2632"/>
              <a:gd name="T1" fmla="*/ 932 h 1772"/>
              <a:gd name="T2" fmla="*/ 1790 w 2632"/>
              <a:gd name="T3" fmla="*/ 1064 h 1772"/>
              <a:gd name="T4" fmla="*/ 1826 w 2632"/>
              <a:gd name="T5" fmla="*/ 1190 h 1772"/>
              <a:gd name="T6" fmla="*/ 1880 w 2632"/>
              <a:gd name="T7" fmla="*/ 1306 h 1772"/>
              <a:gd name="T8" fmla="*/ 1948 w 2632"/>
              <a:gd name="T9" fmla="*/ 1414 h 1772"/>
              <a:gd name="T10" fmla="*/ 2032 w 2632"/>
              <a:gd name="T11" fmla="*/ 1510 h 1772"/>
              <a:gd name="T12" fmla="*/ 2126 w 2632"/>
              <a:gd name="T13" fmla="*/ 1594 h 1772"/>
              <a:gd name="T14" fmla="*/ 2232 w 2632"/>
              <a:gd name="T15" fmla="*/ 1664 h 1772"/>
              <a:gd name="T16" fmla="*/ 2344 w 2632"/>
              <a:gd name="T17" fmla="*/ 1718 h 1772"/>
              <a:gd name="T18" fmla="*/ 2464 w 2632"/>
              <a:gd name="T19" fmla="*/ 1752 h 1772"/>
              <a:gd name="T20" fmla="*/ 2590 w 2632"/>
              <a:gd name="T21" fmla="*/ 1770 h 1772"/>
              <a:gd name="T22" fmla="*/ 886 w 2632"/>
              <a:gd name="T23" fmla="*/ 1772 h 1772"/>
              <a:gd name="T24" fmla="*/ 796 w 2632"/>
              <a:gd name="T25" fmla="*/ 1766 h 1772"/>
              <a:gd name="T26" fmla="*/ 664 w 2632"/>
              <a:gd name="T27" fmla="*/ 1744 h 1772"/>
              <a:gd name="T28" fmla="*/ 542 w 2632"/>
              <a:gd name="T29" fmla="*/ 1702 h 1772"/>
              <a:gd name="T30" fmla="*/ 426 w 2632"/>
              <a:gd name="T31" fmla="*/ 1642 h 1772"/>
              <a:gd name="T32" fmla="*/ 322 w 2632"/>
              <a:gd name="T33" fmla="*/ 1568 h 1772"/>
              <a:gd name="T34" fmla="*/ 230 w 2632"/>
              <a:gd name="T35" fmla="*/ 1482 h 1772"/>
              <a:gd name="T36" fmla="*/ 152 w 2632"/>
              <a:gd name="T37" fmla="*/ 1380 h 1772"/>
              <a:gd name="T38" fmla="*/ 88 w 2632"/>
              <a:gd name="T39" fmla="*/ 1270 h 1772"/>
              <a:gd name="T40" fmla="*/ 40 w 2632"/>
              <a:gd name="T41" fmla="*/ 1150 h 1772"/>
              <a:gd name="T42" fmla="*/ 10 w 2632"/>
              <a:gd name="T43" fmla="*/ 1020 h 1772"/>
              <a:gd name="T44" fmla="*/ 0 w 2632"/>
              <a:gd name="T45" fmla="*/ 886 h 1772"/>
              <a:gd name="T46" fmla="*/ 4 w 2632"/>
              <a:gd name="T47" fmla="*/ 796 h 1772"/>
              <a:gd name="T48" fmla="*/ 28 w 2632"/>
              <a:gd name="T49" fmla="*/ 664 h 1772"/>
              <a:gd name="T50" fmla="*/ 70 w 2632"/>
              <a:gd name="T51" fmla="*/ 542 h 1772"/>
              <a:gd name="T52" fmla="*/ 128 w 2632"/>
              <a:gd name="T53" fmla="*/ 426 h 1772"/>
              <a:gd name="T54" fmla="*/ 202 w 2632"/>
              <a:gd name="T55" fmla="*/ 322 h 1772"/>
              <a:gd name="T56" fmla="*/ 290 w 2632"/>
              <a:gd name="T57" fmla="*/ 230 h 1772"/>
              <a:gd name="T58" fmla="*/ 390 w 2632"/>
              <a:gd name="T59" fmla="*/ 152 h 1772"/>
              <a:gd name="T60" fmla="*/ 502 w 2632"/>
              <a:gd name="T61" fmla="*/ 88 h 1772"/>
              <a:gd name="T62" fmla="*/ 622 w 2632"/>
              <a:gd name="T63" fmla="*/ 40 h 1772"/>
              <a:gd name="T64" fmla="*/ 750 w 2632"/>
              <a:gd name="T65" fmla="*/ 10 h 1772"/>
              <a:gd name="T66" fmla="*/ 886 w 2632"/>
              <a:gd name="T67" fmla="*/ 0 h 1772"/>
              <a:gd name="T68" fmla="*/ 976 w 2632"/>
              <a:gd name="T69" fmla="*/ 6 h 1772"/>
              <a:gd name="T70" fmla="*/ 1106 w 2632"/>
              <a:gd name="T71" fmla="*/ 28 h 1772"/>
              <a:gd name="T72" fmla="*/ 1230 w 2632"/>
              <a:gd name="T73" fmla="*/ 70 h 1772"/>
              <a:gd name="T74" fmla="*/ 1344 w 2632"/>
              <a:gd name="T75" fmla="*/ 128 h 1772"/>
              <a:gd name="T76" fmla="*/ 1448 w 2632"/>
              <a:gd name="T77" fmla="*/ 202 h 1772"/>
              <a:gd name="T78" fmla="*/ 1540 w 2632"/>
              <a:gd name="T79" fmla="*/ 290 h 1772"/>
              <a:gd name="T80" fmla="*/ 1620 w 2632"/>
              <a:gd name="T81" fmla="*/ 390 h 1772"/>
              <a:gd name="T82" fmla="*/ 1684 w 2632"/>
              <a:gd name="T83" fmla="*/ 502 h 1772"/>
              <a:gd name="T84" fmla="*/ 1732 w 2632"/>
              <a:gd name="T85" fmla="*/ 622 h 1772"/>
              <a:gd name="T86" fmla="*/ 1760 w 2632"/>
              <a:gd name="T87" fmla="*/ 750 h 1772"/>
              <a:gd name="T88" fmla="*/ 1770 w 2632"/>
              <a:gd name="T89" fmla="*/ 886 h 1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32" h="1772">
                <a:moveTo>
                  <a:pt x="1770" y="886"/>
                </a:moveTo>
                <a:lnTo>
                  <a:pt x="1770" y="886"/>
                </a:lnTo>
                <a:lnTo>
                  <a:pt x="1772" y="932"/>
                </a:lnTo>
                <a:lnTo>
                  <a:pt x="1776" y="976"/>
                </a:lnTo>
                <a:lnTo>
                  <a:pt x="1782" y="1020"/>
                </a:lnTo>
                <a:lnTo>
                  <a:pt x="1790" y="1064"/>
                </a:lnTo>
                <a:lnTo>
                  <a:pt x="1800" y="1106"/>
                </a:lnTo>
                <a:lnTo>
                  <a:pt x="1812" y="1148"/>
                </a:lnTo>
                <a:lnTo>
                  <a:pt x="1826" y="1190"/>
                </a:lnTo>
                <a:lnTo>
                  <a:pt x="1842" y="1230"/>
                </a:lnTo>
                <a:lnTo>
                  <a:pt x="1860" y="1268"/>
                </a:lnTo>
                <a:lnTo>
                  <a:pt x="1880" y="1306"/>
                </a:lnTo>
                <a:lnTo>
                  <a:pt x="1900" y="1344"/>
                </a:lnTo>
                <a:lnTo>
                  <a:pt x="1924" y="1380"/>
                </a:lnTo>
                <a:lnTo>
                  <a:pt x="1948" y="1414"/>
                </a:lnTo>
                <a:lnTo>
                  <a:pt x="1974" y="1448"/>
                </a:lnTo>
                <a:lnTo>
                  <a:pt x="2002" y="1480"/>
                </a:lnTo>
                <a:lnTo>
                  <a:pt x="2032" y="1510"/>
                </a:lnTo>
                <a:lnTo>
                  <a:pt x="2062" y="1540"/>
                </a:lnTo>
                <a:lnTo>
                  <a:pt x="2094" y="1568"/>
                </a:lnTo>
                <a:lnTo>
                  <a:pt x="2126" y="1594"/>
                </a:lnTo>
                <a:lnTo>
                  <a:pt x="2160" y="1620"/>
                </a:lnTo>
                <a:lnTo>
                  <a:pt x="2196" y="1642"/>
                </a:lnTo>
                <a:lnTo>
                  <a:pt x="2232" y="1664"/>
                </a:lnTo>
                <a:lnTo>
                  <a:pt x="2268" y="1684"/>
                </a:lnTo>
                <a:lnTo>
                  <a:pt x="2306" y="1702"/>
                </a:lnTo>
                <a:lnTo>
                  <a:pt x="2344" y="1718"/>
                </a:lnTo>
                <a:lnTo>
                  <a:pt x="2384" y="1732"/>
                </a:lnTo>
                <a:lnTo>
                  <a:pt x="2424" y="1744"/>
                </a:lnTo>
                <a:lnTo>
                  <a:pt x="2464" y="1752"/>
                </a:lnTo>
                <a:lnTo>
                  <a:pt x="2506" y="1760"/>
                </a:lnTo>
                <a:lnTo>
                  <a:pt x="2548" y="1766"/>
                </a:lnTo>
                <a:lnTo>
                  <a:pt x="2590" y="1770"/>
                </a:lnTo>
                <a:lnTo>
                  <a:pt x="2632" y="1772"/>
                </a:lnTo>
                <a:lnTo>
                  <a:pt x="2632" y="1772"/>
                </a:lnTo>
                <a:lnTo>
                  <a:pt x="886" y="1772"/>
                </a:lnTo>
                <a:lnTo>
                  <a:pt x="886" y="1772"/>
                </a:lnTo>
                <a:lnTo>
                  <a:pt x="840" y="1770"/>
                </a:lnTo>
                <a:lnTo>
                  <a:pt x="796" y="1766"/>
                </a:lnTo>
                <a:lnTo>
                  <a:pt x="750" y="1760"/>
                </a:lnTo>
                <a:lnTo>
                  <a:pt x="708" y="1754"/>
                </a:lnTo>
                <a:lnTo>
                  <a:pt x="664" y="1744"/>
                </a:lnTo>
                <a:lnTo>
                  <a:pt x="622" y="1732"/>
                </a:lnTo>
                <a:lnTo>
                  <a:pt x="582" y="1718"/>
                </a:lnTo>
                <a:lnTo>
                  <a:pt x="542" y="1702"/>
                </a:lnTo>
                <a:lnTo>
                  <a:pt x="502" y="1684"/>
                </a:lnTo>
                <a:lnTo>
                  <a:pt x="464" y="1664"/>
                </a:lnTo>
                <a:lnTo>
                  <a:pt x="426" y="1642"/>
                </a:lnTo>
                <a:lnTo>
                  <a:pt x="390" y="1620"/>
                </a:lnTo>
                <a:lnTo>
                  <a:pt x="356" y="1596"/>
                </a:lnTo>
                <a:lnTo>
                  <a:pt x="322" y="1568"/>
                </a:lnTo>
                <a:lnTo>
                  <a:pt x="290" y="1542"/>
                </a:lnTo>
                <a:lnTo>
                  <a:pt x="260" y="1512"/>
                </a:lnTo>
                <a:lnTo>
                  <a:pt x="230" y="1482"/>
                </a:lnTo>
                <a:lnTo>
                  <a:pt x="202" y="1448"/>
                </a:lnTo>
                <a:lnTo>
                  <a:pt x="176" y="1416"/>
                </a:lnTo>
                <a:lnTo>
                  <a:pt x="152" y="1380"/>
                </a:lnTo>
                <a:lnTo>
                  <a:pt x="128" y="1344"/>
                </a:lnTo>
                <a:lnTo>
                  <a:pt x="108" y="1308"/>
                </a:lnTo>
                <a:lnTo>
                  <a:pt x="88" y="1270"/>
                </a:lnTo>
                <a:lnTo>
                  <a:pt x="70" y="1230"/>
                </a:lnTo>
                <a:lnTo>
                  <a:pt x="54" y="1190"/>
                </a:lnTo>
                <a:lnTo>
                  <a:pt x="40" y="1150"/>
                </a:lnTo>
                <a:lnTo>
                  <a:pt x="28" y="1108"/>
                </a:lnTo>
                <a:lnTo>
                  <a:pt x="18" y="1064"/>
                </a:lnTo>
                <a:lnTo>
                  <a:pt x="10" y="1020"/>
                </a:lnTo>
                <a:lnTo>
                  <a:pt x="4" y="976"/>
                </a:lnTo>
                <a:lnTo>
                  <a:pt x="2" y="932"/>
                </a:lnTo>
                <a:lnTo>
                  <a:pt x="0" y="886"/>
                </a:lnTo>
                <a:lnTo>
                  <a:pt x="0" y="886"/>
                </a:lnTo>
                <a:lnTo>
                  <a:pt x="2" y="840"/>
                </a:lnTo>
                <a:lnTo>
                  <a:pt x="4" y="796"/>
                </a:lnTo>
                <a:lnTo>
                  <a:pt x="10" y="750"/>
                </a:lnTo>
                <a:lnTo>
                  <a:pt x="18" y="708"/>
                </a:lnTo>
                <a:lnTo>
                  <a:pt x="28" y="664"/>
                </a:lnTo>
                <a:lnTo>
                  <a:pt x="40" y="622"/>
                </a:lnTo>
                <a:lnTo>
                  <a:pt x="54" y="582"/>
                </a:lnTo>
                <a:lnTo>
                  <a:pt x="70" y="542"/>
                </a:lnTo>
                <a:lnTo>
                  <a:pt x="88" y="502"/>
                </a:lnTo>
                <a:lnTo>
                  <a:pt x="108" y="464"/>
                </a:lnTo>
                <a:lnTo>
                  <a:pt x="128" y="426"/>
                </a:lnTo>
                <a:lnTo>
                  <a:pt x="152" y="390"/>
                </a:lnTo>
                <a:lnTo>
                  <a:pt x="176" y="356"/>
                </a:lnTo>
                <a:lnTo>
                  <a:pt x="202" y="322"/>
                </a:lnTo>
                <a:lnTo>
                  <a:pt x="230" y="290"/>
                </a:lnTo>
                <a:lnTo>
                  <a:pt x="260" y="260"/>
                </a:lnTo>
                <a:lnTo>
                  <a:pt x="290" y="230"/>
                </a:lnTo>
                <a:lnTo>
                  <a:pt x="322" y="202"/>
                </a:lnTo>
                <a:lnTo>
                  <a:pt x="356" y="176"/>
                </a:lnTo>
                <a:lnTo>
                  <a:pt x="390" y="152"/>
                </a:lnTo>
                <a:lnTo>
                  <a:pt x="426" y="128"/>
                </a:lnTo>
                <a:lnTo>
                  <a:pt x="464" y="108"/>
                </a:lnTo>
                <a:lnTo>
                  <a:pt x="502" y="88"/>
                </a:lnTo>
                <a:lnTo>
                  <a:pt x="542" y="70"/>
                </a:lnTo>
                <a:lnTo>
                  <a:pt x="582" y="54"/>
                </a:lnTo>
                <a:lnTo>
                  <a:pt x="622" y="40"/>
                </a:lnTo>
                <a:lnTo>
                  <a:pt x="664" y="28"/>
                </a:lnTo>
                <a:lnTo>
                  <a:pt x="708" y="18"/>
                </a:lnTo>
                <a:lnTo>
                  <a:pt x="750" y="10"/>
                </a:lnTo>
                <a:lnTo>
                  <a:pt x="796" y="6"/>
                </a:lnTo>
                <a:lnTo>
                  <a:pt x="840" y="2"/>
                </a:lnTo>
                <a:lnTo>
                  <a:pt x="886" y="0"/>
                </a:lnTo>
                <a:lnTo>
                  <a:pt x="886" y="0"/>
                </a:lnTo>
                <a:lnTo>
                  <a:pt x="932" y="2"/>
                </a:lnTo>
                <a:lnTo>
                  <a:pt x="976" y="6"/>
                </a:lnTo>
                <a:lnTo>
                  <a:pt x="1020" y="10"/>
                </a:lnTo>
                <a:lnTo>
                  <a:pt x="1064" y="18"/>
                </a:lnTo>
                <a:lnTo>
                  <a:pt x="1106" y="28"/>
                </a:lnTo>
                <a:lnTo>
                  <a:pt x="1148" y="40"/>
                </a:lnTo>
                <a:lnTo>
                  <a:pt x="1190" y="54"/>
                </a:lnTo>
                <a:lnTo>
                  <a:pt x="1230" y="70"/>
                </a:lnTo>
                <a:lnTo>
                  <a:pt x="1270" y="88"/>
                </a:lnTo>
                <a:lnTo>
                  <a:pt x="1308" y="108"/>
                </a:lnTo>
                <a:lnTo>
                  <a:pt x="1344" y="128"/>
                </a:lnTo>
                <a:lnTo>
                  <a:pt x="1380" y="152"/>
                </a:lnTo>
                <a:lnTo>
                  <a:pt x="1416" y="176"/>
                </a:lnTo>
                <a:lnTo>
                  <a:pt x="1448" y="202"/>
                </a:lnTo>
                <a:lnTo>
                  <a:pt x="1480" y="230"/>
                </a:lnTo>
                <a:lnTo>
                  <a:pt x="1512" y="260"/>
                </a:lnTo>
                <a:lnTo>
                  <a:pt x="1540" y="290"/>
                </a:lnTo>
                <a:lnTo>
                  <a:pt x="1568" y="322"/>
                </a:lnTo>
                <a:lnTo>
                  <a:pt x="1596" y="356"/>
                </a:lnTo>
                <a:lnTo>
                  <a:pt x="1620" y="390"/>
                </a:lnTo>
                <a:lnTo>
                  <a:pt x="1642" y="426"/>
                </a:lnTo>
                <a:lnTo>
                  <a:pt x="1664" y="464"/>
                </a:lnTo>
                <a:lnTo>
                  <a:pt x="1684" y="502"/>
                </a:lnTo>
                <a:lnTo>
                  <a:pt x="1702" y="542"/>
                </a:lnTo>
                <a:lnTo>
                  <a:pt x="1718" y="582"/>
                </a:lnTo>
                <a:lnTo>
                  <a:pt x="1732" y="622"/>
                </a:lnTo>
                <a:lnTo>
                  <a:pt x="1744" y="664"/>
                </a:lnTo>
                <a:lnTo>
                  <a:pt x="1752" y="708"/>
                </a:lnTo>
                <a:lnTo>
                  <a:pt x="1760" y="750"/>
                </a:lnTo>
                <a:lnTo>
                  <a:pt x="1766" y="796"/>
                </a:lnTo>
                <a:lnTo>
                  <a:pt x="1770" y="840"/>
                </a:lnTo>
                <a:lnTo>
                  <a:pt x="1770" y="886"/>
                </a:lnTo>
                <a:lnTo>
                  <a:pt x="1770" y="886"/>
                </a:lnTo>
                <a:close/>
              </a:path>
            </a:pathLst>
          </a:custGeom>
          <a:solidFill>
            <a:srgbClr val="1B4A75"/>
          </a:solidFill>
          <a:ln>
            <a:noFill/>
          </a:ln>
        </p:spPr>
        <p:txBody>
          <a:bodyPr vert="horz" wrap="square" lIns="91440" tIns="45720" rIns="91440" bIns="45720" numCol="1" anchor="t" anchorCtr="0" compatLnSpc="1">
            <a:prstTxWarp prst="textNoShape">
              <a:avLst/>
            </a:prstTxWarp>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sz="1400" b="1" spc="-80">
              <a:solidFill>
                <a:schemeClr val="bg1"/>
              </a:solidFill>
              <a:latin typeface="Arial" panose="020B0604020202020204" pitchFamily="34" charset="0"/>
              <a:cs typeface="Arial" panose="020B0604020202020204" pitchFamily="34" charset="0"/>
            </a:endParaRPr>
          </a:p>
        </p:txBody>
      </p:sp>
      <p:sp>
        <p:nvSpPr>
          <p:cNvPr id="125" name="TextBox 35"/>
          <p:cNvSpPr txBox="1"/>
          <p:nvPr/>
        </p:nvSpPr>
        <p:spPr>
          <a:xfrm>
            <a:off x="178830" y="2355141"/>
            <a:ext cx="648072" cy="461665"/>
          </a:xfrm>
          <a:prstGeom prst="rect">
            <a:avLst/>
          </a:prstGeom>
          <a:noFill/>
        </p:spPr>
        <p:txBody>
          <a:bodyPr wrap="square" rtlCol="0">
            <a:spAutoFit/>
            <a:scene3d>
              <a:camera prst="orthographicFront"/>
              <a:lightRig rig="threePt" dir="t"/>
            </a:scene3d>
            <a:sp3d>
              <a:bevelT w="1270" h="1270"/>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en-US" altLang="ko-KR" sz="2400" b="1" spc="-80" dirty="0">
                <a:solidFill>
                  <a:schemeClr val="bg1"/>
                </a:solidFill>
                <a:latin typeface="Arial" panose="020B0604020202020204" pitchFamily="34" charset="0"/>
                <a:ea typeface="YDIYGo550" panose="02030504000101010101" pitchFamily="18" charset="-127"/>
                <a:cs typeface="Arial" panose="020B0604020202020204" pitchFamily="34" charset="0"/>
              </a:rPr>
              <a:t>2F</a:t>
            </a:r>
            <a:endParaRPr lang="ko-KR" altLang="en-US" sz="2400" b="1" spc="-80" dirty="0">
              <a:solidFill>
                <a:schemeClr val="bg1"/>
              </a:solidFill>
              <a:latin typeface="Arial" panose="020B0604020202020204" pitchFamily="34" charset="0"/>
              <a:ea typeface="YDIYGo550" panose="02030504000101010101" pitchFamily="18" charset="-127"/>
              <a:cs typeface="Arial" panose="020B0604020202020204" pitchFamily="34" charset="0"/>
            </a:endParaRPr>
          </a:p>
        </p:txBody>
      </p:sp>
      <p:sp>
        <p:nvSpPr>
          <p:cNvPr id="126" name="TextBox 35"/>
          <p:cNvSpPr txBox="1"/>
          <p:nvPr/>
        </p:nvSpPr>
        <p:spPr>
          <a:xfrm>
            <a:off x="178035" y="3482995"/>
            <a:ext cx="648072" cy="461665"/>
          </a:xfrm>
          <a:prstGeom prst="rect">
            <a:avLst/>
          </a:prstGeom>
          <a:noFill/>
        </p:spPr>
        <p:txBody>
          <a:bodyPr wrap="square" rtlCol="0">
            <a:spAutoFit/>
            <a:scene3d>
              <a:camera prst="orthographicFront"/>
              <a:lightRig rig="threePt" dir="t"/>
            </a:scene3d>
            <a:sp3d>
              <a:bevelT w="1270" h="1270"/>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en-US" altLang="ko-KR" sz="2400" b="1" spc="-80" dirty="0">
                <a:solidFill>
                  <a:schemeClr val="bg1"/>
                </a:solidFill>
                <a:latin typeface="Arial" panose="020B0604020202020204" pitchFamily="34" charset="0"/>
                <a:ea typeface="YDIYGo550" panose="02030504000101010101" pitchFamily="18" charset="-127"/>
                <a:cs typeface="Arial" panose="020B0604020202020204" pitchFamily="34" charset="0"/>
              </a:rPr>
              <a:t>1F</a:t>
            </a:r>
            <a:endParaRPr lang="ko-KR" altLang="en-US" sz="2400" b="1" spc="-80" dirty="0">
              <a:solidFill>
                <a:schemeClr val="bg1"/>
              </a:solidFill>
              <a:latin typeface="Arial" panose="020B0604020202020204" pitchFamily="34" charset="0"/>
              <a:ea typeface="YDIYGo550" panose="02030504000101010101" pitchFamily="18" charset="-127"/>
              <a:cs typeface="Arial" panose="020B0604020202020204" pitchFamily="34" charset="0"/>
            </a:endParaRPr>
          </a:p>
        </p:txBody>
      </p:sp>
      <p:sp>
        <p:nvSpPr>
          <p:cNvPr id="127" name="TextBox 6"/>
          <p:cNvSpPr txBox="1"/>
          <p:nvPr/>
        </p:nvSpPr>
        <p:spPr>
          <a:xfrm>
            <a:off x="389816" y="142852"/>
            <a:ext cx="4960782" cy="584775"/>
          </a:xfrm>
          <a:prstGeom prst="rect">
            <a:avLst/>
          </a:prstGeom>
          <a:noFill/>
        </p:spPr>
        <p:txBody>
          <a:bodyPr wrap="none" rtlCol="0">
            <a:spAutoFit/>
            <a:scene3d>
              <a:camera prst="orthographicFront"/>
              <a:lightRig rig="threePt" dir="t"/>
            </a:scene3d>
            <a:sp3d>
              <a:bevelT w="1270" h="1270"/>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en-US" altLang="ko-KR" sz="3200" b="1" spc="-150" dirty="0" err="1">
                <a:solidFill>
                  <a:schemeClr val="bg1"/>
                </a:solidFill>
                <a:latin typeface="Arial" panose="020B0604020202020204" pitchFamily="34" charset="0"/>
                <a:ea typeface="YDIYGo550" panose="02030504000101010101" pitchFamily="18" charset="-127"/>
                <a:cs typeface="Arial" panose="020B0604020202020204" pitchFamily="34" charset="0"/>
              </a:rPr>
              <a:t>Songdo</a:t>
            </a:r>
            <a:r>
              <a:rPr lang="en-US" altLang="ko-KR" sz="3200" b="1" spc="-150" dirty="0">
                <a:solidFill>
                  <a:schemeClr val="bg1"/>
                </a:solidFill>
                <a:latin typeface="Arial" panose="020B0604020202020204" pitchFamily="34" charset="0"/>
                <a:ea typeface="YDIYGo550" panose="02030504000101010101" pitchFamily="18" charset="-127"/>
                <a:cs typeface="Arial" panose="020B0604020202020204" pitchFamily="34" charset="0"/>
              </a:rPr>
              <a:t> </a:t>
            </a:r>
            <a:r>
              <a:rPr lang="en-US" altLang="ko-KR" sz="3200" b="1" spc="-150" dirty="0" err="1">
                <a:solidFill>
                  <a:schemeClr val="bg1"/>
                </a:solidFill>
                <a:latin typeface="Arial" panose="020B0604020202020204" pitchFamily="34" charset="0"/>
                <a:ea typeface="YDIYGo550" panose="02030504000101010101" pitchFamily="18" charset="-127"/>
                <a:cs typeface="Arial" panose="020B0604020202020204" pitchFamily="34" charset="0"/>
              </a:rPr>
              <a:t>ConvensiA</a:t>
            </a:r>
            <a:r>
              <a:rPr lang="en-US" altLang="ko-KR" sz="3200" b="1" spc="-150" dirty="0">
                <a:solidFill>
                  <a:schemeClr val="bg1"/>
                </a:solidFill>
                <a:latin typeface="Arial" panose="020B0604020202020204" pitchFamily="34" charset="0"/>
                <a:ea typeface="YDIYGo550" panose="02030504000101010101" pitchFamily="18" charset="-127"/>
                <a:cs typeface="Arial" panose="020B0604020202020204" pitchFamily="34" charset="0"/>
              </a:rPr>
              <a:t> Layout</a:t>
            </a:r>
            <a:endParaRPr lang="ko-KR" altLang="en-US" sz="3200" b="1" spc="-150" dirty="0">
              <a:solidFill>
                <a:schemeClr val="bg1"/>
              </a:solidFill>
              <a:latin typeface="Arial" panose="020B0604020202020204" pitchFamily="34" charset="0"/>
              <a:ea typeface="YDIYGo550" panose="02030504000101010101" pitchFamily="18" charset="-127"/>
              <a:cs typeface="Arial" panose="020B0604020202020204" pitchFamily="34" charset="0"/>
            </a:endParaRPr>
          </a:p>
        </p:txBody>
      </p:sp>
      <p:sp>
        <p:nvSpPr>
          <p:cNvPr id="128" name="직사각형 127"/>
          <p:cNvSpPr/>
          <p:nvPr/>
        </p:nvSpPr>
        <p:spPr>
          <a:xfrm>
            <a:off x="3491880" y="1988841"/>
            <a:ext cx="1008111" cy="2160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900" b="1" dirty="0">
                <a:solidFill>
                  <a:schemeClr val="bg1"/>
                </a:solidFill>
                <a:ea typeface="나눔고딕" pitchFamily="50" charset="-127"/>
              </a:rPr>
              <a:t>Main Plenary </a:t>
            </a:r>
            <a:endParaRPr lang="ko-KR" altLang="en-US" sz="900" b="1" dirty="0">
              <a:solidFill>
                <a:schemeClr val="bg1"/>
              </a:solidFill>
              <a:ea typeface="나눔고딕" pitchFamily="50" charset="-127"/>
            </a:endParaRPr>
          </a:p>
        </p:txBody>
      </p:sp>
      <p:cxnSp>
        <p:nvCxnSpPr>
          <p:cNvPr id="129" name="직선 연결선 128"/>
          <p:cNvCxnSpPr>
            <a:stCxn id="111" idx="0"/>
            <a:endCxn id="128" idx="2"/>
          </p:cNvCxnSpPr>
          <p:nvPr/>
        </p:nvCxnSpPr>
        <p:spPr>
          <a:xfrm flipV="1">
            <a:off x="3916141" y="2204864"/>
            <a:ext cx="79795" cy="205585"/>
          </a:xfrm>
          <a:prstGeom prst="line">
            <a:avLst/>
          </a:prstGeom>
          <a:ln w="6350">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grpSp>
        <p:nvGrpSpPr>
          <p:cNvPr id="130" name="그룹 129"/>
          <p:cNvGrpSpPr/>
          <p:nvPr/>
        </p:nvGrpSpPr>
        <p:grpSpPr>
          <a:xfrm>
            <a:off x="755576" y="3356992"/>
            <a:ext cx="4644008" cy="3429594"/>
            <a:chOff x="4499992" y="3356992"/>
            <a:chExt cx="4644008" cy="3429594"/>
          </a:xfrm>
        </p:grpSpPr>
        <p:grpSp>
          <p:nvGrpSpPr>
            <p:cNvPr id="131" name="그룹 7"/>
            <p:cNvGrpSpPr/>
            <p:nvPr/>
          </p:nvGrpSpPr>
          <p:grpSpPr>
            <a:xfrm>
              <a:off x="4821095" y="3413883"/>
              <a:ext cx="4322905" cy="3372703"/>
              <a:chOff x="1298511" y="3080633"/>
              <a:chExt cx="4322905" cy="3372703"/>
            </a:xfrm>
          </p:grpSpPr>
          <p:pic>
            <p:nvPicPr>
              <p:cNvPr id="152"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298511" y="3080633"/>
                <a:ext cx="4322905" cy="3372703"/>
              </a:xfrm>
              <a:prstGeom prst="rect">
                <a:avLst/>
              </a:prstGeom>
              <a:noFill/>
              <a:ln w="9525">
                <a:noFill/>
                <a:miter lim="800000"/>
                <a:headEnd/>
                <a:tailEnd/>
              </a:ln>
            </p:spPr>
          </p:pic>
          <p:sp>
            <p:nvSpPr>
              <p:cNvPr id="154" name="직사각형 153"/>
              <p:cNvSpPr/>
              <p:nvPr/>
            </p:nvSpPr>
            <p:spPr>
              <a:xfrm>
                <a:off x="2877654" y="5301208"/>
                <a:ext cx="1766354" cy="8971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bg1"/>
                  </a:solidFill>
                  <a:latin typeface="Arial" pitchFamily="34" charset="0"/>
                  <a:cs typeface="Arial" pitchFamily="34" charset="0"/>
                </a:endParaRPr>
              </a:p>
            </p:txBody>
          </p:sp>
        </p:grpSp>
        <p:sp>
          <p:nvSpPr>
            <p:cNvPr id="132" name="직사각형 131"/>
            <p:cNvSpPr/>
            <p:nvPr/>
          </p:nvSpPr>
          <p:spPr>
            <a:xfrm>
              <a:off x="5070342" y="3360374"/>
              <a:ext cx="1080120" cy="21602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900" b="1" dirty="0">
                  <a:solidFill>
                    <a:schemeClr val="bg1"/>
                  </a:solidFill>
                  <a:ea typeface="나눔고딕" pitchFamily="50" charset="-127"/>
                </a:rPr>
                <a:t>Meeting (20pax)</a:t>
              </a:r>
              <a:endParaRPr lang="ko-KR" altLang="en-US" sz="900" b="1" dirty="0">
                <a:solidFill>
                  <a:schemeClr val="bg1"/>
                </a:solidFill>
                <a:ea typeface="나눔고딕" pitchFamily="50" charset="-127"/>
              </a:endParaRPr>
            </a:p>
          </p:txBody>
        </p:sp>
        <p:sp>
          <p:nvSpPr>
            <p:cNvPr id="137" name="직사각형 136"/>
            <p:cNvSpPr/>
            <p:nvPr/>
          </p:nvSpPr>
          <p:spPr>
            <a:xfrm>
              <a:off x="6239944" y="3360374"/>
              <a:ext cx="1080120" cy="21602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900" b="1" dirty="0">
                  <a:solidFill>
                    <a:schemeClr val="bg1"/>
                  </a:solidFill>
                  <a:ea typeface="나눔고딕" pitchFamily="50" charset="-127"/>
                </a:rPr>
                <a:t>Meeting (60pax)</a:t>
              </a:r>
              <a:endParaRPr lang="ko-KR" altLang="en-US" sz="900" b="1" dirty="0">
                <a:solidFill>
                  <a:schemeClr val="bg1"/>
                </a:solidFill>
                <a:ea typeface="나눔고딕" pitchFamily="50" charset="-127"/>
              </a:endParaRPr>
            </a:p>
          </p:txBody>
        </p:sp>
        <p:cxnSp>
          <p:nvCxnSpPr>
            <p:cNvPr id="138" name="직선 연결선 137"/>
            <p:cNvCxnSpPr>
              <a:endCxn id="137" idx="2"/>
            </p:cNvCxnSpPr>
            <p:nvPr/>
          </p:nvCxnSpPr>
          <p:spPr>
            <a:xfrm flipH="1" flipV="1">
              <a:off x="6780004" y="3576398"/>
              <a:ext cx="202544" cy="356658"/>
            </a:xfrm>
            <a:prstGeom prst="line">
              <a:avLst/>
            </a:prstGeom>
            <a:ln w="6350">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39" name="직사각형 138"/>
            <p:cNvSpPr/>
            <p:nvPr/>
          </p:nvSpPr>
          <p:spPr>
            <a:xfrm>
              <a:off x="7424766" y="3380419"/>
              <a:ext cx="792088" cy="21602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900" b="1" dirty="0">
                  <a:solidFill>
                    <a:schemeClr val="bg1"/>
                  </a:solidFill>
                  <a:ea typeface="나눔고딕" pitchFamily="50" charset="-127"/>
                </a:rPr>
                <a:t>Offices</a:t>
              </a:r>
              <a:endParaRPr lang="ko-KR" altLang="en-US" sz="900" b="1" dirty="0">
                <a:solidFill>
                  <a:schemeClr val="bg1"/>
                </a:solidFill>
                <a:ea typeface="나눔고딕" pitchFamily="50" charset="-127"/>
              </a:endParaRPr>
            </a:p>
          </p:txBody>
        </p:sp>
        <p:cxnSp>
          <p:nvCxnSpPr>
            <p:cNvPr id="140" name="직선 연결선 139"/>
            <p:cNvCxnSpPr/>
            <p:nvPr/>
          </p:nvCxnSpPr>
          <p:spPr>
            <a:xfrm flipV="1">
              <a:off x="6370678" y="3789042"/>
              <a:ext cx="3595" cy="360038"/>
            </a:xfrm>
            <a:prstGeom prst="line">
              <a:avLst/>
            </a:prstGeom>
            <a:ln w="6350">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41" name="직사각형 140"/>
            <p:cNvSpPr/>
            <p:nvPr/>
          </p:nvSpPr>
          <p:spPr>
            <a:xfrm>
              <a:off x="6150462" y="3717032"/>
              <a:ext cx="440432" cy="207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900" b="1" dirty="0">
                  <a:solidFill>
                    <a:schemeClr val="bg1"/>
                  </a:solidFill>
                  <a:ea typeface="나눔고딕" pitchFamily="50" charset="-127"/>
                </a:rPr>
                <a:t>VIP</a:t>
              </a:r>
              <a:endParaRPr lang="ko-KR" altLang="en-US" sz="900" b="1" dirty="0">
                <a:solidFill>
                  <a:schemeClr val="bg1"/>
                </a:solidFill>
                <a:ea typeface="나눔고딕" pitchFamily="50" charset="-127"/>
              </a:endParaRPr>
            </a:p>
          </p:txBody>
        </p:sp>
        <p:cxnSp>
          <p:nvCxnSpPr>
            <p:cNvPr id="142" name="직선 연결선 141"/>
            <p:cNvCxnSpPr>
              <a:endCxn id="139" idx="2"/>
            </p:cNvCxnSpPr>
            <p:nvPr/>
          </p:nvCxnSpPr>
          <p:spPr>
            <a:xfrm flipV="1">
              <a:off x="7208431" y="3596443"/>
              <a:ext cx="612379" cy="328229"/>
            </a:xfrm>
            <a:prstGeom prst="line">
              <a:avLst/>
            </a:prstGeom>
            <a:ln w="6350">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43" name="직선 연결선 142"/>
            <p:cNvCxnSpPr/>
            <p:nvPr/>
          </p:nvCxnSpPr>
          <p:spPr>
            <a:xfrm flipV="1">
              <a:off x="7410508" y="3596443"/>
              <a:ext cx="410302" cy="300609"/>
            </a:xfrm>
            <a:prstGeom prst="line">
              <a:avLst/>
            </a:prstGeom>
            <a:ln w="6350">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44" name="직선 연결선 143"/>
            <p:cNvCxnSpPr/>
            <p:nvPr/>
          </p:nvCxnSpPr>
          <p:spPr>
            <a:xfrm flipV="1">
              <a:off x="7615659" y="3596444"/>
              <a:ext cx="205151" cy="264606"/>
            </a:xfrm>
            <a:prstGeom prst="line">
              <a:avLst/>
            </a:prstGeom>
            <a:ln w="6350">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45" name="직선 연결선 144"/>
            <p:cNvCxnSpPr/>
            <p:nvPr/>
          </p:nvCxnSpPr>
          <p:spPr>
            <a:xfrm flipV="1">
              <a:off x="7820810" y="3596444"/>
              <a:ext cx="0" cy="261184"/>
            </a:xfrm>
            <a:prstGeom prst="line">
              <a:avLst/>
            </a:prstGeom>
            <a:ln w="6350">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46" name="직선 연결선 145"/>
            <p:cNvCxnSpPr/>
            <p:nvPr/>
          </p:nvCxnSpPr>
          <p:spPr>
            <a:xfrm flipH="1" flipV="1">
              <a:off x="7820810" y="3596444"/>
              <a:ext cx="207574" cy="206792"/>
            </a:xfrm>
            <a:prstGeom prst="line">
              <a:avLst/>
            </a:prstGeom>
            <a:ln w="6350">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47" name="직선 연결선 146"/>
            <p:cNvCxnSpPr/>
            <p:nvPr/>
          </p:nvCxnSpPr>
          <p:spPr>
            <a:xfrm flipV="1">
              <a:off x="6217496" y="3924672"/>
              <a:ext cx="82295" cy="224408"/>
            </a:xfrm>
            <a:prstGeom prst="line">
              <a:avLst/>
            </a:prstGeom>
            <a:ln w="6350">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48" name="직선 연결선 147"/>
            <p:cNvCxnSpPr/>
            <p:nvPr/>
          </p:nvCxnSpPr>
          <p:spPr>
            <a:xfrm flipV="1">
              <a:off x="5724128" y="3564632"/>
              <a:ext cx="650145" cy="728464"/>
            </a:xfrm>
            <a:prstGeom prst="line">
              <a:avLst/>
            </a:prstGeom>
            <a:ln w="6350">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49" name="직선 연결선 148"/>
            <p:cNvCxnSpPr/>
            <p:nvPr/>
          </p:nvCxnSpPr>
          <p:spPr>
            <a:xfrm flipV="1">
              <a:off x="5292080" y="3564632"/>
              <a:ext cx="1078598" cy="656456"/>
            </a:xfrm>
            <a:prstGeom prst="line">
              <a:avLst/>
            </a:prstGeom>
            <a:ln w="6350">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50" name="직사각형 149"/>
            <p:cNvSpPr/>
            <p:nvPr/>
          </p:nvSpPr>
          <p:spPr>
            <a:xfrm>
              <a:off x="4499992" y="3356992"/>
              <a:ext cx="512440" cy="207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900" b="1" dirty="0">
                  <a:solidFill>
                    <a:schemeClr val="bg1"/>
                  </a:solidFill>
                  <a:ea typeface="나눔고딕" pitchFamily="50" charset="-127"/>
                </a:rPr>
                <a:t>Press</a:t>
              </a:r>
              <a:endParaRPr lang="ko-KR" altLang="en-US" sz="900" b="1" dirty="0">
                <a:solidFill>
                  <a:schemeClr val="bg1"/>
                </a:solidFill>
                <a:ea typeface="나눔고딕" pitchFamily="50" charset="-127"/>
              </a:endParaRPr>
            </a:p>
          </p:txBody>
        </p:sp>
        <p:cxnSp>
          <p:nvCxnSpPr>
            <p:cNvPr id="151" name="직선 연결선 150"/>
            <p:cNvCxnSpPr>
              <a:endCxn id="150" idx="2"/>
            </p:cNvCxnSpPr>
            <p:nvPr/>
          </p:nvCxnSpPr>
          <p:spPr>
            <a:xfrm flipH="1" flipV="1">
              <a:off x="4756212" y="3564632"/>
              <a:ext cx="463860" cy="316109"/>
            </a:xfrm>
            <a:prstGeom prst="line">
              <a:avLst/>
            </a:prstGeom>
            <a:ln w="6350">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grpSp>
      <p:pic>
        <p:nvPicPr>
          <p:cNvPr id="155" name="그림 154" descr="IMG_4257.jpg"/>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13427" y="4842370"/>
            <a:ext cx="1440160" cy="1063503"/>
          </a:xfrm>
          <a:prstGeom prst="rect">
            <a:avLst/>
          </a:prstGeom>
          <a:ln>
            <a:noFill/>
          </a:ln>
          <a:effectLst>
            <a:softEdge rad="112500"/>
          </a:effectLst>
        </p:spPr>
      </p:pic>
      <p:pic>
        <p:nvPicPr>
          <p:cNvPr id="156" name="그림 155" descr="사진 002.jpg"/>
          <p:cNvPicPr preferRelativeResize="0">
            <a:picLocks/>
          </p:cNvPicPr>
          <p:nvPr/>
        </p:nvPicPr>
        <p:blipFill rotWithShape="1">
          <a:blip r:embed="rId12" cstate="print">
            <a:extLst>
              <a:ext uri="{BEBA8EAE-BF5A-486C-A8C5-ECC9F3942E4B}">
                <a14:imgProps xmlns:a14="http://schemas.microsoft.com/office/drawing/2010/main">
                  <a14:imgLayer r:embed="rId13">
                    <a14:imgEffect>
                      <a14:colorTemperature colorTemp="5900"/>
                    </a14:imgEffect>
                  </a14:imgLayer>
                </a14:imgProps>
              </a:ext>
              <a:ext uri="{28A0092B-C50C-407E-A947-70E740481C1C}">
                <a14:useLocalDpi xmlns:a14="http://schemas.microsoft.com/office/drawing/2010/main" val="0"/>
              </a:ext>
            </a:extLst>
          </a:blip>
          <a:srcRect/>
          <a:stretch/>
        </p:blipFill>
        <p:spPr>
          <a:xfrm>
            <a:off x="413427" y="5778474"/>
            <a:ext cx="1440160" cy="1004232"/>
          </a:xfrm>
          <a:prstGeom prst="rect">
            <a:avLst/>
          </a:prstGeom>
          <a:ln>
            <a:noFill/>
          </a:ln>
          <a:effectLst>
            <a:softEdge rad="112500"/>
          </a:effectLst>
        </p:spPr>
      </p:pic>
      <p:sp>
        <p:nvSpPr>
          <p:cNvPr id="158" name="직사각형 157"/>
          <p:cNvSpPr/>
          <p:nvPr/>
        </p:nvSpPr>
        <p:spPr>
          <a:xfrm>
            <a:off x="2951467" y="5929535"/>
            <a:ext cx="1110945" cy="307777"/>
          </a:xfrm>
          <a:prstGeom prst="rect">
            <a:avLst/>
          </a:prstGeom>
        </p:spPr>
        <p:txBody>
          <a:bodyPr wrap="non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lgn="ctr">
              <a:defRPr/>
            </a:pPr>
            <a:r>
              <a:rPr lang="en-US" altLang="ko-KR" sz="1400" dirty="0">
                <a:ln>
                  <a:solidFill>
                    <a:prstClr val="black">
                      <a:lumMod val="65000"/>
                      <a:lumOff val="35000"/>
                      <a:alpha val="0"/>
                    </a:prstClr>
                  </a:solidFill>
                </a:ln>
                <a:latin typeface="Arial" pitchFamily="34" charset="0"/>
                <a:cs typeface="Arial" pitchFamily="34" charset="0"/>
              </a:rPr>
              <a:t>Dining Area</a:t>
            </a:r>
          </a:p>
        </p:txBody>
      </p:sp>
      <p:cxnSp>
        <p:nvCxnSpPr>
          <p:cNvPr id="159" name="직선 연결선 158"/>
          <p:cNvCxnSpPr/>
          <p:nvPr/>
        </p:nvCxnSpPr>
        <p:spPr>
          <a:xfrm flipH="1" flipV="1">
            <a:off x="1865986" y="3576398"/>
            <a:ext cx="438798" cy="572682"/>
          </a:xfrm>
          <a:prstGeom prst="line">
            <a:avLst/>
          </a:prstGeom>
          <a:ln w="6350">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60" name="TextBox 14"/>
          <p:cNvSpPr txBox="1"/>
          <p:nvPr/>
        </p:nvSpPr>
        <p:spPr>
          <a:xfrm>
            <a:off x="5496993" y="852245"/>
            <a:ext cx="3168352" cy="992579"/>
          </a:xfrm>
          <a:prstGeom prst="rect">
            <a:avLst/>
          </a:prstGeom>
          <a:noFill/>
          <a:ln w="3175">
            <a:solidFill>
              <a:schemeClr val="accent1"/>
            </a:solidFill>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endParaRPr lang="en-US" altLang="ko-KR" sz="900" b="1" dirty="0">
              <a:solidFill>
                <a:schemeClr val="bg1"/>
              </a:solidFill>
              <a:latin typeface="Arial" pitchFamily="34" charset="0"/>
              <a:ea typeface="-윤고딕320" pitchFamily="18" charset="-127"/>
              <a:cs typeface="Arial" pitchFamily="34" charset="0"/>
            </a:endParaRPr>
          </a:p>
          <a:p>
            <a:pPr>
              <a:defRPr/>
            </a:pPr>
            <a:r>
              <a:rPr lang="en-US" altLang="ko-KR" sz="1100" b="1" dirty="0">
                <a:solidFill>
                  <a:schemeClr val="bg1"/>
                </a:solidFill>
                <a:latin typeface="Arial" pitchFamily="34" charset="0"/>
                <a:ea typeface="-윤고딕320" pitchFamily="18" charset="-127"/>
                <a:cs typeface="Arial" pitchFamily="34" charset="0"/>
              </a:rPr>
              <a:t>[3F]</a:t>
            </a:r>
          </a:p>
          <a:p>
            <a:pPr>
              <a:defRPr/>
            </a:pPr>
            <a:endParaRPr lang="en-US" altLang="ko-KR" sz="1100" dirty="0">
              <a:solidFill>
                <a:schemeClr val="bg1"/>
              </a:solidFill>
              <a:latin typeface="Arial" pitchFamily="34" charset="0"/>
              <a:ea typeface="-윤고딕320" pitchFamily="18" charset="-127"/>
              <a:cs typeface="Arial" pitchFamily="34" charset="0"/>
            </a:endParaRPr>
          </a:p>
          <a:p>
            <a:pPr>
              <a:lnSpc>
                <a:spcPct val="150000"/>
              </a:lnSpc>
              <a:defRPr/>
            </a:pPr>
            <a:r>
              <a:rPr lang="en-US" altLang="ko-KR" sz="1100" dirty="0">
                <a:solidFill>
                  <a:schemeClr val="bg1"/>
                </a:solidFill>
                <a:latin typeface="Arial" pitchFamily="34" charset="0"/>
                <a:ea typeface="-윤고딕320" pitchFamily="18" charset="-127"/>
                <a:cs typeface="Arial" pitchFamily="34" charset="0"/>
              </a:rPr>
              <a:t>Additional Meeting Rooms</a:t>
            </a:r>
          </a:p>
          <a:p>
            <a:pPr>
              <a:defRPr/>
            </a:pPr>
            <a:endParaRPr lang="en-US" altLang="ko-KR" sz="1100" b="1" dirty="0">
              <a:solidFill>
                <a:schemeClr val="bg1"/>
              </a:solidFill>
              <a:latin typeface="Arial" pitchFamily="34" charset="0"/>
              <a:ea typeface="-윤고딕320" pitchFamily="18" charset="-127"/>
              <a:cs typeface="Arial" pitchFamily="34" charset="0"/>
            </a:endParaRPr>
          </a:p>
        </p:txBody>
      </p:sp>
      <p:sp>
        <p:nvSpPr>
          <p:cNvPr id="2" name="자유형 1"/>
          <p:cNvSpPr/>
          <p:nvPr/>
        </p:nvSpPr>
        <p:spPr>
          <a:xfrm>
            <a:off x="2448675" y="4670850"/>
            <a:ext cx="2030680" cy="953782"/>
          </a:xfrm>
          <a:custGeom>
            <a:avLst/>
            <a:gdLst>
              <a:gd name="connsiteX0" fmla="*/ 0 w 2030680"/>
              <a:gd name="connsiteY0" fmla="*/ 0 h 950026"/>
              <a:gd name="connsiteX1" fmla="*/ 2006929 w 2030680"/>
              <a:gd name="connsiteY1" fmla="*/ 0 h 950026"/>
              <a:gd name="connsiteX2" fmla="*/ 2030680 w 2030680"/>
              <a:gd name="connsiteY2" fmla="*/ 938151 h 950026"/>
              <a:gd name="connsiteX3" fmla="*/ 154379 w 2030680"/>
              <a:gd name="connsiteY3" fmla="*/ 950026 h 950026"/>
              <a:gd name="connsiteX4" fmla="*/ 154379 w 2030680"/>
              <a:gd name="connsiteY4" fmla="*/ 902525 h 950026"/>
              <a:gd name="connsiteX5" fmla="*/ 0 w 2030680"/>
              <a:gd name="connsiteY5" fmla="*/ 926275 h 950026"/>
              <a:gd name="connsiteX6" fmla="*/ 11875 w 2030680"/>
              <a:gd name="connsiteY6" fmla="*/ 807522 h 950026"/>
              <a:gd name="connsiteX7" fmla="*/ 154379 w 2030680"/>
              <a:gd name="connsiteY7" fmla="*/ 795647 h 950026"/>
              <a:gd name="connsiteX8" fmla="*/ 154379 w 2030680"/>
              <a:gd name="connsiteY8" fmla="*/ 225631 h 950026"/>
              <a:gd name="connsiteX9" fmla="*/ 11875 w 2030680"/>
              <a:gd name="connsiteY9" fmla="*/ 225631 h 950026"/>
              <a:gd name="connsiteX10" fmla="*/ 0 w 2030680"/>
              <a:gd name="connsiteY10" fmla="*/ 0 h 950026"/>
              <a:gd name="connsiteX0" fmla="*/ 0 w 2030680"/>
              <a:gd name="connsiteY0" fmla="*/ 0 h 950026"/>
              <a:gd name="connsiteX1" fmla="*/ 2006929 w 2030680"/>
              <a:gd name="connsiteY1" fmla="*/ 0 h 950026"/>
              <a:gd name="connsiteX2" fmla="*/ 2030680 w 2030680"/>
              <a:gd name="connsiteY2" fmla="*/ 938151 h 950026"/>
              <a:gd name="connsiteX3" fmla="*/ 154379 w 2030680"/>
              <a:gd name="connsiteY3" fmla="*/ 950026 h 950026"/>
              <a:gd name="connsiteX4" fmla="*/ 154379 w 2030680"/>
              <a:gd name="connsiteY4" fmla="*/ 902525 h 950026"/>
              <a:gd name="connsiteX5" fmla="*/ 0 w 2030680"/>
              <a:gd name="connsiteY5" fmla="*/ 926275 h 950026"/>
              <a:gd name="connsiteX6" fmla="*/ 19691 w 2030680"/>
              <a:gd name="connsiteY6" fmla="*/ 784075 h 950026"/>
              <a:gd name="connsiteX7" fmla="*/ 154379 w 2030680"/>
              <a:gd name="connsiteY7" fmla="*/ 795647 h 950026"/>
              <a:gd name="connsiteX8" fmla="*/ 154379 w 2030680"/>
              <a:gd name="connsiteY8" fmla="*/ 225631 h 950026"/>
              <a:gd name="connsiteX9" fmla="*/ 11875 w 2030680"/>
              <a:gd name="connsiteY9" fmla="*/ 225631 h 950026"/>
              <a:gd name="connsiteX10" fmla="*/ 0 w 2030680"/>
              <a:gd name="connsiteY10" fmla="*/ 0 h 950026"/>
              <a:gd name="connsiteX0" fmla="*/ 0 w 2030680"/>
              <a:gd name="connsiteY0" fmla="*/ 0 h 950026"/>
              <a:gd name="connsiteX1" fmla="*/ 2006929 w 2030680"/>
              <a:gd name="connsiteY1" fmla="*/ 0 h 950026"/>
              <a:gd name="connsiteX2" fmla="*/ 2030680 w 2030680"/>
              <a:gd name="connsiteY2" fmla="*/ 938151 h 950026"/>
              <a:gd name="connsiteX3" fmla="*/ 154379 w 2030680"/>
              <a:gd name="connsiteY3" fmla="*/ 950026 h 950026"/>
              <a:gd name="connsiteX4" fmla="*/ 162194 w 2030680"/>
              <a:gd name="connsiteY4" fmla="*/ 925971 h 950026"/>
              <a:gd name="connsiteX5" fmla="*/ 0 w 2030680"/>
              <a:gd name="connsiteY5" fmla="*/ 926275 h 950026"/>
              <a:gd name="connsiteX6" fmla="*/ 19691 w 2030680"/>
              <a:gd name="connsiteY6" fmla="*/ 784075 h 950026"/>
              <a:gd name="connsiteX7" fmla="*/ 154379 w 2030680"/>
              <a:gd name="connsiteY7" fmla="*/ 795647 h 950026"/>
              <a:gd name="connsiteX8" fmla="*/ 154379 w 2030680"/>
              <a:gd name="connsiteY8" fmla="*/ 225631 h 950026"/>
              <a:gd name="connsiteX9" fmla="*/ 11875 w 2030680"/>
              <a:gd name="connsiteY9" fmla="*/ 225631 h 950026"/>
              <a:gd name="connsiteX10" fmla="*/ 0 w 2030680"/>
              <a:gd name="connsiteY10" fmla="*/ 0 h 950026"/>
              <a:gd name="connsiteX0" fmla="*/ 0 w 2030680"/>
              <a:gd name="connsiteY0" fmla="*/ 0 h 950026"/>
              <a:gd name="connsiteX1" fmla="*/ 2006929 w 2030680"/>
              <a:gd name="connsiteY1" fmla="*/ 0 h 950026"/>
              <a:gd name="connsiteX2" fmla="*/ 2030680 w 2030680"/>
              <a:gd name="connsiteY2" fmla="*/ 938151 h 950026"/>
              <a:gd name="connsiteX3" fmla="*/ 154379 w 2030680"/>
              <a:gd name="connsiteY3" fmla="*/ 950026 h 950026"/>
              <a:gd name="connsiteX4" fmla="*/ 162194 w 2030680"/>
              <a:gd name="connsiteY4" fmla="*/ 925971 h 950026"/>
              <a:gd name="connsiteX5" fmla="*/ 0 w 2030680"/>
              <a:gd name="connsiteY5" fmla="*/ 926275 h 950026"/>
              <a:gd name="connsiteX6" fmla="*/ 19691 w 2030680"/>
              <a:gd name="connsiteY6" fmla="*/ 787983 h 950026"/>
              <a:gd name="connsiteX7" fmla="*/ 154379 w 2030680"/>
              <a:gd name="connsiteY7" fmla="*/ 795647 h 950026"/>
              <a:gd name="connsiteX8" fmla="*/ 154379 w 2030680"/>
              <a:gd name="connsiteY8" fmla="*/ 225631 h 950026"/>
              <a:gd name="connsiteX9" fmla="*/ 11875 w 2030680"/>
              <a:gd name="connsiteY9" fmla="*/ 225631 h 950026"/>
              <a:gd name="connsiteX10" fmla="*/ 0 w 2030680"/>
              <a:gd name="connsiteY10" fmla="*/ 0 h 950026"/>
              <a:gd name="connsiteX0" fmla="*/ 0 w 2030680"/>
              <a:gd name="connsiteY0" fmla="*/ 0 h 950026"/>
              <a:gd name="connsiteX1" fmla="*/ 2006929 w 2030680"/>
              <a:gd name="connsiteY1" fmla="*/ 0 h 950026"/>
              <a:gd name="connsiteX2" fmla="*/ 2030680 w 2030680"/>
              <a:gd name="connsiteY2" fmla="*/ 938151 h 950026"/>
              <a:gd name="connsiteX3" fmla="*/ 154379 w 2030680"/>
              <a:gd name="connsiteY3" fmla="*/ 950026 h 950026"/>
              <a:gd name="connsiteX4" fmla="*/ 162194 w 2030680"/>
              <a:gd name="connsiteY4" fmla="*/ 925971 h 950026"/>
              <a:gd name="connsiteX5" fmla="*/ 11723 w 2030680"/>
              <a:gd name="connsiteY5" fmla="*/ 926275 h 950026"/>
              <a:gd name="connsiteX6" fmla="*/ 19691 w 2030680"/>
              <a:gd name="connsiteY6" fmla="*/ 787983 h 950026"/>
              <a:gd name="connsiteX7" fmla="*/ 154379 w 2030680"/>
              <a:gd name="connsiteY7" fmla="*/ 795647 h 950026"/>
              <a:gd name="connsiteX8" fmla="*/ 154379 w 2030680"/>
              <a:gd name="connsiteY8" fmla="*/ 225631 h 950026"/>
              <a:gd name="connsiteX9" fmla="*/ 11875 w 2030680"/>
              <a:gd name="connsiteY9" fmla="*/ 225631 h 950026"/>
              <a:gd name="connsiteX10" fmla="*/ 0 w 2030680"/>
              <a:gd name="connsiteY10" fmla="*/ 0 h 950026"/>
              <a:gd name="connsiteX0" fmla="*/ 0 w 2030680"/>
              <a:gd name="connsiteY0" fmla="*/ 0 h 950026"/>
              <a:gd name="connsiteX1" fmla="*/ 2006929 w 2030680"/>
              <a:gd name="connsiteY1" fmla="*/ 0 h 950026"/>
              <a:gd name="connsiteX2" fmla="*/ 2030680 w 2030680"/>
              <a:gd name="connsiteY2" fmla="*/ 938151 h 950026"/>
              <a:gd name="connsiteX3" fmla="*/ 154379 w 2030680"/>
              <a:gd name="connsiteY3" fmla="*/ 950026 h 950026"/>
              <a:gd name="connsiteX4" fmla="*/ 150471 w 2030680"/>
              <a:gd name="connsiteY4" fmla="*/ 922063 h 950026"/>
              <a:gd name="connsiteX5" fmla="*/ 11723 w 2030680"/>
              <a:gd name="connsiteY5" fmla="*/ 926275 h 950026"/>
              <a:gd name="connsiteX6" fmla="*/ 19691 w 2030680"/>
              <a:gd name="connsiteY6" fmla="*/ 787983 h 950026"/>
              <a:gd name="connsiteX7" fmla="*/ 154379 w 2030680"/>
              <a:gd name="connsiteY7" fmla="*/ 795647 h 950026"/>
              <a:gd name="connsiteX8" fmla="*/ 154379 w 2030680"/>
              <a:gd name="connsiteY8" fmla="*/ 225631 h 950026"/>
              <a:gd name="connsiteX9" fmla="*/ 11875 w 2030680"/>
              <a:gd name="connsiteY9" fmla="*/ 225631 h 950026"/>
              <a:gd name="connsiteX10" fmla="*/ 0 w 2030680"/>
              <a:gd name="connsiteY10" fmla="*/ 0 h 950026"/>
              <a:gd name="connsiteX0" fmla="*/ 0 w 2030680"/>
              <a:gd name="connsiteY0" fmla="*/ 0 h 950026"/>
              <a:gd name="connsiteX1" fmla="*/ 2006929 w 2030680"/>
              <a:gd name="connsiteY1" fmla="*/ 0 h 950026"/>
              <a:gd name="connsiteX2" fmla="*/ 2030680 w 2030680"/>
              <a:gd name="connsiteY2" fmla="*/ 938151 h 950026"/>
              <a:gd name="connsiteX3" fmla="*/ 154379 w 2030680"/>
              <a:gd name="connsiteY3" fmla="*/ 950026 h 950026"/>
              <a:gd name="connsiteX4" fmla="*/ 150471 w 2030680"/>
              <a:gd name="connsiteY4" fmla="*/ 922063 h 950026"/>
              <a:gd name="connsiteX5" fmla="*/ 11723 w 2030680"/>
              <a:gd name="connsiteY5" fmla="*/ 926275 h 950026"/>
              <a:gd name="connsiteX6" fmla="*/ 19691 w 2030680"/>
              <a:gd name="connsiteY6" fmla="*/ 791891 h 950026"/>
              <a:gd name="connsiteX7" fmla="*/ 154379 w 2030680"/>
              <a:gd name="connsiteY7" fmla="*/ 795647 h 950026"/>
              <a:gd name="connsiteX8" fmla="*/ 154379 w 2030680"/>
              <a:gd name="connsiteY8" fmla="*/ 225631 h 950026"/>
              <a:gd name="connsiteX9" fmla="*/ 11875 w 2030680"/>
              <a:gd name="connsiteY9" fmla="*/ 225631 h 950026"/>
              <a:gd name="connsiteX10" fmla="*/ 0 w 2030680"/>
              <a:gd name="connsiteY10" fmla="*/ 0 h 950026"/>
              <a:gd name="connsiteX0" fmla="*/ 0 w 2030680"/>
              <a:gd name="connsiteY0" fmla="*/ 0 h 950026"/>
              <a:gd name="connsiteX1" fmla="*/ 2006929 w 2030680"/>
              <a:gd name="connsiteY1" fmla="*/ 0 h 950026"/>
              <a:gd name="connsiteX2" fmla="*/ 2030680 w 2030680"/>
              <a:gd name="connsiteY2" fmla="*/ 938151 h 950026"/>
              <a:gd name="connsiteX3" fmla="*/ 154379 w 2030680"/>
              <a:gd name="connsiteY3" fmla="*/ 950026 h 950026"/>
              <a:gd name="connsiteX4" fmla="*/ 150471 w 2030680"/>
              <a:gd name="connsiteY4" fmla="*/ 922063 h 950026"/>
              <a:gd name="connsiteX5" fmla="*/ 15631 w 2030680"/>
              <a:gd name="connsiteY5" fmla="*/ 926275 h 950026"/>
              <a:gd name="connsiteX6" fmla="*/ 19691 w 2030680"/>
              <a:gd name="connsiteY6" fmla="*/ 791891 h 950026"/>
              <a:gd name="connsiteX7" fmla="*/ 154379 w 2030680"/>
              <a:gd name="connsiteY7" fmla="*/ 795647 h 950026"/>
              <a:gd name="connsiteX8" fmla="*/ 154379 w 2030680"/>
              <a:gd name="connsiteY8" fmla="*/ 225631 h 950026"/>
              <a:gd name="connsiteX9" fmla="*/ 11875 w 2030680"/>
              <a:gd name="connsiteY9" fmla="*/ 225631 h 950026"/>
              <a:gd name="connsiteX10" fmla="*/ 0 w 2030680"/>
              <a:gd name="connsiteY10" fmla="*/ 0 h 950026"/>
              <a:gd name="connsiteX0" fmla="*/ 0 w 2030680"/>
              <a:gd name="connsiteY0" fmla="*/ 0 h 950026"/>
              <a:gd name="connsiteX1" fmla="*/ 2006929 w 2030680"/>
              <a:gd name="connsiteY1" fmla="*/ 0 h 950026"/>
              <a:gd name="connsiteX2" fmla="*/ 2030680 w 2030680"/>
              <a:gd name="connsiteY2" fmla="*/ 938151 h 950026"/>
              <a:gd name="connsiteX3" fmla="*/ 154379 w 2030680"/>
              <a:gd name="connsiteY3" fmla="*/ 950026 h 950026"/>
              <a:gd name="connsiteX4" fmla="*/ 150471 w 2030680"/>
              <a:gd name="connsiteY4" fmla="*/ 922063 h 950026"/>
              <a:gd name="connsiteX5" fmla="*/ 15631 w 2030680"/>
              <a:gd name="connsiteY5" fmla="*/ 926275 h 950026"/>
              <a:gd name="connsiteX6" fmla="*/ 19691 w 2030680"/>
              <a:gd name="connsiteY6" fmla="*/ 791891 h 950026"/>
              <a:gd name="connsiteX7" fmla="*/ 154379 w 2030680"/>
              <a:gd name="connsiteY7" fmla="*/ 795647 h 950026"/>
              <a:gd name="connsiteX8" fmla="*/ 154379 w 2030680"/>
              <a:gd name="connsiteY8" fmla="*/ 225631 h 950026"/>
              <a:gd name="connsiteX9" fmla="*/ 11875 w 2030680"/>
              <a:gd name="connsiteY9" fmla="*/ 225631 h 950026"/>
              <a:gd name="connsiteX10" fmla="*/ 0 w 2030680"/>
              <a:gd name="connsiteY10" fmla="*/ 0 h 950026"/>
              <a:gd name="connsiteX0" fmla="*/ 0 w 2030680"/>
              <a:gd name="connsiteY0" fmla="*/ 0 h 950026"/>
              <a:gd name="connsiteX1" fmla="*/ 2006929 w 2030680"/>
              <a:gd name="connsiteY1" fmla="*/ 0 h 950026"/>
              <a:gd name="connsiteX2" fmla="*/ 2030680 w 2030680"/>
              <a:gd name="connsiteY2" fmla="*/ 938151 h 950026"/>
              <a:gd name="connsiteX3" fmla="*/ 154379 w 2030680"/>
              <a:gd name="connsiteY3" fmla="*/ 950026 h 950026"/>
              <a:gd name="connsiteX4" fmla="*/ 150471 w 2030680"/>
              <a:gd name="connsiteY4" fmla="*/ 922063 h 950026"/>
              <a:gd name="connsiteX5" fmla="*/ 15631 w 2030680"/>
              <a:gd name="connsiteY5" fmla="*/ 926275 h 950026"/>
              <a:gd name="connsiteX6" fmla="*/ 19691 w 2030680"/>
              <a:gd name="connsiteY6" fmla="*/ 791891 h 950026"/>
              <a:gd name="connsiteX7" fmla="*/ 154379 w 2030680"/>
              <a:gd name="connsiteY7" fmla="*/ 795647 h 950026"/>
              <a:gd name="connsiteX8" fmla="*/ 154379 w 2030680"/>
              <a:gd name="connsiteY8" fmla="*/ 225631 h 950026"/>
              <a:gd name="connsiteX9" fmla="*/ 11875 w 2030680"/>
              <a:gd name="connsiteY9" fmla="*/ 225631 h 950026"/>
              <a:gd name="connsiteX10" fmla="*/ 0 w 2030680"/>
              <a:gd name="connsiteY10" fmla="*/ 0 h 950026"/>
              <a:gd name="connsiteX0" fmla="*/ 0 w 2030680"/>
              <a:gd name="connsiteY0" fmla="*/ 0 h 950026"/>
              <a:gd name="connsiteX1" fmla="*/ 2022559 w 2030680"/>
              <a:gd name="connsiteY1" fmla="*/ 3908 h 950026"/>
              <a:gd name="connsiteX2" fmla="*/ 2030680 w 2030680"/>
              <a:gd name="connsiteY2" fmla="*/ 938151 h 950026"/>
              <a:gd name="connsiteX3" fmla="*/ 154379 w 2030680"/>
              <a:gd name="connsiteY3" fmla="*/ 950026 h 950026"/>
              <a:gd name="connsiteX4" fmla="*/ 150471 w 2030680"/>
              <a:gd name="connsiteY4" fmla="*/ 922063 h 950026"/>
              <a:gd name="connsiteX5" fmla="*/ 15631 w 2030680"/>
              <a:gd name="connsiteY5" fmla="*/ 926275 h 950026"/>
              <a:gd name="connsiteX6" fmla="*/ 19691 w 2030680"/>
              <a:gd name="connsiteY6" fmla="*/ 791891 h 950026"/>
              <a:gd name="connsiteX7" fmla="*/ 154379 w 2030680"/>
              <a:gd name="connsiteY7" fmla="*/ 795647 h 950026"/>
              <a:gd name="connsiteX8" fmla="*/ 154379 w 2030680"/>
              <a:gd name="connsiteY8" fmla="*/ 225631 h 950026"/>
              <a:gd name="connsiteX9" fmla="*/ 11875 w 2030680"/>
              <a:gd name="connsiteY9" fmla="*/ 225631 h 950026"/>
              <a:gd name="connsiteX10" fmla="*/ 0 w 2030680"/>
              <a:gd name="connsiteY10" fmla="*/ 0 h 950026"/>
              <a:gd name="connsiteX0" fmla="*/ 0 w 2030680"/>
              <a:gd name="connsiteY0" fmla="*/ 0 h 953782"/>
              <a:gd name="connsiteX1" fmla="*/ 2022559 w 2030680"/>
              <a:gd name="connsiteY1" fmla="*/ 3908 h 953782"/>
              <a:gd name="connsiteX2" fmla="*/ 2030680 w 2030680"/>
              <a:gd name="connsiteY2" fmla="*/ 953782 h 953782"/>
              <a:gd name="connsiteX3" fmla="*/ 154379 w 2030680"/>
              <a:gd name="connsiteY3" fmla="*/ 950026 h 953782"/>
              <a:gd name="connsiteX4" fmla="*/ 150471 w 2030680"/>
              <a:gd name="connsiteY4" fmla="*/ 922063 h 953782"/>
              <a:gd name="connsiteX5" fmla="*/ 15631 w 2030680"/>
              <a:gd name="connsiteY5" fmla="*/ 926275 h 953782"/>
              <a:gd name="connsiteX6" fmla="*/ 19691 w 2030680"/>
              <a:gd name="connsiteY6" fmla="*/ 791891 h 953782"/>
              <a:gd name="connsiteX7" fmla="*/ 154379 w 2030680"/>
              <a:gd name="connsiteY7" fmla="*/ 795647 h 953782"/>
              <a:gd name="connsiteX8" fmla="*/ 154379 w 2030680"/>
              <a:gd name="connsiteY8" fmla="*/ 225631 h 953782"/>
              <a:gd name="connsiteX9" fmla="*/ 11875 w 2030680"/>
              <a:gd name="connsiteY9" fmla="*/ 225631 h 953782"/>
              <a:gd name="connsiteX10" fmla="*/ 0 w 2030680"/>
              <a:gd name="connsiteY10" fmla="*/ 0 h 953782"/>
              <a:gd name="connsiteX0" fmla="*/ 0 w 2030680"/>
              <a:gd name="connsiteY0" fmla="*/ 0 h 953782"/>
              <a:gd name="connsiteX1" fmla="*/ 2022559 w 2030680"/>
              <a:gd name="connsiteY1" fmla="*/ 3908 h 953782"/>
              <a:gd name="connsiteX2" fmla="*/ 2030680 w 2030680"/>
              <a:gd name="connsiteY2" fmla="*/ 953782 h 953782"/>
              <a:gd name="connsiteX3" fmla="*/ 154379 w 2030680"/>
              <a:gd name="connsiteY3" fmla="*/ 950026 h 953782"/>
              <a:gd name="connsiteX4" fmla="*/ 150471 w 2030680"/>
              <a:gd name="connsiteY4" fmla="*/ 922063 h 953782"/>
              <a:gd name="connsiteX5" fmla="*/ 15631 w 2030680"/>
              <a:gd name="connsiteY5" fmla="*/ 926275 h 953782"/>
              <a:gd name="connsiteX6" fmla="*/ 19691 w 2030680"/>
              <a:gd name="connsiteY6" fmla="*/ 776260 h 953782"/>
              <a:gd name="connsiteX7" fmla="*/ 154379 w 2030680"/>
              <a:gd name="connsiteY7" fmla="*/ 795647 h 953782"/>
              <a:gd name="connsiteX8" fmla="*/ 154379 w 2030680"/>
              <a:gd name="connsiteY8" fmla="*/ 225631 h 953782"/>
              <a:gd name="connsiteX9" fmla="*/ 11875 w 2030680"/>
              <a:gd name="connsiteY9" fmla="*/ 225631 h 953782"/>
              <a:gd name="connsiteX10" fmla="*/ 0 w 2030680"/>
              <a:gd name="connsiteY10" fmla="*/ 0 h 953782"/>
              <a:gd name="connsiteX0" fmla="*/ 0 w 2030680"/>
              <a:gd name="connsiteY0" fmla="*/ 0 h 953782"/>
              <a:gd name="connsiteX1" fmla="*/ 2022559 w 2030680"/>
              <a:gd name="connsiteY1" fmla="*/ 3908 h 953782"/>
              <a:gd name="connsiteX2" fmla="*/ 2030680 w 2030680"/>
              <a:gd name="connsiteY2" fmla="*/ 953782 h 953782"/>
              <a:gd name="connsiteX3" fmla="*/ 154379 w 2030680"/>
              <a:gd name="connsiteY3" fmla="*/ 950026 h 953782"/>
              <a:gd name="connsiteX4" fmla="*/ 150471 w 2030680"/>
              <a:gd name="connsiteY4" fmla="*/ 922063 h 953782"/>
              <a:gd name="connsiteX5" fmla="*/ 15631 w 2030680"/>
              <a:gd name="connsiteY5" fmla="*/ 926275 h 953782"/>
              <a:gd name="connsiteX6" fmla="*/ 19691 w 2030680"/>
              <a:gd name="connsiteY6" fmla="*/ 776260 h 953782"/>
              <a:gd name="connsiteX7" fmla="*/ 158287 w 2030680"/>
              <a:gd name="connsiteY7" fmla="*/ 772201 h 953782"/>
              <a:gd name="connsiteX8" fmla="*/ 154379 w 2030680"/>
              <a:gd name="connsiteY8" fmla="*/ 225631 h 953782"/>
              <a:gd name="connsiteX9" fmla="*/ 11875 w 2030680"/>
              <a:gd name="connsiteY9" fmla="*/ 225631 h 953782"/>
              <a:gd name="connsiteX10" fmla="*/ 0 w 2030680"/>
              <a:gd name="connsiteY10" fmla="*/ 0 h 953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0680" h="953782">
                <a:moveTo>
                  <a:pt x="0" y="0"/>
                </a:moveTo>
                <a:lnTo>
                  <a:pt x="2022559" y="3908"/>
                </a:lnTo>
                <a:lnTo>
                  <a:pt x="2030680" y="953782"/>
                </a:lnTo>
                <a:lnTo>
                  <a:pt x="154379" y="950026"/>
                </a:lnTo>
                <a:cubicBezTo>
                  <a:pt x="156984" y="942008"/>
                  <a:pt x="173596" y="926021"/>
                  <a:pt x="150471" y="922063"/>
                </a:cubicBezTo>
                <a:cubicBezTo>
                  <a:pt x="127346" y="918105"/>
                  <a:pt x="65788" y="926174"/>
                  <a:pt x="15631" y="926275"/>
                </a:cubicBezTo>
                <a:lnTo>
                  <a:pt x="19691" y="776260"/>
                </a:lnTo>
                <a:lnTo>
                  <a:pt x="158287" y="772201"/>
                </a:lnTo>
                <a:cubicBezTo>
                  <a:pt x="156984" y="590011"/>
                  <a:pt x="155682" y="407821"/>
                  <a:pt x="154379" y="225631"/>
                </a:cubicBezTo>
                <a:lnTo>
                  <a:pt x="11875" y="225631"/>
                </a:lnTo>
                <a:lnTo>
                  <a:pt x="0" y="0"/>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6" name="직사각형 55"/>
          <p:cNvSpPr/>
          <p:nvPr/>
        </p:nvSpPr>
        <p:spPr>
          <a:xfrm>
            <a:off x="2754690" y="4964128"/>
            <a:ext cx="1370888" cy="307777"/>
          </a:xfrm>
          <a:prstGeom prst="rect">
            <a:avLst/>
          </a:prstGeom>
        </p:spPr>
        <p:txBody>
          <a:bodyPr wrap="non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lgn="ctr">
              <a:defRPr/>
            </a:pPr>
            <a:r>
              <a:rPr lang="en-US" altLang="ko-KR" sz="1400" dirty="0">
                <a:ln>
                  <a:solidFill>
                    <a:prstClr val="black">
                      <a:lumMod val="65000"/>
                      <a:lumOff val="35000"/>
                      <a:alpha val="0"/>
                    </a:prstClr>
                  </a:solidFill>
                </a:ln>
                <a:latin typeface="Arial" pitchFamily="34" charset="0"/>
                <a:cs typeface="Arial" pitchFamily="34" charset="0"/>
              </a:rPr>
              <a:t>Exhibition  Hall</a:t>
            </a:r>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4">
            <a:alphaModFix amt="50000"/>
          </a:blip>
          <a:stretch>
            <a:fillRect/>
          </a:stretch>
        </p:blipFill>
        <p:spPr>
          <a:xfrm>
            <a:off x="161907" y="6237312"/>
            <a:ext cx="622424" cy="622424"/>
          </a:xfrm>
          <a:prstGeom prst="rect">
            <a:avLst/>
          </a:prstGeom>
        </p:spPr>
      </p:pic>
    </p:spTree>
    <p:extLst>
      <p:ext uri="{BB962C8B-B14F-4D97-AF65-F5344CB8AC3E}">
        <p14:creationId xmlns:p14="http://schemas.microsoft.com/office/powerpoint/2010/main" val="483817694"/>
      </p:ext>
    </p:extLst>
  </p:cSld>
  <p:clrMapOvr>
    <a:masterClrMapping/>
  </p:clrMapOvr>
  <mc:AlternateContent xmlns:mc="http://schemas.openxmlformats.org/markup-compatibility/2006" xmlns:p14="http://schemas.microsoft.com/office/powerpoint/2010/main">
    <mc:Choice Requires="p14">
      <p:transition spd="med" p14:dur="700" advClick="0" advTm="63000">
        <p:fade/>
      </p:transition>
    </mc:Choice>
    <mc:Fallback xmlns="">
      <p:transition spd="med" advClick="0" advTm="6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00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42004" fill="hold"/>
                                        <p:tgtEl>
                                          <p:spTgt spid="3"/>
                                        </p:tgtEl>
                                      </p:cBhvr>
                                    </p:cmd>
                                  </p:childTnLst>
                                </p:cTn>
                              </p:par>
                            </p:childTnLst>
                          </p:cTn>
                        </p:par>
                      </p:childTnLst>
                    </p:cTn>
                  </p:par>
                </p:childTnLst>
              </p:cTn>
              <p:nextCondLst>
                <p:cond evt="onClick" delay="0">
                  <p:tgtEl>
                    <p:spTgt spid="3"/>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6026</TotalTime>
  <Words>616</Words>
  <Application>Microsoft Office PowerPoint</Application>
  <PresentationFormat>On-screen Show (4:3)</PresentationFormat>
  <Paragraphs>254</Paragraphs>
  <Slides>24</Slides>
  <Notes>19</Notes>
  <HiddenSlides>0</HiddenSlides>
  <MMClips>24</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24</vt:i4>
      </vt:variant>
    </vt:vector>
  </HeadingPairs>
  <TitlesOfParts>
    <vt:vector size="44" baseType="lpstr">
      <vt:lpstr>맑은 고딕</vt:lpstr>
      <vt:lpstr>ＭＳ Ｐゴシック</vt:lpstr>
      <vt:lpstr>Arial</vt:lpstr>
      <vt:lpstr>굴림</vt:lpstr>
      <vt:lpstr>HY견고딕</vt:lpstr>
      <vt:lpstr>HY수평선B</vt:lpstr>
      <vt:lpstr>JBold</vt:lpstr>
      <vt:lpstr>YDIYGo550</vt:lpstr>
      <vt:lpstr>Yoon 윤고딕 530_TT</vt:lpstr>
      <vt:lpstr>Yoon 윤고딕 540_TT</vt:lpstr>
      <vt:lpstr>Yoon 윤고딕 550_TT</vt:lpstr>
      <vt:lpstr>나눔고딕</vt:lpstr>
      <vt:lpstr>나눔고딕 Bold</vt:lpstr>
      <vt:lpstr>나눔고딕 ExtraBold</vt:lpstr>
      <vt:lpstr>나눔고딕 Light</vt:lpstr>
      <vt:lpstr>나눔명조 ExtraBold</vt:lpstr>
      <vt:lpstr>나눔바른고딕</vt:lpstr>
      <vt:lpstr>다음_Regular</vt:lpstr>
      <vt:lpstr>-윤고딕320</vt:lpstr>
      <vt:lpstr>Office 테마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Greg</dc:creator>
  <cp:lastModifiedBy>Francis</cp:lastModifiedBy>
  <cp:revision>396</cp:revision>
  <cp:lastPrinted>2014-08-14T06:13:14Z</cp:lastPrinted>
  <dcterms:created xsi:type="dcterms:W3CDTF">2014-08-06T00:42:09Z</dcterms:created>
  <dcterms:modified xsi:type="dcterms:W3CDTF">2016-08-07T07:23:45Z</dcterms:modified>
</cp:coreProperties>
</file>